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eza" initials="T" lastIdx="0" clrIdx="0">
    <p:extLst>
      <p:ext uri="{19B8F6BF-5375-455C-9EA6-DF929625EA0E}">
        <p15:presenceInfo xmlns:p15="http://schemas.microsoft.com/office/powerpoint/2012/main" userId="Terez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plyn&amp;oq=plyn&amp;aqs=chrome..69i57j69i59l2j69i60l3.755j0j4&amp;sourceid=chrome&amp;ie=UTF-8" TargetMode="External"/><Relationship Id="rId2" Type="http://schemas.openxmlformats.org/officeDocument/2006/relationships/hyperlink" Target="https://cs.wikipedia.org/wiki/Pevn%C3%A1_l%C3%A1tk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s.wikipedia.org/wiki/Kapalin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Der </a:t>
            </a:r>
            <a:r>
              <a:rPr lang="cs-CZ" dirty="0" err="1" smtClean="0"/>
              <a:t>Aggregatzustand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Tereza Hausnerová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12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FESTER AGGREGATZUSTAND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err="1"/>
              <a:t>Weder</a:t>
            </a:r>
            <a:r>
              <a:rPr lang="cs-CZ" dirty="0"/>
              <a:t> </a:t>
            </a:r>
            <a:r>
              <a:rPr lang="cs-CZ" dirty="0" err="1"/>
              <a:t>Form</a:t>
            </a:r>
            <a:r>
              <a:rPr lang="cs-CZ" dirty="0"/>
              <a:t> </a:t>
            </a:r>
            <a:r>
              <a:rPr lang="cs-CZ" dirty="0" err="1"/>
              <a:t>noch</a:t>
            </a:r>
            <a:r>
              <a:rPr lang="cs-CZ" dirty="0"/>
              <a:t> Volumen </a:t>
            </a:r>
            <a:r>
              <a:rPr lang="cs-CZ" dirty="0" err="1"/>
              <a:t>ändert</a:t>
            </a:r>
            <a:r>
              <a:rPr lang="cs-CZ" dirty="0"/>
              <a:t> </a:t>
            </a:r>
            <a:r>
              <a:rPr lang="cs-CZ" dirty="0" err="1"/>
              <a:t>sich</a:t>
            </a:r>
            <a:endParaRPr lang="cs-CZ" dirty="0"/>
          </a:p>
          <a:p>
            <a:r>
              <a:rPr lang="cs-CZ" dirty="0" err="1"/>
              <a:t>Sie</a:t>
            </a:r>
            <a:r>
              <a:rPr lang="cs-CZ" dirty="0"/>
              <a:t> </a:t>
            </a:r>
            <a:r>
              <a:rPr lang="cs-CZ" dirty="0" err="1"/>
              <a:t>können</a:t>
            </a:r>
            <a:r>
              <a:rPr lang="cs-CZ" dirty="0"/>
              <a:t> </a:t>
            </a:r>
            <a:r>
              <a:rPr lang="cs-CZ" dirty="0" err="1"/>
              <a:t>spröde</a:t>
            </a:r>
            <a:r>
              <a:rPr lang="cs-CZ" dirty="0"/>
              <a:t>, </a:t>
            </a:r>
            <a:r>
              <a:rPr lang="cs-CZ" dirty="0" err="1"/>
              <a:t>flexibel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duktil</a:t>
            </a:r>
            <a:r>
              <a:rPr lang="cs-CZ" dirty="0"/>
              <a:t> </a:t>
            </a:r>
            <a:r>
              <a:rPr lang="cs-CZ" dirty="0" err="1"/>
              <a:t>sein</a:t>
            </a:r>
            <a:endParaRPr lang="cs-CZ" dirty="0"/>
          </a:p>
          <a:p>
            <a:r>
              <a:rPr lang="cs-CZ" dirty="0" err="1"/>
              <a:t>Sie</a:t>
            </a:r>
            <a:r>
              <a:rPr lang="cs-CZ" dirty="0"/>
              <a:t> </a:t>
            </a:r>
            <a:r>
              <a:rPr lang="cs-CZ" dirty="0" err="1"/>
              <a:t>haben</a:t>
            </a:r>
            <a:r>
              <a:rPr lang="cs-CZ" dirty="0"/>
              <a:t> </a:t>
            </a:r>
            <a:r>
              <a:rPr lang="cs-CZ" dirty="0" err="1"/>
              <a:t>unterschiedliche</a:t>
            </a:r>
            <a:r>
              <a:rPr lang="cs-CZ" dirty="0"/>
              <a:t> </a:t>
            </a:r>
            <a:r>
              <a:rPr lang="cs-CZ" dirty="0" err="1"/>
              <a:t>Härte</a:t>
            </a:r>
            <a:endParaRPr lang="cs-CZ" dirty="0"/>
          </a:p>
          <a:p>
            <a:endParaRPr lang="cs-CZ" dirty="0"/>
          </a:p>
        </p:txBody>
      </p:sp>
      <p:pic>
        <p:nvPicPr>
          <p:cNvPr id="3074" name="Picture 2" descr="VÃ½sledek obrÃ¡zku pro pevnÃ¡ lÃ¡t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97" y="278765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06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FLÜSSIGER </a:t>
            </a:r>
            <a:r>
              <a:rPr lang="cs-CZ" dirty="0"/>
              <a:t>AGGREGATZUSTAND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err="1"/>
              <a:t>Flüssigkeitskörper</a:t>
            </a:r>
            <a:r>
              <a:rPr lang="cs-CZ" dirty="0"/>
              <a:t> </a:t>
            </a:r>
            <a:r>
              <a:rPr lang="cs-CZ" dirty="0" err="1"/>
              <a:t>haben</a:t>
            </a:r>
            <a:r>
              <a:rPr lang="cs-CZ" dirty="0"/>
              <a:t> </a:t>
            </a:r>
            <a:r>
              <a:rPr lang="cs-CZ" dirty="0" err="1"/>
              <a:t>keine</a:t>
            </a:r>
            <a:r>
              <a:rPr lang="cs-CZ" dirty="0"/>
              <a:t> </a:t>
            </a:r>
            <a:r>
              <a:rPr lang="cs-CZ" dirty="0" err="1"/>
              <a:t>Form</a:t>
            </a:r>
            <a:endParaRPr lang="cs-CZ" dirty="0"/>
          </a:p>
          <a:p>
            <a:r>
              <a:rPr lang="cs-CZ" dirty="0" err="1"/>
              <a:t>Sie</a:t>
            </a:r>
            <a:r>
              <a:rPr lang="cs-CZ" dirty="0"/>
              <a:t> </a:t>
            </a:r>
            <a:r>
              <a:rPr lang="cs-CZ" dirty="0" err="1"/>
              <a:t>haben</a:t>
            </a:r>
            <a:r>
              <a:rPr lang="cs-CZ" dirty="0"/>
              <a:t> </a:t>
            </a:r>
            <a:r>
              <a:rPr lang="cs-CZ" dirty="0" err="1"/>
              <a:t>ihr</a:t>
            </a:r>
            <a:r>
              <a:rPr lang="cs-CZ" dirty="0"/>
              <a:t> </a:t>
            </a:r>
            <a:r>
              <a:rPr lang="cs-CZ" dirty="0" err="1"/>
              <a:t>eigenes</a:t>
            </a:r>
            <a:r>
              <a:rPr lang="cs-CZ" dirty="0"/>
              <a:t> Volumen</a:t>
            </a:r>
          </a:p>
          <a:p>
            <a:r>
              <a:rPr lang="cs-CZ" dirty="0" err="1"/>
              <a:t>Sie</a:t>
            </a:r>
            <a:r>
              <a:rPr lang="cs-CZ" dirty="0"/>
              <a:t> </a:t>
            </a:r>
            <a:r>
              <a:rPr lang="cs-CZ" dirty="0" err="1"/>
              <a:t>haben</a:t>
            </a:r>
            <a:r>
              <a:rPr lang="cs-CZ" dirty="0"/>
              <a:t> </a:t>
            </a:r>
            <a:r>
              <a:rPr lang="cs-CZ" dirty="0" err="1"/>
              <a:t>eine</a:t>
            </a:r>
            <a:r>
              <a:rPr lang="cs-CZ" dirty="0"/>
              <a:t> </a:t>
            </a:r>
            <a:r>
              <a:rPr lang="cs-CZ" dirty="0" err="1"/>
              <a:t>freie</a:t>
            </a:r>
            <a:r>
              <a:rPr lang="cs-CZ" dirty="0"/>
              <a:t> </a:t>
            </a:r>
            <a:r>
              <a:rPr lang="cs-CZ" dirty="0" err="1"/>
              <a:t>Oberfläche</a:t>
            </a:r>
            <a:endParaRPr lang="cs-CZ" dirty="0"/>
          </a:p>
          <a:p>
            <a:endParaRPr lang="cs-CZ" dirty="0"/>
          </a:p>
        </p:txBody>
      </p:sp>
      <p:pic>
        <p:nvPicPr>
          <p:cNvPr id="4098" name="Picture 2" descr="https://upload.wikimedia.org/wikipedia/commons/thumb/5/5e/Water_drop_001.jpg/220px-Water_drop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558" y="2979916"/>
            <a:ext cx="3701039" cy="247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38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GASFÖRMIGER AGGREGATZUSTAND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err="1"/>
              <a:t>Gaskörper</a:t>
            </a:r>
            <a:r>
              <a:rPr lang="cs-CZ" dirty="0"/>
              <a:t> </a:t>
            </a:r>
            <a:r>
              <a:rPr lang="cs-CZ" dirty="0" err="1"/>
              <a:t>haben</a:t>
            </a:r>
            <a:r>
              <a:rPr lang="cs-CZ" dirty="0"/>
              <a:t> </a:t>
            </a:r>
            <a:r>
              <a:rPr lang="cs-CZ" dirty="0" err="1"/>
              <a:t>keine</a:t>
            </a:r>
            <a:r>
              <a:rPr lang="cs-CZ" dirty="0"/>
              <a:t> </a:t>
            </a:r>
            <a:r>
              <a:rPr lang="cs-CZ" dirty="0" err="1"/>
              <a:t>Form</a:t>
            </a:r>
            <a:endParaRPr lang="cs-CZ" dirty="0"/>
          </a:p>
          <a:p>
            <a:r>
              <a:rPr lang="cs-CZ" dirty="0" err="1"/>
              <a:t>Sie</a:t>
            </a:r>
            <a:r>
              <a:rPr lang="cs-CZ" dirty="0"/>
              <a:t> </a:t>
            </a:r>
            <a:r>
              <a:rPr lang="cs-CZ" dirty="0" err="1"/>
              <a:t>haben</a:t>
            </a:r>
            <a:r>
              <a:rPr lang="cs-CZ" dirty="0"/>
              <a:t> </a:t>
            </a:r>
            <a:r>
              <a:rPr lang="cs-CZ" dirty="0" err="1"/>
              <a:t>kein</a:t>
            </a:r>
            <a:r>
              <a:rPr lang="cs-CZ" dirty="0"/>
              <a:t> </a:t>
            </a:r>
            <a:r>
              <a:rPr lang="cs-CZ" dirty="0" err="1"/>
              <a:t>eigenes</a:t>
            </a:r>
            <a:r>
              <a:rPr lang="cs-CZ" dirty="0"/>
              <a:t> Volumen</a:t>
            </a:r>
          </a:p>
          <a:p>
            <a:r>
              <a:rPr lang="cs-CZ" dirty="0" err="1"/>
              <a:t>Sie</a:t>
            </a:r>
            <a:r>
              <a:rPr lang="cs-CZ" dirty="0"/>
              <a:t> </a:t>
            </a:r>
            <a:r>
              <a:rPr lang="cs-CZ" dirty="0" err="1"/>
              <a:t>haben</a:t>
            </a:r>
            <a:r>
              <a:rPr lang="cs-CZ" dirty="0"/>
              <a:t> </a:t>
            </a:r>
            <a:r>
              <a:rPr lang="cs-CZ" dirty="0" err="1"/>
              <a:t>keine</a:t>
            </a:r>
            <a:r>
              <a:rPr lang="cs-CZ" dirty="0"/>
              <a:t> </a:t>
            </a:r>
            <a:r>
              <a:rPr lang="cs-CZ" dirty="0" err="1"/>
              <a:t>freie</a:t>
            </a:r>
            <a:r>
              <a:rPr lang="cs-CZ" dirty="0"/>
              <a:t> </a:t>
            </a:r>
            <a:r>
              <a:rPr lang="cs-CZ" dirty="0" err="1"/>
              <a:t>Oberfläche</a:t>
            </a:r>
            <a:endParaRPr lang="cs-CZ" dirty="0"/>
          </a:p>
          <a:p>
            <a:r>
              <a:rPr lang="cs-CZ" dirty="0"/>
              <a:t>Die </a:t>
            </a:r>
            <a:r>
              <a:rPr lang="cs-CZ" dirty="0" err="1"/>
              <a:t>Gase</a:t>
            </a:r>
            <a:r>
              <a:rPr lang="cs-CZ" dirty="0"/>
              <a:t> </a:t>
            </a:r>
            <a:r>
              <a:rPr lang="cs-CZ" dirty="0" err="1"/>
              <a:t>sind</a:t>
            </a:r>
            <a:r>
              <a:rPr lang="cs-CZ" dirty="0"/>
              <a:t> </a:t>
            </a:r>
            <a:r>
              <a:rPr lang="cs-CZ" dirty="0" err="1"/>
              <a:t>komprimierbar</a:t>
            </a:r>
            <a:endParaRPr lang="cs-CZ" dirty="0"/>
          </a:p>
          <a:p>
            <a:endParaRPr lang="cs-CZ" dirty="0"/>
          </a:p>
        </p:txBody>
      </p:sp>
      <p:pic>
        <p:nvPicPr>
          <p:cNvPr id="5122" name="Picture 2" descr="VÃ½sledek obrÃ¡zku pro plynnÃ¡ lÃ¡t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051" y="2748551"/>
            <a:ext cx="4403546" cy="29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57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DAS PLASMA</a:t>
            </a:r>
            <a:endParaRPr lang="cs-CZ" dirty="0"/>
          </a:p>
        </p:txBody>
      </p:sp>
      <p:pic>
        <p:nvPicPr>
          <p:cNvPr id="1026" name="Picture 2" descr="VÃ½sledek obrÃ¡zku pro plam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73" y="3006746"/>
            <a:ext cx="4401078" cy="247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Ã½sledek obrÃ¡zku pro zÃ¡Åivka plaz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143" y="2955957"/>
            <a:ext cx="3323821" cy="25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Ã½sledek obrÃ¡zku pro elektrickÃ© svaÅovÃ¡nÃ­ plaz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047" y="2648500"/>
            <a:ext cx="209550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60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8642" y="982132"/>
            <a:ext cx="10470524" cy="1303867"/>
          </a:xfrm>
        </p:spPr>
        <p:txBody>
          <a:bodyPr>
            <a:normAutofit fontScale="90000"/>
          </a:bodyPr>
          <a:lstStyle/>
          <a:p>
            <a:r>
              <a:rPr lang="cs-CZ" dirty="0"/>
              <a:t>ÄNDERUNG DER AGGREGATZUSTÄNDE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2900" b="1" dirty="0" err="1"/>
              <a:t>wenn</a:t>
            </a:r>
            <a:r>
              <a:rPr lang="cs-CZ" sz="2900" b="1" dirty="0"/>
              <a:t> </a:t>
            </a:r>
            <a:r>
              <a:rPr lang="cs-CZ" sz="2900" b="1" dirty="0" err="1"/>
              <a:t>die</a:t>
            </a:r>
            <a:r>
              <a:rPr lang="cs-CZ" sz="2900" b="1" dirty="0"/>
              <a:t> Temperatur </a:t>
            </a:r>
            <a:r>
              <a:rPr lang="cs-CZ" sz="2900" b="1" dirty="0" err="1" smtClean="0"/>
              <a:t>steigt</a:t>
            </a:r>
            <a:endParaRPr lang="cs-CZ" sz="2900" b="1" dirty="0" smtClean="0"/>
          </a:p>
          <a:p>
            <a:pPr marL="0" lvl="0" indent="0">
              <a:buNone/>
            </a:pPr>
            <a:r>
              <a:rPr lang="cs-CZ" dirty="0" smtClean="0"/>
              <a:t>WASSER          </a:t>
            </a:r>
            <a:r>
              <a:rPr lang="cs-CZ" dirty="0" err="1" smtClean="0"/>
              <a:t>Dampf</a:t>
            </a:r>
            <a:r>
              <a:rPr lang="cs-CZ" dirty="0" smtClean="0"/>
              <a:t> </a:t>
            </a:r>
            <a:r>
              <a:rPr lang="cs-CZ" dirty="0"/>
              <a:t>(</a:t>
            </a:r>
            <a:r>
              <a:rPr lang="cs-CZ" dirty="0" err="1"/>
              <a:t>Verdampfung</a:t>
            </a:r>
            <a:r>
              <a:rPr lang="cs-CZ" dirty="0" smtClean="0"/>
              <a:t>)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EIS </a:t>
            </a:r>
            <a:r>
              <a:rPr lang="cs-CZ" dirty="0" smtClean="0"/>
              <a:t>          WASSER </a:t>
            </a:r>
            <a:r>
              <a:rPr lang="cs-CZ" dirty="0"/>
              <a:t>(</a:t>
            </a:r>
            <a:r>
              <a:rPr lang="cs-CZ" dirty="0" err="1"/>
              <a:t>Schmelzen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 smtClean="0"/>
              <a:t>EIS           DAMPF </a:t>
            </a:r>
            <a:r>
              <a:rPr lang="cs-CZ" dirty="0"/>
              <a:t>(</a:t>
            </a:r>
            <a:r>
              <a:rPr lang="cs-CZ" dirty="0" err="1"/>
              <a:t>Sublimation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sz="2900" b="1" dirty="0"/>
          </a:p>
          <a:p>
            <a:pPr marL="0" indent="0">
              <a:buNone/>
            </a:pPr>
            <a:r>
              <a:rPr lang="cs-CZ" sz="2900" b="1" dirty="0" err="1" smtClean="0"/>
              <a:t>beim</a:t>
            </a:r>
            <a:r>
              <a:rPr lang="cs-CZ" sz="2900" b="1" dirty="0" smtClean="0"/>
              <a:t> </a:t>
            </a:r>
            <a:r>
              <a:rPr lang="cs-CZ" sz="2900" b="1" dirty="0" err="1"/>
              <a:t>Zurückgehen</a:t>
            </a:r>
            <a:r>
              <a:rPr lang="cs-CZ" sz="2900" b="1" dirty="0"/>
              <a:t> der </a:t>
            </a:r>
            <a:r>
              <a:rPr lang="cs-CZ" sz="2900" b="1" dirty="0" smtClean="0"/>
              <a:t>Temperatur</a:t>
            </a:r>
            <a:endParaRPr lang="cs-CZ" sz="2900" b="1" dirty="0"/>
          </a:p>
          <a:p>
            <a:pPr marL="0" indent="0">
              <a:buNone/>
            </a:pPr>
            <a:r>
              <a:rPr lang="cs-CZ" dirty="0"/>
              <a:t>WASSER </a:t>
            </a:r>
            <a:r>
              <a:rPr lang="cs-CZ" dirty="0" smtClean="0"/>
              <a:t>          EIS </a:t>
            </a:r>
            <a:r>
              <a:rPr lang="cs-CZ" dirty="0"/>
              <a:t>(</a:t>
            </a:r>
            <a:r>
              <a:rPr lang="cs-CZ" dirty="0" err="1"/>
              <a:t>Verfestigung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PAAR </a:t>
            </a:r>
            <a:r>
              <a:rPr lang="cs-CZ" dirty="0" smtClean="0"/>
              <a:t>        WASSER </a:t>
            </a:r>
            <a:r>
              <a:rPr lang="cs-CZ" dirty="0"/>
              <a:t>(</a:t>
            </a:r>
            <a:r>
              <a:rPr lang="cs-CZ" dirty="0" err="1"/>
              <a:t>Kondensation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 smtClean="0"/>
              <a:t>DAMPF        </a:t>
            </a:r>
            <a:r>
              <a:rPr lang="cs-CZ" dirty="0"/>
              <a:t> </a:t>
            </a:r>
            <a:r>
              <a:rPr lang="cs-CZ" dirty="0" smtClean="0"/>
              <a:t> EIS </a:t>
            </a:r>
            <a:r>
              <a:rPr lang="cs-CZ" dirty="0"/>
              <a:t>(</a:t>
            </a:r>
            <a:r>
              <a:rPr lang="cs-CZ" dirty="0" err="1"/>
              <a:t>Desublimation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8" name="Šipka doprava 7"/>
          <p:cNvSpPr/>
          <p:nvPr/>
        </p:nvSpPr>
        <p:spPr>
          <a:xfrm>
            <a:off x="2337514" y="3013656"/>
            <a:ext cx="321973" cy="90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1835238" y="3318456"/>
            <a:ext cx="321973" cy="90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1828798" y="3679541"/>
            <a:ext cx="321973" cy="90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>
            <a:off x="2337513" y="4763036"/>
            <a:ext cx="321973" cy="90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>
            <a:off x="1996224" y="5110765"/>
            <a:ext cx="321973" cy="90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>
            <a:off x="2176526" y="5448240"/>
            <a:ext cx="321973" cy="90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47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/>
              <a:t>FESTER </a:t>
            </a:r>
            <a:r>
              <a:rPr lang="cs-CZ" dirty="0" smtClean="0"/>
              <a:t>AGGREGATZUSTAND</a:t>
            </a:r>
          </a:p>
          <a:p>
            <a:pPr marL="0" indent="0" algn="ctr">
              <a:buNone/>
            </a:pPr>
            <a:r>
              <a:rPr lang="cs-CZ" dirty="0"/>
              <a:t>FLÜSSIGER </a:t>
            </a:r>
            <a:r>
              <a:rPr lang="cs-CZ" dirty="0" smtClean="0"/>
              <a:t>AGGREGATZUSTAND</a:t>
            </a:r>
          </a:p>
          <a:p>
            <a:pPr marL="0" indent="0" algn="ctr">
              <a:buNone/>
            </a:pPr>
            <a:r>
              <a:rPr lang="cs-CZ" dirty="0" smtClean="0"/>
              <a:t>GASFÖRMIGER AGGREGATZUSTAND</a:t>
            </a:r>
          </a:p>
          <a:p>
            <a:pPr marL="0" indent="0" algn="ctr">
              <a:buNone/>
            </a:pPr>
            <a:r>
              <a:rPr lang="cs-CZ" dirty="0" smtClean="0"/>
              <a:t>DAS PLASMA</a:t>
            </a:r>
          </a:p>
          <a:p>
            <a:endParaRPr lang="cs-CZ" dirty="0"/>
          </a:p>
        </p:txBody>
      </p:sp>
      <p:pic>
        <p:nvPicPr>
          <p:cNvPr id="4" name="Picture 4" descr="led,k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14513" y="1629348"/>
            <a:ext cx="2557017" cy="17082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6" descr="ocean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9204" y="2285999"/>
            <a:ext cx="2152210" cy="161442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0" descr="pa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69" b="-1431"/>
          <a:stretch>
            <a:fillRect/>
          </a:stretch>
        </p:blipFill>
        <p:spPr bwMode="auto">
          <a:xfrm>
            <a:off x="7730308" y="4078324"/>
            <a:ext cx="3240087" cy="188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vos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9" r="8105" b="9497"/>
          <a:stretch>
            <a:fillRect/>
          </a:stretch>
        </p:blipFill>
        <p:spPr>
          <a:xfrm>
            <a:off x="1995309" y="4103688"/>
            <a:ext cx="2736850" cy="20431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letici bal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021" y="665162"/>
            <a:ext cx="2052740" cy="154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mode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6"/>
          <a:stretch>
            <a:fillRect/>
          </a:stretch>
        </p:blipFill>
        <p:spPr>
          <a:xfrm>
            <a:off x="3108184" y="858142"/>
            <a:ext cx="2117970" cy="155184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96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cs.wikipedia.org/wiki/Pevn%C3%A1_l%C3%A1tka</a:t>
            </a:r>
            <a:endParaRPr lang="cs-CZ" dirty="0" smtClean="0"/>
          </a:p>
          <a:p>
            <a:r>
              <a:rPr lang="cs-CZ" dirty="0">
                <a:hlinkClick r:id="rId3"/>
              </a:rPr>
              <a:t>https://www.google.com/</a:t>
            </a:r>
            <a:r>
              <a:rPr lang="cs-CZ" dirty="0" err="1">
                <a:hlinkClick r:id="rId3"/>
              </a:rPr>
              <a:t>search?q</a:t>
            </a:r>
            <a:r>
              <a:rPr lang="cs-CZ" dirty="0">
                <a:hlinkClick r:id="rId3"/>
              </a:rPr>
              <a:t>=</a:t>
            </a:r>
            <a:r>
              <a:rPr lang="cs-CZ" dirty="0" err="1">
                <a:hlinkClick r:id="rId3"/>
              </a:rPr>
              <a:t>plyn&amp;oq</a:t>
            </a:r>
            <a:r>
              <a:rPr lang="cs-CZ" dirty="0">
                <a:hlinkClick r:id="rId3"/>
              </a:rPr>
              <a:t>=</a:t>
            </a:r>
            <a:r>
              <a:rPr lang="cs-CZ" dirty="0" err="1">
                <a:hlinkClick r:id="rId3"/>
              </a:rPr>
              <a:t>plyn&amp;aqs</a:t>
            </a:r>
            <a:r>
              <a:rPr lang="cs-CZ" dirty="0">
                <a:hlinkClick r:id="rId3"/>
              </a:rPr>
              <a:t>=chrome..</a:t>
            </a:r>
            <a:r>
              <a:rPr lang="cs-CZ" dirty="0" smtClean="0">
                <a:hlinkClick r:id="rId3"/>
              </a:rPr>
              <a:t>69i57j69i59l2j69i60l3.755j0j4&amp;sourceid=</a:t>
            </a:r>
            <a:r>
              <a:rPr lang="cs-CZ" dirty="0" err="1" smtClean="0">
                <a:hlinkClick r:id="rId3"/>
              </a:rPr>
              <a:t>chrome&amp;ie</a:t>
            </a:r>
            <a:r>
              <a:rPr lang="cs-CZ" dirty="0" smtClean="0">
                <a:hlinkClick r:id="rId3"/>
              </a:rPr>
              <a:t>=UTF-8</a:t>
            </a:r>
            <a:endParaRPr lang="cs-CZ" dirty="0" smtClean="0"/>
          </a:p>
          <a:p>
            <a:r>
              <a:rPr lang="cs-CZ">
                <a:hlinkClick r:id="rId4"/>
              </a:rPr>
              <a:t>https</a:t>
            </a:r>
            <a:r>
              <a:rPr lang="cs-CZ">
                <a:hlinkClick r:id="rId4"/>
              </a:rPr>
              <a:t>://</a:t>
            </a:r>
            <a:r>
              <a:rPr lang="cs-CZ" smtClean="0">
                <a:hlinkClick r:id="rId4"/>
              </a:rPr>
              <a:t>cs.wikipedia.org/wiki/Kapalina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652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107</TotalTime>
  <Words>122</Words>
  <Application>Microsoft Office PowerPoint</Application>
  <PresentationFormat>Širokoúhlá obrazovka</PresentationFormat>
  <Paragraphs>33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Organický</vt:lpstr>
      <vt:lpstr>Der Aggregatzustand</vt:lpstr>
      <vt:lpstr>FESTER AGGREGATZUSTAND</vt:lpstr>
      <vt:lpstr>FLÜSSIGER AGGREGATZUSTAND</vt:lpstr>
      <vt:lpstr>GASFÖRMIGER AGGREGATZUSTAND</vt:lpstr>
      <vt:lpstr>DAS PLASMA</vt:lpstr>
      <vt:lpstr>ÄNDERUNG DER AGGREGATZUSTÄNDE 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Aggregatzustand</dc:title>
  <dc:creator>Tereza</dc:creator>
  <cp:lastModifiedBy>Tereza</cp:lastModifiedBy>
  <cp:revision>9</cp:revision>
  <dcterms:created xsi:type="dcterms:W3CDTF">2019-04-16T17:49:45Z</dcterms:created>
  <dcterms:modified xsi:type="dcterms:W3CDTF">2019-04-16T19:36:51Z</dcterms:modified>
</cp:coreProperties>
</file>