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pPr/>
            <a:r>
              <a:t>„Sem napište citát.“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–Josef Novák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4699000" y="1645275"/>
            <a:ext cx="14960600" cy="774809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4058900" y="1765300"/>
            <a:ext cx="8356600" cy="984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82600" y="3302000"/>
            <a:ext cx="9245670" cy="927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62178"/>
            <a:ext cx="7404100" cy="5549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15760699" y="952499"/>
            <a:ext cx="7404101" cy="5549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 rot="21600000">
            <a:off x="1231900" y="952499"/>
            <a:ext cx="14173201" cy="1146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0891499" y="9740900"/>
            <a:ext cx="2581925" cy="290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8" h="21600" fill="norm" stroke="1" extrusionOk="0">
                <a:moveTo>
                  <a:pt x="10524" y="0"/>
                </a:moveTo>
                <a:cubicBezTo>
                  <a:pt x="9635" y="0"/>
                  <a:pt x="8359" y="577"/>
                  <a:pt x="7326" y="3327"/>
                </a:cubicBezTo>
                <a:cubicBezTo>
                  <a:pt x="7137" y="3832"/>
                  <a:pt x="6970" y="4380"/>
                  <a:pt x="6824" y="4961"/>
                </a:cubicBezTo>
                <a:cubicBezTo>
                  <a:pt x="6200" y="4785"/>
                  <a:pt x="5595" y="4643"/>
                  <a:pt x="5020" y="4540"/>
                </a:cubicBezTo>
                <a:cubicBezTo>
                  <a:pt x="1890" y="3980"/>
                  <a:pt x="703" y="4698"/>
                  <a:pt x="258" y="5400"/>
                </a:cubicBezTo>
                <a:cubicBezTo>
                  <a:pt x="-186" y="6101"/>
                  <a:pt x="-276" y="7396"/>
                  <a:pt x="1822" y="9586"/>
                </a:cubicBezTo>
                <a:cubicBezTo>
                  <a:pt x="2207" y="9988"/>
                  <a:pt x="2643" y="10394"/>
                  <a:pt x="3123" y="10799"/>
                </a:cubicBezTo>
                <a:cubicBezTo>
                  <a:pt x="2644" y="11204"/>
                  <a:pt x="2207" y="11610"/>
                  <a:pt x="1822" y="12013"/>
                </a:cubicBezTo>
                <a:cubicBezTo>
                  <a:pt x="-276" y="14202"/>
                  <a:pt x="-186" y="15499"/>
                  <a:pt x="258" y="16200"/>
                </a:cubicBezTo>
                <a:cubicBezTo>
                  <a:pt x="591" y="16726"/>
                  <a:pt x="1341" y="17260"/>
                  <a:pt x="3011" y="17260"/>
                </a:cubicBezTo>
                <a:cubicBezTo>
                  <a:pt x="3571" y="17260"/>
                  <a:pt x="4234" y="17200"/>
                  <a:pt x="5020" y="17060"/>
                </a:cubicBezTo>
                <a:cubicBezTo>
                  <a:pt x="5595" y="16957"/>
                  <a:pt x="6200" y="16815"/>
                  <a:pt x="6824" y="16639"/>
                </a:cubicBezTo>
                <a:cubicBezTo>
                  <a:pt x="6970" y="17220"/>
                  <a:pt x="7137" y="17766"/>
                  <a:pt x="7326" y="18271"/>
                </a:cubicBezTo>
                <a:cubicBezTo>
                  <a:pt x="8359" y="21022"/>
                  <a:pt x="9635" y="21600"/>
                  <a:pt x="10524" y="21600"/>
                </a:cubicBezTo>
                <a:cubicBezTo>
                  <a:pt x="11413" y="21600"/>
                  <a:pt x="12689" y="21022"/>
                  <a:pt x="13722" y="18271"/>
                </a:cubicBezTo>
                <a:cubicBezTo>
                  <a:pt x="13911" y="17766"/>
                  <a:pt x="14080" y="17220"/>
                  <a:pt x="14226" y="16639"/>
                </a:cubicBezTo>
                <a:cubicBezTo>
                  <a:pt x="14850" y="16815"/>
                  <a:pt x="15453" y="16957"/>
                  <a:pt x="16028" y="17060"/>
                </a:cubicBezTo>
                <a:cubicBezTo>
                  <a:pt x="16814" y="17200"/>
                  <a:pt x="17479" y="17260"/>
                  <a:pt x="18038" y="17260"/>
                </a:cubicBezTo>
                <a:cubicBezTo>
                  <a:pt x="19709" y="17260"/>
                  <a:pt x="20457" y="16726"/>
                  <a:pt x="20790" y="16200"/>
                </a:cubicBezTo>
                <a:cubicBezTo>
                  <a:pt x="21234" y="15499"/>
                  <a:pt x="21324" y="14202"/>
                  <a:pt x="19226" y="12013"/>
                </a:cubicBezTo>
                <a:cubicBezTo>
                  <a:pt x="18841" y="11610"/>
                  <a:pt x="18405" y="11204"/>
                  <a:pt x="17925" y="10799"/>
                </a:cubicBezTo>
                <a:cubicBezTo>
                  <a:pt x="18404" y="10394"/>
                  <a:pt x="18841" y="9988"/>
                  <a:pt x="19226" y="9586"/>
                </a:cubicBezTo>
                <a:cubicBezTo>
                  <a:pt x="21324" y="7396"/>
                  <a:pt x="21234" y="6101"/>
                  <a:pt x="20790" y="5400"/>
                </a:cubicBezTo>
                <a:cubicBezTo>
                  <a:pt x="20345" y="4698"/>
                  <a:pt x="19158" y="3980"/>
                  <a:pt x="16028" y="4540"/>
                </a:cubicBezTo>
                <a:cubicBezTo>
                  <a:pt x="15453" y="4643"/>
                  <a:pt x="14850" y="4785"/>
                  <a:pt x="14226" y="4961"/>
                </a:cubicBezTo>
                <a:cubicBezTo>
                  <a:pt x="14080" y="4380"/>
                  <a:pt x="13911" y="3832"/>
                  <a:pt x="13722" y="3327"/>
                </a:cubicBezTo>
                <a:cubicBezTo>
                  <a:pt x="12689" y="577"/>
                  <a:pt x="11413" y="0"/>
                  <a:pt x="10524" y="0"/>
                </a:cubicBezTo>
                <a:close/>
                <a:moveTo>
                  <a:pt x="10524" y="856"/>
                </a:moveTo>
                <a:cubicBezTo>
                  <a:pt x="11556" y="856"/>
                  <a:pt x="12661" y="2513"/>
                  <a:pt x="13329" y="5231"/>
                </a:cubicBezTo>
                <a:cubicBezTo>
                  <a:pt x="12420" y="5525"/>
                  <a:pt x="11478" y="5885"/>
                  <a:pt x="10524" y="6304"/>
                </a:cubicBezTo>
                <a:cubicBezTo>
                  <a:pt x="9571" y="5885"/>
                  <a:pt x="8628" y="5525"/>
                  <a:pt x="7719" y="5231"/>
                </a:cubicBezTo>
                <a:cubicBezTo>
                  <a:pt x="8386" y="2513"/>
                  <a:pt x="9492" y="856"/>
                  <a:pt x="10524" y="856"/>
                </a:cubicBezTo>
                <a:close/>
                <a:moveTo>
                  <a:pt x="3015" y="5197"/>
                </a:moveTo>
                <a:cubicBezTo>
                  <a:pt x="3968" y="5197"/>
                  <a:pt x="5206" y="5394"/>
                  <a:pt x="6633" y="5801"/>
                </a:cubicBezTo>
                <a:cubicBezTo>
                  <a:pt x="6458" y="6666"/>
                  <a:pt x="6330" y="7591"/>
                  <a:pt x="6252" y="8553"/>
                </a:cubicBezTo>
                <a:cubicBezTo>
                  <a:pt x="5377" y="9095"/>
                  <a:pt x="4562" y="9658"/>
                  <a:pt x="3828" y="10229"/>
                </a:cubicBezTo>
                <a:cubicBezTo>
                  <a:pt x="3348" y="9826"/>
                  <a:pt x="2912" y="9422"/>
                  <a:pt x="2530" y="9023"/>
                </a:cubicBezTo>
                <a:cubicBezTo>
                  <a:pt x="1217" y="7653"/>
                  <a:pt x="672" y="6459"/>
                  <a:pt x="1072" y="5828"/>
                </a:cubicBezTo>
                <a:cubicBezTo>
                  <a:pt x="1335" y="5413"/>
                  <a:pt x="2020" y="5197"/>
                  <a:pt x="3015" y="5197"/>
                </a:cubicBezTo>
                <a:close/>
                <a:moveTo>
                  <a:pt x="18035" y="5197"/>
                </a:moveTo>
                <a:cubicBezTo>
                  <a:pt x="19030" y="5197"/>
                  <a:pt x="19713" y="5413"/>
                  <a:pt x="19976" y="5828"/>
                </a:cubicBezTo>
                <a:cubicBezTo>
                  <a:pt x="20376" y="6459"/>
                  <a:pt x="19831" y="7653"/>
                  <a:pt x="18518" y="9023"/>
                </a:cubicBezTo>
                <a:cubicBezTo>
                  <a:pt x="18136" y="9422"/>
                  <a:pt x="17702" y="9826"/>
                  <a:pt x="17221" y="10229"/>
                </a:cubicBezTo>
                <a:cubicBezTo>
                  <a:pt x="16488" y="9658"/>
                  <a:pt x="15673" y="9095"/>
                  <a:pt x="14798" y="8553"/>
                </a:cubicBezTo>
                <a:cubicBezTo>
                  <a:pt x="14720" y="7591"/>
                  <a:pt x="14590" y="6665"/>
                  <a:pt x="14415" y="5801"/>
                </a:cubicBezTo>
                <a:cubicBezTo>
                  <a:pt x="15842" y="5394"/>
                  <a:pt x="17082" y="5197"/>
                  <a:pt x="18035" y="5197"/>
                </a:cubicBezTo>
                <a:close/>
                <a:moveTo>
                  <a:pt x="7532" y="6078"/>
                </a:moveTo>
                <a:cubicBezTo>
                  <a:pt x="8148" y="6281"/>
                  <a:pt x="8794" y="6520"/>
                  <a:pt x="9461" y="6795"/>
                </a:cubicBezTo>
                <a:cubicBezTo>
                  <a:pt x="9088" y="6975"/>
                  <a:pt x="8715" y="7162"/>
                  <a:pt x="8343" y="7358"/>
                </a:cubicBezTo>
                <a:cubicBezTo>
                  <a:pt x="7971" y="7553"/>
                  <a:pt x="7605" y="7754"/>
                  <a:pt x="7248" y="7958"/>
                </a:cubicBezTo>
                <a:cubicBezTo>
                  <a:pt x="7320" y="7295"/>
                  <a:pt x="7416" y="6666"/>
                  <a:pt x="7532" y="6078"/>
                </a:cubicBezTo>
                <a:close/>
                <a:moveTo>
                  <a:pt x="13516" y="6078"/>
                </a:moveTo>
                <a:cubicBezTo>
                  <a:pt x="13632" y="6666"/>
                  <a:pt x="13728" y="7295"/>
                  <a:pt x="13800" y="7958"/>
                </a:cubicBezTo>
                <a:cubicBezTo>
                  <a:pt x="13443" y="7754"/>
                  <a:pt x="13078" y="7553"/>
                  <a:pt x="12706" y="7358"/>
                </a:cubicBezTo>
                <a:cubicBezTo>
                  <a:pt x="12335" y="7162"/>
                  <a:pt x="11962" y="6975"/>
                  <a:pt x="11589" y="6795"/>
                </a:cubicBezTo>
                <a:cubicBezTo>
                  <a:pt x="12256" y="6520"/>
                  <a:pt x="12900" y="6281"/>
                  <a:pt x="13516" y="6078"/>
                </a:cubicBezTo>
                <a:close/>
                <a:moveTo>
                  <a:pt x="10524" y="7258"/>
                </a:moveTo>
                <a:cubicBezTo>
                  <a:pt x="11084" y="7514"/>
                  <a:pt x="11656" y="7793"/>
                  <a:pt x="12236" y="8099"/>
                </a:cubicBezTo>
                <a:cubicBezTo>
                  <a:pt x="12807" y="8399"/>
                  <a:pt x="13361" y="8709"/>
                  <a:pt x="13892" y="9029"/>
                </a:cubicBezTo>
                <a:cubicBezTo>
                  <a:pt x="13929" y="9598"/>
                  <a:pt x="13948" y="10189"/>
                  <a:pt x="13948" y="10799"/>
                </a:cubicBezTo>
                <a:cubicBezTo>
                  <a:pt x="13948" y="11410"/>
                  <a:pt x="13927" y="12000"/>
                  <a:pt x="13890" y="12570"/>
                </a:cubicBezTo>
                <a:cubicBezTo>
                  <a:pt x="13359" y="12889"/>
                  <a:pt x="12806" y="13201"/>
                  <a:pt x="12236" y="13501"/>
                </a:cubicBezTo>
                <a:cubicBezTo>
                  <a:pt x="11655" y="13807"/>
                  <a:pt x="11084" y="14087"/>
                  <a:pt x="10524" y="14342"/>
                </a:cubicBezTo>
                <a:cubicBezTo>
                  <a:pt x="9964" y="14087"/>
                  <a:pt x="9393" y="13807"/>
                  <a:pt x="8812" y="13501"/>
                </a:cubicBezTo>
                <a:cubicBezTo>
                  <a:pt x="8241" y="13201"/>
                  <a:pt x="7689" y="12891"/>
                  <a:pt x="7158" y="12571"/>
                </a:cubicBezTo>
                <a:cubicBezTo>
                  <a:pt x="7121" y="12002"/>
                  <a:pt x="7100" y="11410"/>
                  <a:pt x="7100" y="10799"/>
                </a:cubicBezTo>
                <a:cubicBezTo>
                  <a:pt x="7100" y="10189"/>
                  <a:pt x="7121" y="9598"/>
                  <a:pt x="7158" y="9029"/>
                </a:cubicBezTo>
                <a:cubicBezTo>
                  <a:pt x="7689" y="8709"/>
                  <a:pt x="8241" y="8399"/>
                  <a:pt x="8812" y="8099"/>
                </a:cubicBezTo>
                <a:cubicBezTo>
                  <a:pt x="9393" y="7793"/>
                  <a:pt x="9964" y="7514"/>
                  <a:pt x="10524" y="7258"/>
                </a:cubicBezTo>
                <a:close/>
                <a:moveTo>
                  <a:pt x="10524" y="9608"/>
                </a:moveTo>
                <a:cubicBezTo>
                  <a:pt x="10189" y="9608"/>
                  <a:pt x="9855" y="9724"/>
                  <a:pt x="9600" y="9957"/>
                </a:cubicBezTo>
                <a:cubicBezTo>
                  <a:pt x="9089" y="10422"/>
                  <a:pt x="9089" y="11178"/>
                  <a:pt x="9600" y="11643"/>
                </a:cubicBezTo>
                <a:cubicBezTo>
                  <a:pt x="10110" y="12108"/>
                  <a:pt x="10938" y="12108"/>
                  <a:pt x="11448" y="11643"/>
                </a:cubicBezTo>
                <a:cubicBezTo>
                  <a:pt x="11959" y="11178"/>
                  <a:pt x="11959" y="10422"/>
                  <a:pt x="11448" y="9957"/>
                </a:cubicBezTo>
                <a:cubicBezTo>
                  <a:pt x="11193" y="9724"/>
                  <a:pt x="10859" y="9608"/>
                  <a:pt x="10524" y="9608"/>
                </a:cubicBezTo>
                <a:close/>
                <a:moveTo>
                  <a:pt x="6185" y="9638"/>
                </a:moveTo>
                <a:cubicBezTo>
                  <a:pt x="6169" y="10021"/>
                  <a:pt x="6161" y="10408"/>
                  <a:pt x="6161" y="10799"/>
                </a:cubicBezTo>
                <a:cubicBezTo>
                  <a:pt x="6161" y="11190"/>
                  <a:pt x="6169" y="11579"/>
                  <a:pt x="6185" y="11962"/>
                </a:cubicBezTo>
                <a:cubicBezTo>
                  <a:pt x="5601" y="11581"/>
                  <a:pt x="5050" y="11191"/>
                  <a:pt x="4540" y="10799"/>
                </a:cubicBezTo>
                <a:cubicBezTo>
                  <a:pt x="5050" y="10407"/>
                  <a:pt x="5601" y="10019"/>
                  <a:pt x="6185" y="9638"/>
                </a:cubicBezTo>
                <a:close/>
                <a:moveTo>
                  <a:pt x="14863" y="9638"/>
                </a:moveTo>
                <a:cubicBezTo>
                  <a:pt x="15447" y="10019"/>
                  <a:pt x="15998" y="10407"/>
                  <a:pt x="16508" y="10799"/>
                </a:cubicBezTo>
                <a:cubicBezTo>
                  <a:pt x="15998" y="11191"/>
                  <a:pt x="15447" y="11581"/>
                  <a:pt x="14863" y="11962"/>
                </a:cubicBezTo>
                <a:cubicBezTo>
                  <a:pt x="14879" y="11579"/>
                  <a:pt x="14887" y="11190"/>
                  <a:pt x="14887" y="10799"/>
                </a:cubicBezTo>
                <a:cubicBezTo>
                  <a:pt x="14887" y="10408"/>
                  <a:pt x="14879" y="10021"/>
                  <a:pt x="14863" y="9638"/>
                </a:cubicBezTo>
                <a:close/>
                <a:moveTo>
                  <a:pt x="3828" y="11371"/>
                </a:moveTo>
                <a:cubicBezTo>
                  <a:pt x="4562" y="11942"/>
                  <a:pt x="5377" y="12505"/>
                  <a:pt x="6252" y="13047"/>
                </a:cubicBezTo>
                <a:cubicBezTo>
                  <a:pt x="6330" y="14009"/>
                  <a:pt x="6458" y="14933"/>
                  <a:pt x="6633" y="15797"/>
                </a:cubicBezTo>
                <a:cubicBezTo>
                  <a:pt x="5206" y="16204"/>
                  <a:pt x="3968" y="16403"/>
                  <a:pt x="3015" y="16403"/>
                </a:cubicBezTo>
                <a:cubicBezTo>
                  <a:pt x="2020" y="16403"/>
                  <a:pt x="1335" y="16187"/>
                  <a:pt x="1072" y="15772"/>
                </a:cubicBezTo>
                <a:cubicBezTo>
                  <a:pt x="672" y="15141"/>
                  <a:pt x="1217" y="13947"/>
                  <a:pt x="2530" y="12577"/>
                </a:cubicBezTo>
                <a:cubicBezTo>
                  <a:pt x="2912" y="12178"/>
                  <a:pt x="3348" y="11774"/>
                  <a:pt x="3828" y="11371"/>
                </a:cubicBezTo>
                <a:close/>
                <a:moveTo>
                  <a:pt x="17220" y="11371"/>
                </a:moveTo>
                <a:cubicBezTo>
                  <a:pt x="17700" y="11774"/>
                  <a:pt x="18136" y="12178"/>
                  <a:pt x="18518" y="12577"/>
                </a:cubicBezTo>
                <a:cubicBezTo>
                  <a:pt x="19831" y="13947"/>
                  <a:pt x="20376" y="15141"/>
                  <a:pt x="19976" y="15772"/>
                </a:cubicBezTo>
                <a:cubicBezTo>
                  <a:pt x="19713" y="16187"/>
                  <a:pt x="19030" y="16403"/>
                  <a:pt x="18035" y="16403"/>
                </a:cubicBezTo>
                <a:cubicBezTo>
                  <a:pt x="17082" y="16403"/>
                  <a:pt x="15842" y="16204"/>
                  <a:pt x="14415" y="15797"/>
                </a:cubicBezTo>
                <a:cubicBezTo>
                  <a:pt x="14590" y="14933"/>
                  <a:pt x="14718" y="14009"/>
                  <a:pt x="14796" y="13047"/>
                </a:cubicBezTo>
                <a:cubicBezTo>
                  <a:pt x="15671" y="12505"/>
                  <a:pt x="16486" y="11942"/>
                  <a:pt x="17220" y="11371"/>
                </a:cubicBezTo>
                <a:close/>
                <a:moveTo>
                  <a:pt x="7248" y="13642"/>
                </a:moveTo>
                <a:cubicBezTo>
                  <a:pt x="7605" y="13846"/>
                  <a:pt x="7971" y="14047"/>
                  <a:pt x="8343" y="14242"/>
                </a:cubicBezTo>
                <a:cubicBezTo>
                  <a:pt x="8715" y="14438"/>
                  <a:pt x="9088" y="14625"/>
                  <a:pt x="9461" y="14805"/>
                </a:cubicBezTo>
                <a:cubicBezTo>
                  <a:pt x="8794" y="15080"/>
                  <a:pt x="8148" y="15319"/>
                  <a:pt x="7532" y="15522"/>
                </a:cubicBezTo>
                <a:cubicBezTo>
                  <a:pt x="7416" y="14934"/>
                  <a:pt x="7320" y="14305"/>
                  <a:pt x="7248" y="13642"/>
                </a:cubicBezTo>
                <a:close/>
                <a:moveTo>
                  <a:pt x="13800" y="13642"/>
                </a:moveTo>
                <a:cubicBezTo>
                  <a:pt x="13728" y="14305"/>
                  <a:pt x="13632" y="14934"/>
                  <a:pt x="13516" y="15522"/>
                </a:cubicBezTo>
                <a:cubicBezTo>
                  <a:pt x="12900" y="15319"/>
                  <a:pt x="12256" y="15080"/>
                  <a:pt x="11589" y="14805"/>
                </a:cubicBezTo>
                <a:cubicBezTo>
                  <a:pt x="11962" y="14625"/>
                  <a:pt x="12335" y="14438"/>
                  <a:pt x="12706" y="14242"/>
                </a:cubicBezTo>
                <a:cubicBezTo>
                  <a:pt x="13078" y="14047"/>
                  <a:pt x="13443" y="13846"/>
                  <a:pt x="13800" y="13642"/>
                </a:cubicBezTo>
                <a:close/>
                <a:moveTo>
                  <a:pt x="10524" y="15294"/>
                </a:moveTo>
                <a:cubicBezTo>
                  <a:pt x="11478" y="15713"/>
                  <a:pt x="12420" y="16075"/>
                  <a:pt x="13329" y="16369"/>
                </a:cubicBezTo>
                <a:cubicBezTo>
                  <a:pt x="12661" y="19087"/>
                  <a:pt x="11556" y="20744"/>
                  <a:pt x="10524" y="20744"/>
                </a:cubicBezTo>
                <a:cubicBezTo>
                  <a:pt x="9492" y="20744"/>
                  <a:pt x="8386" y="19087"/>
                  <a:pt x="7719" y="16369"/>
                </a:cubicBezTo>
                <a:cubicBezTo>
                  <a:pt x="8628" y="16075"/>
                  <a:pt x="9571" y="15713"/>
                  <a:pt x="10524" y="15294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1015999" y="889000"/>
            <a:ext cx="1512274" cy="2177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600" fill="norm" stroke="1" extrusionOk="0">
                <a:moveTo>
                  <a:pt x="7609" y="0"/>
                </a:moveTo>
                <a:cubicBezTo>
                  <a:pt x="7178" y="0"/>
                  <a:pt x="6826" y="248"/>
                  <a:pt x="6826" y="552"/>
                </a:cubicBezTo>
                <a:cubicBezTo>
                  <a:pt x="6826" y="856"/>
                  <a:pt x="7178" y="1104"/>
                  <a:pt x="7609" y="1104"/>
                </a:cubicBezTo>
                <a:lnTo>
                  <a:pt x="7978" y="1104"/>
                </a:lnTo>
                <a:lnTo>
                  <a:pt x="7978" y="5587"/>
                </a:lnTo>
                <a:lnTo>
                  <a:pt x="53" y="20785"/>
                </a:lnTo>
                <a:cubicBezTo>
                  <a:pt x="-153" y="21181"/>
                  <a:pt x="264" y="21600"/>
                  <a:pt x="863" y="21600"/>
                </a:cubicBezTo>
                <a:lnTo>
                  <a:pt x="20433" y="21600"/>
                </a:lnTo>
                <a:cubicBezTo>
                  <a:pt x="21032" y="21600"/>
                  <a:pt x="21447" y="21181"/>
                  <a:pt x="21241" y="20785"/>
                </a:cubicBezTo>
                <a:lnTo>
                  <a:pt x="13318" y="5587"/>
                </a:lnTo>
                <a:lnTo>
                  <a:pt x="13318" y="1104"/>
                </a:lnTo>
                <a:lnTo>
                  <a:pt x="13687" y="1104"/>
                </a:lnTo>
                <a:cubicBezTo>
                  <a:pt x="14119" y="1104"/>
                  <a:pt x="14470" y="856"/>
                  <a:pt x="14470" y="552"/>
                </a:cubicBezTo>
                <a:cubicBezTo>
                  <a:pt x="14470" y="248"/>
                  <a:pt x="14119" y="0"/>
                  <a:pt x="13687" y="0"/>
                </a:cubicBezTo>
                <a:lnTo>
                  <a:pt x="7609" y="0"/>
                </a:lnTo>
                <a:close/>
                <a:moveTo>
                  <a:pt x="9109" y="7347"/>
                </a:moveTo>
                <a:lnTo>
                  <a:pt x="12202" y="7347"/>
                </a:lnTo>
                <a:lnTo>
                  <a:pt x="12202" y="7725"/>
                </a:lnTo>
                <a:lnTo>
                  <a:pt x="9109" y="7725"/>
                </a:lnTo>
                <a:lnTo>
                  <a:pt x="9109" y="7347"/>
                </a:lnTo>
                <a:close/>
                <a:moveTo>
                  <a:pt x="10498" y="8383"/>
                </a:moveTo>
                <a:lnTo>
                  <a:pt x="12199" y="8383"/>
                </a:lnTo>
                <a:lnTo>
                  <a:pt x="12199" y="8761"/>
                </a:lnTo>
                <a:lnTo>
                  <a:pt x="10498" y="8761"/>
                </a:lnTo>
                <a:lnTo>
                  <a:pt x="10498" y="8383"/>
                </a:lnTo>
                <a:close/>
                <a:moveTo>
                  <a:pt x="10498" y="9420"/>
                </a:moveTo>
                <a:lnTo>
                  <a:pt x="12199" y="9420"/>
                </a:lnTo>
                <a:lnTo>
                  <a:pt x="12199" y="9798"/>
                </a:lnTo>
                <a:lnTo>
                  <a:pt x="10498" y="9798"/>
                </a:lnTo>
                <a:lnTo>
                  <a:pt x="10498" y="9420"/>
                </a:lnTo>
                <a:close/>
                <a:moveTo>
                  <a:pt x="10496" y="10457"/>
                </a:moveTo>
                <a:lnTo>
                  <a:pt x="12197" y="10457"/>
                </a:lnTo>
                <a:lnTo>
                  <a:pt x="12197" y="10834"/>
                </a:lnTo>
                <a:lnTo>
                  <a:pt x="10496" y="10834"/>
                </a:lnTo>
                <a:lnTo>
                  <a:pt x="10496" y="10457"/>
                </a:lnTo>
                <a:close/>
                <a:moveTo>
                  <a:pt x="9104" y="11494"/>
                </a:moveTo>
                <a:lnTo>
                  <a:pt x="12197" y="11494"/>
                </a:lnTo>
                <a:lnTo>
                  <a:pt x="12197" y="11870"/>
                </a:lnTo>
                <a:lnTo>
                  <a:pt x="9104" y="11870"/>
                </a:lnTo>
                <a:lnTo>
                  <a:pt x="9104" y="11494"/>
                </a:lnTo>
                <a:close/>
                <a:moveTo>
                  <a:pt x="10494" y="12530"/>
                </a:moveTo>
                <a:lnTo>
                  <a:pt x="12195" y="12530"/>
                </a:lnTo>
                <a:lnTo>
                  <a:pt x="12195" y="12906"/>
                </a:lnTo>
                <a:lnTo>
                  <a:pt x="10494" y="12906"/>
                </a:lnTo>
                <a:lnTo>
                  <a:pt x="10494" y="12530"/>
                </a:lnTo>
                <a:close/>
                <a:moveTo>
                  <a:pt x="10494" y="13566"/>
                </a:moveTo>
                <a:lnTo>
                  <a:pt x="12195" y="13566"/>
                </a:lnTo>
                <a:lnTo>
                  <a:pt x="12195" y="13944"/>
                </a:lnTo>
                <a:lnTo>
                  <a:pt x="10494" y="13944"/>
                </a:lnTo>
                <a:lnTo>
                  <a:pt x="10494" y="13566"/>
                </a:lnTo>
                <a:close/>
                <a:moveTo>
                  <a:pt x="10491" y="14602"/>
                </a:moveTo>
                <a:lnTo>
                  <a:pt x="12195" y="14602"/>
                </a:lnTo>
                <a:lnTo>
                  <a:pt x="12192" y="14980"/>
                </a:lnTo>
                <a:lnTo>
                  <a:pt x="10491" y="14980"/>
                </a:lnTo>
                <a:lnTo>
                  <a:pt x="10491" y="14602"/>
                </a:lnTo>
                <a:close/>
                <a:moveTo>
                  <a:pt x="9099" y="15638"/>
                </a:moveTo>
                <a:lnTo>
                  <a:pt x="12192" y="15638"/>
                </a:lnTo>
                <a:lnTo>
                  <a:pt x="12192" y="16016"/>
                </a:lnTo>
                <a:lnTo>
                  <a:pt x="9099" y="16016"/>
                </a:lnTo>
                <a:lnTo>
                  <a:pt x="9099" y="15638"/>
                </a:lnTo>
                <a:close/>
                <a:moveTo>
                  <a:pt x="10489" y="16674"/>
                </a:moveTo>
                <a:lnTo>
                  <a:pt x="12192" y="16674"/>
                </a:lnTo>
                <a:lnTo>
                  <a:pt x="12190" y="17052"/>
                </a:lnTo>
                <a:lnTo>
                  <a:pt x="10489" y="17052"/>
                </a:lnTo>
                <a:lnTo>
                  <a:pt x="10489" y="16674"/>
                </a:lnTo>
                <a:close/>
                <a:moveTo>
                  <a:pt x="10489" y="17710"/>
                </a:moveTo>
                <a:lnTo>
                  <a:pt x="12190" y="17710"/>
                </a:lnTo>
                <a:lnTo>
                  <a:pt x="12190" y="18088"/>
                </a:lnTo>
                <a:lnTo>
                  <a:pt x="10489" y="18088"/>
                </a:lnTo>
                <a:lnTo>
                  <a:pt x="10489" y="17710"/>
                </a:lnTo>
                <a:close/>
                <a:moveTo>
                  <a:pt x="10489" y="18746"/>
                </a:moveTo>
                <a:lnTo>
                  <a:pt x="12190" y="18746"/>
                </a:lnTo>
                <a:lnTo>
                  <a:pt x="12187" y="19124"/>
                </a:lnTo>
                <a:lnTo>
                  <a:pt x="10486" y="19124"/>
                </a:lnTo>
                <a:lnTo>
                  <a:pt x="10489" y="18746"/>
                </a:lnTo>
                <a:close/>
                <a:moveTo>
                  <a:pt x="9095" y="19783"/>
                </a:moveTo>
                <a:lnTo>
                  <a:pt x="12187" y="19783"/>
                </a:lnTo>
                <a:lnTo>
                  <a:pt x="12187" y="20161"/>
                </a:lnTo>
                <a:lnTo>
                  <a:pt x="9095" y="20161"/>
                </a:lnTo>
                <a:lnTo>
                  <a:pt x="9095" y="19783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787400" y="10160000"/>
            <a:ext cx="1740056" cy="204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72" y="0"/>
                </a:moveTo>
                <a:cubicBezTo>
                  <a:pt x="15930" y="0"/>
                  <a:pt x="15888" y="19"/>
                  <a:pt x="15859" y="54"/>
                </a:cubicBezTo>
                <a:cubicBezTo>
                  <a:pt x="15083" y="1071"/>
                  <a:pt x="14613" y="2429"/>
                  <a:pt x="14613" y="3922"/>
                </a:cubicBezTo>
                <a:cubicBezTo>
                  <a:pt x="14613" y="5475"/>
                  <a:pt x="14981" y="5484"/>
                  <a:pt x="14981" y="5484"/>
                </a:cubicBezTo>
                <a:lnTo>
                  <a:pt x="15013" y="5484"/>
                </a:lnTo>
                <a:cubicBezTo>
                  <a:pt x="15089" y="5452"/>
                  <a:pt x="15286" y="5338"/>
                  <a:pt x="15331" y="5024"/>
                </a:cubicBezTo>
                <a:cubicBezTo>
                  <a:pt x="15382" y="4640"/>
                  <a:pt x="15407" y="3089"/>
                  <a:pt x="15972" y="2786"/>
                </a:cubicBezTo>
                <a:cubicBezTo>
                  <a:pt x="16538" y="3089"/>
                  <a:pt x="16565" y="4640"/>
                  <a:pt x="16616" y="5024"/>
                </a:cubicBezTo>
                <a:cubicBezTo>
                  <a:pt x="16654" y="5338"/>
                  <a:pt x="16858" y="5452"/>
                  <a:pt x="16934" y="5484"/>
                </a:cubicBezTo>
                <a:cubicBezTo>
                  <a:pt x="16934" y="5484"/>
                  <a:pt x="17334" y="5442"/>
                  <a:pt x="17334" y="3922"/>
                </a:cubicBezTo>
                <a:cubicBezTo>
                  <a:pt x="17327" y="2429"/>
                  <a:pt x="16851" y="1071"/>
                  <a:pt x="16082" y="54"/>
                </a:cubicBezTo>
                <a:cubicBezTo>
                  <a:pt x="16056" y="19"/>
                  <a:pt x="16015" y="0"/>
                  <a:pt x="15972" y="0"/>
                </a:cubicBezTo>
                <a:close/>
                <a:moveTo>
                  <a:pt x="14880" y="5777"/>
                </a:moveTo>
                <a:cubicBezTo>
                  <a:pt x="14784" y="5777"/>
                  <a:pt x="14715" y="5841"/>
                  <a:pt x="14715" y="5917"/>
                </a:cubicBezTo>
                <a:lnTo>
                  <a:pt x="14715" y="7891"/>
                </a:lnTo>
                <a:cubicBezTo>
                  <a:pt x="14715" y="7989"/>
                  <a:pt x="14752" y="8081"/>
                  <a:pt x="14816" y="8162"/>
                </a:cubicBezTo>
                <a:lnTo>
                  <a:pt x="14975" y="8346"/>
                </a:lnTo>
                <a:cubicBezTo>
                  <a:pt x="15045" y="8422"/>
                  <a:pt x="15076" y="8519"/>
                  <a:pt x="15076" y="8617"/>
                </a:cubicBezTo>
                <a:lnTo>
                  <a:pt x="15076" y="12642"/>
                </a:lnTo>
                <a:cubicBezTo>
                  <a:pt x="15076" y="12761"/>
                  <a:pt x="15031" y="12874"/>
                  <a:pt x="14955" y="12971"/>
                </a:cubicBezTo>
                <a:lnTo>
                  <a:pt x="14510" y="13512"/>
                </a:lnTo>
                <a:cubicBezTo>
                  <a:pt x="14446" y="13594"/>
                  <a:pt x="14409" y="13686"/>
                  <a:pt x="14409" y="13783"/>
                </a:cubicBezTo>
                <a:lnTo>
                  <a:pt x="14409" y="16342"/>
                </a:lnTo>
                <a:cubicBezTo>
                  <a:pt x="14409" y="16397"/>
                  <a:pt x="14460" y="16446"/>
                  <a:pt x="14530" y="16446"/>
                </a:cubicBezTo>
                <a:lnTo>
                  <a:pt x="14677" y="16446"/>
                </a:lnTo>
                <a:cubicBezTo>
                  <a:pt x="14740" y="16446"/>
                  <a:pt x="14796" y="16487"/>
                  <a:pt x="14796" y="16547"/>
                </a:cubicBezTo>
                <a:lnTo>
                  <a:pt x="14796" y="18462"/>
                </a:lnTo>
                <a:cubicBezTo>
                  <a:pt x="14796" y="18619"/>
                  <a:pt x="14702" y="18760"/>
                  <a:pt x="14550" y="18841"/>
                </a:cubicBezTo>
                <a:lnTo>
                  <a:pt x="11625" y="20405"/>
                </a:lnTo>
                <a:cubicBezTo>
                  <a:pt x="11478" y="20486"/>
                  <a:pt x="11306" y="20523"/>
                  <a:pt x="11134" y="20523"/>
                </a:cubicBezTo>
                <a:lnTo>
                  <a:pt x="10498" y="20523"/>
                </a:lnTo>
                <a:cubicBezTo>
                  <a:pt x="10403" y="20523"/>
                  <a:pt x="10333" y="20589"/>
                  <a:pt x="10333" y="20665"/>
                </a:cubicBezTo>
                <a:lnTo>
                  <a:pt x="10333" y="21406"/>
                </a:lnTo>
                <a:cubicBezTo>
                  <a:pt x="10333" y="21487"/>
                  <a:pt x="10409" y="21546"/>
                  <a:pt x="10498" y="21546"/>
                </a:cubicBezTo>
                <a:lnTo>
                  <a:pt x="21435" y="21546"/>
                </a:lnTo>
                <a:cubicBezTo>
                  <a:pt x="21530" y="21546"/>
                  <a:pt x="21600" y="21481"/>
                  <a:pt x="21600" y="21406"/>
                </a:cubicBezTo>
                <a:lnTo>
                  <a:pt x="21600" y="20665"/>
                </a:lnTo>
                <a:cubicBezTo>
                  <a:pt x="21600" y="20584"/>
                  <a:pt x="21524" y="20523"/>
                  <a:pt x="21435" y="20523"/>
                </a:cubicBezTo>
                <a:lnTo>
                  <a:pt x="20799" y="20523"/>
                </a:lnTo>
                <a:cubicBezTo>
                  <a:pt x="20628" y="20523"/>
                  <a:pt x="20463" y="20481"/>
                  <a:pt x="20316" y="20405"/>
                </a:cubicBezTo>
                <a:lnTo>
                  <a:pt x="17397" y="18841"/>
                </a:lnTo>
                <a:cubicBezTo>
                  <a:pt x="17245" y="18760"/>
                  <a:pt x="17149" y="18614"/>
                  <a:pt x="17149" y="18462"/>
                </a:cubicBezTo>
                <a:lnTo>
                  <a:pt x="17149" y="16547"/>
                </a:lnTo>
                <a:cubicBezTo>
                  <a:pt x="17149" y="16493"/>
                  <a:pt x="17200" y="16446"/>
                  <a:pt x="17270" y="16446"/>
                </a:cubicBezTo>
                <a:lnTo>
                  <a:pt x="17417" y="16446"/>
                </a:lnTo>
                <a:cubicBezTo>
                  <a:pt x="17481" y="16446"/>
                  <a:pt x="17538" y="16402"/>
                  <a:pt x="17538" y="16342"/>
                </a:cubicBezTo>
                <a:lnTo>
                  <a:pt x="17538" y="13783"/>
                </a:lnTo>
                <a:cubicBezTo>
                  <a:pt x="17538" y="13686"/>
                  <a:pt x="17505" y="13594"/>
                  <a:pt x="17435" y="13512"/>
                </a:cubicBezTo>
                <a:lnTo>
                  <a:pt x="16990" y="12971"/>
                </a:lnTo>
                <a:cubicBezTo>
                  <a:pt x="16914" y="12874"/>
                  <a:pt x="16871" y="12761"/>
                  <a:pt x="16871" y="12642"/>
                </a:cubicBezTo>
                <a:lnTo>
                  <a:pt x="16871" y="8617"/>
                </a:lnTo>
                <a:cubicBezTo>
                  <a:pt x="16871" y="8519"/>
                  <a:pt x="16908" y="8427"/>
                  <a:pt x="16972" y="8346"/>
                </a:cubicBezTo>
                <a:lnTo>
                  <a:pt x="17131" y="8162"/>
                </a:lnTo>
                <a:cubicBezTo>
                  <a:pt x="17201" y="8086"/>
                  <a:pt x="17232" y="7989"/>
                  <a:pt x="17232" y="7891"/>
                </a:cubicBezTo>
                <a:lnTo>
                  <a:pt x="17232" y="5917"/>
                </a:lnTo>
                <a:cubicBezTo>
                  <a:pt x="17232" y="5836"/>
                  <a:pt x="17156" y="5777"/>
                  <a:pt x="17067" y="5777"/>
                </a:cubicBezTo>
                <a:lnTo>
                  <a:pt x="14880" y="5777"/>
                </a:lnTo>
                <a:close/>
                <a:moveTo>
                  <a:pt x="10194" y="16845"/>
                </a:moveTo>
                <a:cubicBezTo>
                  <a:pt x="10118" y="16845"/>
                  <a:pt x="10041" y="16868"/>
                  <a:pt x="9977" y="16905"/>
                </a:cubicBezTo>
                <a:lnTo>
                  <a:pt x="9755" y="17034"/>
                </a:lnTo>
                <a:cubicBezTo>
                  <a:pt x="9704" y="17061"/>
                  <a:pt x="9647" y="17083"/>
                  <a:pt x="9590" y="17088"/>
                </a:cubicBezTo>
                <a:cubicBezTo>
                  <a:pt x="8267" y="17250"/>
                  <a:pt x="7534" y="18057"/>
                  <a:pt x="6879" y="18777"/>
                </a:cubicBezTo>
                <a:cubicBezTo>
                  <a:pt x="6053" y="19680"/>
                  <a:pt x="5278" y="20540"/>
                  <a:pt x="3332" y="20540"/>
                </a:cubicBezTo>
                <a:lnTo>
                  <a:pt x="107" y="20594"/>
                </a:lnTo>
                <a:cubicBezTo>
                  <a:pt x="50" y="20594"/>
                  <a:pt x="0" y="20631"/>
                  <a:pt x="0" y="20685"/>
                </a:cubicBezTo>
                <a:lnTo>
                  <a:pt x="0" y="21509"/>
                </a:lnTo>
                <a:cubicBezTo>
                  <a:pt x="0" y="21557"/>
                  <a:pt x="44" y="21600"/>
                  <a:pt x="107" y="21600"/>
                </a:cubicBezTo>
                <a:lnTo>
                  <a:pt x="3332" y="21546"/>
                </a:lnTo>
                <a:cubicBezTo>
                  <a:pt x="5863" y="21546"/>
                  <a:pt x="6950" y="20350"/>
                  <a:pt x="7821" y="19387"/>
                </a:cubicBezTo>
                <a:cubicBezTo>
                  <a:pt x="8432" y="18711"/>
                  <a:pt x="8865" y="18274"/>
                  <a:pt x="9526" y="18123"/>
                </a:cubicBezTo>
                <a:cubicBezTo>
                  <a:pt x="9622" y="18101"/>
                  <a:pt x="9716" y="18112"/>
                  <a:pt x="9798" y="18150"/>
                </a:cubicBezTo>
                <a:lnTo>
                  <a:pt x="9995" y="18236"/>
                </a:lnTo>
                <a:cubicBezTo>
                  <a:pt x="10052" y="18263"/>
                  <a:pt x="10110" y="18273"/>
                  <a:pt x="10174" y="18273"/>
                </a:cubicBezTo>
                <a:lnTo>
                  <a:pt x="13506" y="18273"/>
                </a:lnTo>
                <a:cubicBezTo>
                  <a:pt x="13564" y="18273"/>
                  <a:pt x="13608" y="18235"/>
                  <a:pt x="13608" y="18187"/>
                </a:cubicBezTo>
                <a:lnTo>
                  <a:pt x="13608" y="18057"/>
                </a:lnTo>
                <a:cubicBezTo>
                  <a:pt x="13608" y="18008"/>
                  <a:pt x="13652" y="17970"/>
                  <a:pt x="13709" y="17970"/>
                </a:cubicBezTo>
                <a:lnTo>
                  <a:pt x="14307" y="17970"/>
                </a:lnTo>
                <a:cubicBezTo>
                  <a:pt x="14365" y="17970"/>
                  <a:pt x="14409" y="17933"/>
                  <a:pt x="14409" y="17884"/>
                </a:cubicBezTo>
                <a:lnTo>
                  <a:pt x="14409" y="17218"/>
                </a:lnTo>
                <a:cubicBezTo>
                  <a:pt x="14409" y="17175"/>
                  <a:pt x="14365" y="17138"/>
                  <a:pt x="14301" y="17149"/>
                </a:cubicBezTo>
                <a:lnTo>
                  <a:pt x="13703" y="17149"/>
                </a:lnTo>
                <a:cubicBezTo>
                  <a:pt x="13646" y="17149"/>
                  <a:pt x="13602" y="17110"/>
                  <a:pt x="13602" y="17061"/>
                </a:cubicBezTo>
                <a:lnTo>
                  <a:pt x="13602" y="16932"/>
                </a:lnTo>
                <a:cubicBezTo>
                  <a:pt x="13602" y="16884"/>
                  <a:pt x="13558" y="16845"/>
                  <a:pt x="13500" y="16845"/>
                </a:cubicBezTo>
                <a:lnTo>
                  <a:pt x="10194" y="16845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21907500" y="1041400"/>
            <a:ext cx="558413" cy="2240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12" y="0"/>
                </a:moveTo>
                <a:cubicBezTo>
                  <a:pt x="992" y="0"/>
                  <a:pt x="0" y="247"/>
                  <a:pt x="0" y="551"/>
                </a:cubicBezTo>
                <a:cubicBezTo>
                  <a:pt x="0" y="855"/>
                  <a:pt x="992" y="1102"/>
                  <a:pt x="2212" y="1102"/>
                </a:cubicBezTo>
                <a:lnTo>
                  <a:pt x="3254" y="1102"/>
                </a:lnTo>
                <a:lnTo>
                  <a:pt x="3254" y="19720"/>
                </a:lnTo>
                <a:cubicBezTo>
                  <a:pt x="3254" y="20758"/>
                  <a:pt x="6630" y="21600"/>
                  <a:pt x="10797" y="21600"/>
                </a:cubicBezTo>
                <a:cubicBezTo>
                  <a:pt x="14963" y="21600"/>
                  <a:pt x="18339" y="20758"/>
                  <a:pt x="18339" y="19720"/>
                </a:cubicBezTo>
                <a:lnTo>
                  <a:pt x="18339" y="19347"/>
                </a:lnTo>
                <a:lnTo>
                  <a:pt x="8632" y="19347"/>
                </a:lnTo>
                <a:lnTo>
                  <a:pt x="8632" y="18968"/>
                </a:lnTo>
                <a:lnTo>
                  <a:pt x="18339" y="18968"/>
                </a:lnTo>
                <a:lnTo>
                  <a:pt x="18339" y="18055"/>
                </a:lnTo>
                <a:lnTo>
                  <a:pt x="13116" y="18055"/>
                </a:lnTo>
                <a:lnTo>
                  <a:pt x="13116" y="17678"/>
                </a:lnTo>
                <a:lnTo>
                  <a:pt x="18339" y="17678"/>
                </a:lnTo>
                <a:lnTo>
                  <a:pt x="18339" y="16765"/>
                </a:lnTo>
                <a:lnTo>
                  <a:pt x="13116" y="16765"/>
                </a:lnTo>
                <a:lnTo>
                  <a:pt x="13116" y="16386"/>
                </a:lnTo>
                <a:lnTo>
                  <a:pt x="18339" y="16386"/>
                </a:lnTo>
                <a:lnTo>
                  <a:pt x="18339" y="15473"/>
                </a:lnTo>
                <a:lnTo>
                  <a:pt x="13116" y="15473"/>
                </a:lnTo>
                <a:lnTo>
                  <a:pt x="13116" y="15096"/>
                </a:lnTo>
                <a:lnTo>
                  <a:pt x="18339" y="15096"/>
                </a:lnTo>
                <a:lnTo>
                  <a:pt x="18339" y="14183"/>
                </a:lnTo>
                <a:lnTo>
                  <a:pt x="8632" y="14183"/>
                </a:lnTo>
                <a:lnTo>
                  <a:pt x="8632" y="13804"/>
                </a:lnTo>
                <a:lnTo>
                  <a:pt x="18339" y="13804"/>
                </a:lnTo>
                <a:lnTo>
                  <a:pt x="18339" y="12891"/>
                </a:lnTo>
                <a:lnTo>
                  <a:pt x="13116" y="12891"/>
                </a:lnTo>
                <a:lnTo>
                  <a:pt x="13116" y="12514"/>
                </a:lnTo>
                <a:lnTo>
                  <a:pt x="18339" y="12514"/>
                </a:lnTo>
                <a:lnTo>
                  <a:pt x="18339" y="11601"/>
                </a:lnTo>
                <a:lnTo>
                  <a:pt x="13116" y="11601"/>
                </a:lnTo>
                <a:lnTo>
                  <a:pt x="13116" y="11222"/>
                </a:lnTo>
                <a:lnTo>
                  <a:pt x="18339" y="11222"/>
                </a:lnTo>
                <a:lnTo>
                  <a:pt x="18339" y="10309"/>
                </a:lnTo>
                <a:lnTo>
                  <a:pt x="13116" y="10309"/>
                </a:lnTo>
                <a:lnTo>
                  <a:pt x="13116" y="9932"/>
                </a:lnTo>
                <a:lnTo>
                  <a:pt x="18339" y="9932"/>
                </a:lnTo>
                <a:lnTo>
                  <a:pt x="18339" y="9019"/>
                </a:lnTo>
                <a:lnTo>
                  <a:pt x="8632" y="9019"/>
                </a:lnTo>
                <a:lnTo>
                  <a:pt x="8632" y="8640"/>
                </a:lnTo>
                <a:lnTo>
                  <a:pt x="18339" y="8640"/>
                </a:lnTo>
                <a:lnTo>
                  <a:pt x="18339" y="7727"/>
                </a:lnTo>
                <a:lnTo>
                  <a:pt x="13116" y="7727"/>
                </a:lnTo>
                <a:lnTo>
                  <a:pt x="13116" y="7350"/>
                </a:lnTo>
                <a:lnTo>
                  <a:pt x="18339" y="7350"/>
                </a:lnTo>
                <a:lnTo>
                  <a:pt x="18339" y="6437"/>
                </a:lnTo>
                <a:lnTo>
                  <a:pt x="13116" y="6437"/>
                </a:lnTo>
                <a:lnTo>
                  <a:pt x="13116" y="6058"/>
                </a:lnTo>
                <a:lnTo>
                  <a:pt x="18339" y="6058"/>
                </a:lnTo>
                <a:lnTo>
                  <a:pt x="18339" y="5145"/>
                </a:lnTo>
                <a:lnTo>
                  <a:pt x="13116" y="5145"/>
                </a:lnTo>
                <a:lnTo>
                  <a:pt x="13116" y="4768"/>
                </a:lnTo>
                <a:lnTo>
                  <a:pt x="18339" y="4768"/>
                </a:lnTo>
                <a:lnTo>
                  <a:pt x="18339" y="3855"/>
                </a:lnTo>
                <a:lnTo>
                  <a:pt x="8632" y="3855"/>
                </a:lnTo>
                <a:lnTo>
                  <a:pt x="8632" y="3477"/>
                </a:lnTo>
                <a:lnTo>
                  <a:pt x="18339" y="3477"/>
                </a:lnTo>
                <a:lnTo>
                  <a:pt x="18339" y="1102"/>
                </a:lnTo>
                <a:lnTo>
                  <a:pt x="19388" y="1102"/>
                </a:lnTo>
                <a:cubicBezTo>
                  <a:pt x="20608" y="1102"/>
                  <a:pt x="21600" y="855"/>
                  <a:pt x="21600" y="551"/>
                </a:cubicBezTo>
                <a:cubicBezTo>
                  <a:pt x="21600" y="247"/>
                  <a:pt x="20608" y="0"/>
                  <a:pt x="19388" y="0"/>
                </a:cubicBezTo>
                <a:lnTo>
                  <a:pt x="2212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23" name="chemi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46600" y="-685800"/>
            <a:ext cx="15087600" cy="15087600"/>
          </a:xfrm>
          <a:prstGeom prst="rect">
            <a:avLst/>
          </a:prstGeom>
          <a:ln w="88900">
            <a:miter lim="400000"/>
          </a:ln>
        </p:spPr>
      </p:pic>
      <p:sp>
        <p:nvSpPr>
          <p:cNvPr id="124" name="Shape 124"/>
          <p:cNvSpPr txBox="1"/>
          <p:nvPr>
            <p:ph type="ctrTitle"/>
          </p:nvPr>
        </p:nvSpPr>
        <p:spPr>
          <a:xfrm>
            <a:off x="0" y="4940300"/>
            <a:ext cx="24384000" cy="3340100"/>
          </a:xfrm>
          <a:prstGeom prst="rect">
            <a:avLst/>
          </a:prstGeom>
          <a:blipFill>
            <a:blip r:embed="rId7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anchor="ctr"/>
          <a:lstStyle>
            <a:lvl1pPr>
              <a:defRPr sz="9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Aggregatzustand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ggregatzusta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7600" y="492125"/>
            <a:ext cx="11979089" cy="1272778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9853424" y="1020883"/>
            <a:ext cx="467715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Festkörper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816100" y="3184718"/>
            <a:ext cx="4258009" cy="74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4000"/>
            </a:lvl1pPr>
          </a:lstStyle>
          <a:p>
            <a:pPr/>
            <a:r>
              <a:t>auch Feststoff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816100" y="4289618"/>
            <a:ext cx="9413226" cy="74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4000"/>
            </a:lvl1pPr>
          </a:lstStyle>
          <a:p>
            <a:pPr/>
            <a:r>
              <a:t>Eigenschaften von Festkörpern: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1353800" y="4276497"/>
            <a:ext cx="6353509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3500"/>
            </a:lvl1pPr>
          </a:lstStyle>
          <a:p>
            <a:pPr/>
            <a:r>
              <a:t>Elektrische Leitfähigkeit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1353800" y="5025797"/>
            <a:ext cx="3562736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3500"/>
            </a:lvl1pPr>
          </a:lstStyle>
          <a:p>
            <a:pPr/>
            <a:r>
              <a:t>Deformierung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1353800" y="5787797"/>
            <a:ext cx="2885918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3500"/>
            </a:lvl1pPr>
          </a:lstStyle>
          <a:p>
            <a:pPr/>
            <a:r>
              <a:t>Reaktivität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1353800" y="6549797"/>
            <a:ext cx="12574053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3500"/>
            </a:lvl1pPr>
          </a:lstStyle>
          <a:p>
            <a:pPr/>
            <a:r>
              <a:t>Leitfähigkeit für Wärme oder elektrischen Strom</a:t>
            </a:r>
          </a:p>
        </p:txBody>
      </p:sp>
      <p:pic>
        <p:nvPicPr>
          <p:cNvPr id="135" name="650293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00" y="6375400"/>
            <a:ext cx="5372100" cy="53721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6" name="led-kostky_ledu-ic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8700" y="7924800"/>
            <a:ext cx="4128516" cy="38227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9830227" y="1058983"/>
            <a:ext cx="4723545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Flüssigkeit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816100" y="4289618"/>
            <a:ext cx="9061275" cy="74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4000"/>
            </a:lvl1pPr>
          </a:lstStyle>
          <a:p>
            <a:pPr/>
            <a:r>
              <a:t>Eigenschaften von Flüssigkeit: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871200" y="4263797"/>
            <a:ext cx="5179636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3500"/>
            </a:lvl1pPr>
          </a:lstStyle>
          <a:p>
            <a:pPr/>
            <a:r>
              <a:t>keine Deformierung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0871200" y="5025797"/>
            <a:ext cx="9559803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3500"/>
            </a:lvl1pPr>
          </a:lstStyle>
          <a:p>
            <a:pPr/>
            <a:r>
              <a:t>der Stoff ist ziemlich inkompressibel</a:t>
            </a:r>
          </a:p>
        </p:txBody>
      </p:sp>
      <p:pic>
        <p:nvPicPr>
          <p:cNvPr id="14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6588360"/>
            <a:ext cx="10975436" cy="617514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3" name="bloo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25226" y="6527800"/>
            <a:ext cx="9658774" cy="6299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10636825" y="1109783"/>
            <a:ext cx="311035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Plasma</a:t>
            </a:r>
          </a:p>
        </p:txBody>
      </p:sp>
      <p:pic>
        <p:nvPicPr>
          <p:cNvPr id="146" name="plas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4945148"/>
            <a:ext cx="10185400" cy="7654484"/>
          </a:xfrm>
          <a:prstGeom prst="rect">
            <a:avLst/>
          </a:prstGeom>
          <a:ln w="88900">
            <a:miter lim="400000"/>
          </a:ln>
        </p:spPr>
      </p:pic>
      <p:pic>
        <p:nvPicPr>
          <p:cNvPr id="147" name="blit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74839" y="4945531"/>
            <a:ext cx="10224031" cy="7650005"/>
          </a:xfrm>
          <a:prstGeom prst="rect">
            <a:avLst/>
          </a:prstGeom>
          <a:ln w="88900">
            <a:miter lim="400000"/>
          </a:ln>
        </p:spPr>
      </p:pic>
      <p:sp>
        <p:nvSpPr>
          <p:cNvPr id="148" name="Shape 148"/>
          <p:cNvSpPr txBox="1"/>
          <p:nvPr/>
        </p:nvSpPr>
        <p:spPr>
          <a:xfrm>
            <a:off x="1295400" y="3158897"/>
            <a:ext cx="22100597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100"/>
              </a:spcBef>
              <a:defRPr sz="3500"/>
            </a:lvl1pPr>
          </a:lstStyle>
          <a:p>
            <a:pPr/>
            <a:r>
              <a:t>z. B. elektrische, magnetische oder auch gravitative Felder und Kombinationen davon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