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6" y="-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2D319EF-B80F-864E-BC6C-02E029AE63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Alchemie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8B3A035-7D6D-9144-A5AE-9F62228DA6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36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9A694E-C74E-0F41-80F8-A8289FA28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/>
              <a:t>Geschichte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26064C2-A63A-AB47-9AB1-CF1E085D2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08872"/>
            <a:ext cx="10820400" cy="4024125"/>
          </a:xfrm>
        </p:spPr>
        <p:txBody>
          <a:bodyPr/>
          <a:lstStyle/>
          <a:p>
            <a:r>
              <a:rPr lang="cs-CZ"/>
              <a:t>reicher als jetzt</a:t>
            </a:r>
          </a:p>
          <a:p>
            <a:r>
              <a:rPr lang="cs-CZ"/>
              <a:t>Metallurgie und Technologie</a:t>
            </a:r>
          </a:p>
          <a:p>
            <a:r>
              <a:rPr lang="cs-CZ"/>
              <a:t>Ägypten – Thovt, Smaragdplatte</a:t>
            </a:r>
          </a:p>
          <a:p>
            <a:r>
              <a:rPr lang="cs-CZ"/>
              <a:t>Europa – Rudolf II.</a:t>
            </a:r>
          </a:p>
        </p:txBody>
      </p:sp>
    </p:spTree>
    <p:extLst>
      <p:ext uri="{BB962C8B-B14F-4D97-AF65-F5344CB8AC3E}">
        <p14:creationId xmlns:p14="http://schemas.microsoft.com/office/powerpoint/2010/main" val="26625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1D851D-D979-1F4B-AA6E-2DE931BBB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847950"/>
            <a:ext cx="8610600" cy="1293028"/>
          </a:xfrm>
        </p:spPr>
        <p:txBody>
          <a:bodyPr/>
          <a:lstStyle/>
          <a:p>
            <a:pPr algn="l"/>
            <a:r>
              <a:rPr lang="cs-CZ"/>
              <a:t>der Stein der Weisen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5B98436-CD2C-7248-842C-93943A3B1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39944"/>
            <a:ext cx="10820400" cy="4024125"/>
          </a:xfrm>
        </p:spPr>
        <p:txBody>
          <a:bodyPr/>
          <a:lstStyle/>
          <a:p>
            <a:r>
              <a:rPr lang="cs-CZ"/>
              <a:t>beschleunigen die Reifung von Metallen</a:t>
            </a:r>
          </a:p>
          <a:p>
            <a:r>
              <a:rPr lang="cs-CZ"/>
              <a:t>Nicolas Flamel
Produktionsprozess</a:t>
            </a:r>
          </a:p>
          <a:p>
            <a:r>
              <a:rPr lang="cs-CZ"/>
              <a:t>Produktionsprozess - der Zodiakus</a:t>
            </a:r>
          </a:p>
        </p:txBody>
      </p:sp>
    </p:spTree>
    <p:extLst>
      <p:ext uri="{BB962C8B-B14F-4D97-AF65-F5344CB8AC3E}">
        <p14:creationId xmlns:p14="http://schemas.microsoft.com/office/powerpoint/2010/main" val="137862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FC097BF-5570-D142-B5D4-3ACD3423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C72732C-4F49-5D46-BA8E-13685997A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Lebenselixier</a:t>
            </a:r>
          </a:p>
          <a:p>
            <a:r>
              <a:rPr lang="cs-CZ"/>
              <a:t>Materia prima</a:t>
            </a:r>
          </a:p>
          <a:p>
            <a:r>
              <a:rPr lang="cs-CZ"/>
              <a:t>Tria principia</a:t>
            </a:r>
          </a:p>
          <a:p>
            <a:r>
              <a:rPr lang="cs-CZ"/>
              <a:t>Spiritus mundi
Alkahest</a:t>
            </a:r>
          </a:p>
          <a:p>
            <a:r>
              <a:rPr lang="cs-CZ"/>
              <a:t>Homunkulus</a:t>
            </a:r>
          </a:p>
          <a:p>
            <a:endParaRPr lang="cs-CZ"/>
          </a:p>
          <a:p>
            <a:pPr marL="0" indent="0">
              <a:buNone/>
            </a:pPr>
            <a:endParaRPr lang="cs-CZ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A95DD5D7-990A-3A4A-B81C-991B4687F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552259" y="1074437"/>
            <a:ext cx="2953941" cy="382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844446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Vlastní</PresentationFormat>
  <Paragraphs>15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Kondenzační stopa</vt:lpstr>
      <vt:lpstr>Alchemie</vt:lpstr>
      <vt:lpstr>Geschichte</vt:lpstr>
      <vt:lpstr>der Stein der Weisen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Alchemie</dc:title>
  <dc:creator>Radka Košařová</dc:creator>
  <cp:lastModifiedBy>Radka Košařová</cp:lastModifiedBy>
  <cp:revision>2</cp:revision>
  <dcterms:modified xsi:type="dcterms:W3CDTF">2019-04-04T06:49:40Z</dcterms:modified>
</cp:coreProperties>
</file>