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E069DB-AC7D-4B50-9DA3-5032B97955E0}" v="1" dt="2019-03-26T17:29:47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>
        <p:scale>
          <a:sx n="79" d="100"/>
          <a:sy n="79" d="100"/>
        </p:scale>
        <p:origin x="-84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ena Boldižarová" userId="34b739467f811670" providerId="Windows Live" clId="Web-{5DD2C918-CEBB-4480-B242-2A130740A3C8}"/>
    <pc:docChg chg="addSld delSld modSld">
      <pc:chgData name="Irena Boldižarová" userId="34b739467f811670" providerId="Windows Live" clId="Web-{5DD2C918-CEBB-4480-B242-2A130740A3C8}" dt="2019-03-27T05:28:23.179" v="268" actId="20577"/>
      <pc:docMkLst>
        <pc:docMk/>
      </pc:docMkLst>
      <pc:sldChg chg="modSp">
        <pc:chgData name="Irena Boldižarová" userId="34b739467f811670" providerId="Windows Live" clId="Web-{5DD2C918-CEBB-4480-B242-2A130740A3C8}" dt="2019-03-27T05:28:23.179" v="267" actId="20577"/>
        <pc:sldMkLst>
          <pc:docMk/>
          <pc:sldMk cId="35856326" sldId="259"/>
        </pc:sldMkLst>
        <pc:spChg chg="mod">
          <ac:chgData name="Irena Boldižarová" userId="34b739467f811670" providerId="Windows Live" clId="Web-{5DD2C918-CEBB-4480-B242-2A130740A3C8}" dt="2019-03-27T05:28:23.179" v="267" actId="20577"/>
          <ac:spMkLst>
            <pc:docMk/>
            <pc:sldMk cId="35856326" sldId="259"/>
            <ac:spMk id="3" creationId="{89872336-4458-40DF-8D56-36052BD4D372}"/>
          </ac:spMkLst>
        </pc:spChg>
      </pc:sldChg>
      <pc:sldChg chg="modSp new">
        <pc:chgData name="Irena Boldižarová" userId="34b739467f811670" providerId="Windows Live" clId="Web-{5DD2C918-CEBB-4480-B242-2A130740A3C8}" dt="2019-03-27T05:26:08.522" v="263" actId="20577"/>
        <pc:sldMkLst>
          <pc:docMk/>
          <pc:sldMk cId="3661688693" sldId="260"/>
        </pc:sldMkLst>
        <pc:spChg chg="mod">
          <ac:chgData name="Irena Boldižarová" userId="34b739467f811670" providerId="Windows Live" clId="Web-{5DD2C918-CEBB-4480-B242-2A130740A3C8}" dt="2019-03-27T05:26:08.522" v="263" actId="20577"/>
          <ac:spMkLst>
            <pc:docMk/>
            <pc:sldMk cId="3661688693" sldId="260"/>
            <ac:spMk id="2" creationId="{7E35599B-C2EB-4BD9-A9CE-8BADCA878EFD}"/>
          </ac:spMkLst>
        </pc:spChg>
        <pc:spChg chg="mod">
          <ac:chgData name="Irena Boldižarová" userId="34b739467f811670" providerId="Windows Live" clId="Web-{5DD2C918-CEBB-4480-B242-2A130740A3C8}" dt="2019-03-27T05:23:48.662" v="221" actId="20577"/>
          <ac:spMkLst>
            <pc:docMk/>
            <pc:sldMk cId="3661688693" sldId="260"/>
            <ac:spMk id="3" creationId="{B1CFF487-47FF-40F9-BC8D-354447C1D695}"/>
          </ac:spMkLst>
        </pc:spChg>
        <pc:spChg chg="mod">
          <ac:chgData name="Irena Boldižarová" userId="34b739467f811670" providerId="Windows Live" clId="Web-{5DD2C918-CEBB-4480-B242-2A130740A3C8}" dt="2019-03-27T05:24:31.928" v="240" actId="1076"/>
          <ac:spMkLst>
            <pc:docMk/>
            <pc:sldMk cId="3661688693" sldId="260"/>
            <ac:spMk id="4" creationId="{B34B5836-41F4-45D4-8F61-520BE5CB0798}"/>
          </ac:spMkLst>
        </pc:spChg>
      </pc:sldChg>
      <pc:sldChg chg="new del">
        <pc:chgData name="Irena Boldižarová" userId="34b739467f811670" providerId="Windows Live" clId="Web-{5DD2C918-CEBB-4480-B242-2A130740A3C8}" dt="2019-03-27T05:16:01.362" v="1"/>
        <pc:sldMkLst>
          <pc:docMk/>
          <pc:sldMk cId="3755112578" sldId="260"/>
        </pc:sldMkLst>
      </pc:sldChg>
      <pc:sldChg chg="new del">
        <pc:chgData name="Irena Boldižarová" userId="34b739467f811670" providerId="Windows Live" clId="Web-{5DD2C918-CEBB-4480-B242-2A130740A3C8}" dt="2019-03-27T05:17:55.363" v="3"/>
        <pc:sldMkLst>
          <pc:docMk/>
          <pc:sldMk cId="4039329717" sldId="260"/>
        </pc:sldMkLst>
      </pc:sldChg>
    </pc:docChg>
  </pc:docChgLst>
  <pc:docChgLst>
    <pc:chgData name="Irena Boldižarová" userId="34b739467f811670" providerId="Windows Live" clId="Web-{E9386145-7479-4A54-9740-FDB6E14A35EF}"/>
    <pc:docChg chg="modSld">
      <pc:chgData name="Irena Boldižarová" userId="34b739467f811670" providerId="Windows Live" clId="Web-{E9386145-7479-4A54-9740-FDB6E14A35EF}" dt="2019-04-24T13:09:02.180" v="2" actId="20577"/>
      <pc:docMkLst>
        <pc:docMk/>
      </pc:docMkLst>
      <pc:sldChg chg="modSp">
        <pc:chgData name="Irena Boldižarová" userId="34b739467f811670" providerId="Windows Live" clId="Web-{E9386145-7479-4A54-9740-FDB6E14A35EF}" dt="2019-04-24T13:09:00.039" v="0" actId="20577"/>
        <pc:sldMkLst>
          <pc:docMk/>
          <pc:sldMk cId="3036349905" sldId="256"/>
        </pc:sldMkLst>
        <pc:spChg chg="mod">
          <ac:chgData name="Irena Boldižarová" userId="34b739467f811670" providerId="Windows Live" clId="Web-{E9386145-7479-4A54-9740-FDB6E14A35EF}" dt="2019-04-24T13:09:00.039" v="0" actId="20577"/>
          <ac:spMkLst>
            <pc:docMk/>
            <pc:sldMk cId="3036349905" sldId="256"/>
            <ac:spMk id="2" creationId="{00000000-0000-0000-0000-000000000000}"/>
          </ac:spMkLst>
        </pc:spChg>
      </pc:sldChg>
    </pc:docChg>
  </pc:docChgLst>
  <pc:docChgLst>
    <pc:chgData name="Irena Boldižarová" userId="34b739467f811670" providerId="Windows Live" clId="Web-{36E069DB-AC7D-4B50-9DA3-5032B97955E0}"/>
    <pc:docChg chg="addSld modSld">
      <pc:chgData name="Irena Boldižarová" userId="34b739467f811670" providerId="Windows Live" clId="Web-{36E069DB-AC7D-4B50-9DA3-5032B97955E0}" dt="2019-03-26T17:35:22.499" v="573" actId="1076"/>
      <pc:docMkLst>
        <pc:docMk/>
      </pc:docMkLst>
      <pc:sldChg chg="addSp delSp modSp mod setBg">
        <pc:chgData name="Irena Boldižarová" userId="34b739467f811670" providerId="Windows Live" clId="Web-{36E069DB-AC7D-4B50-9DA3-5032B97955E0}" dt="2019-03-26T17:35:22.499" v="573" actId="1076"/>
        <pc:sldMkLst>
          <pc:docMk/>
          <pc:sldMk cId="3036349905" sldId="256"/>
        </pc:sldMkLst>
        <pc:spChg chg="mod">
          <ac:chgData name="Irena Boldižarová" userId="34b739467f811670" providerId="Windows Live" clId="Web-{36E069DB-AC7D-4B50-9DA3-5032B97955E0}" dt="2019-03-26T17:35:22.499" v="573" actId="1076"/>
          <ac:spMkLst>
            <pc:docMk/>
            <pc:sldMk cId="3036349905" sldId="256"/>
            <ac:spMk id="2" creationId="{00000000-0000-0000-0000-000000000000}"/>
          </ac:spMkLst>
        </pc:spChg>
        <pc:spChg chg="del">
          <ac:chgData name="Irena Boldižarová" userId="34b739467f811670" providerId="Windows Live" clId="Web-{36E069DB-AC7D-4B50-9DA3-5032B97955E0}" dt="2019-03-26T16:40:38.537" v="0"/>
          <ac:spMkLst>
            <pc:docMk/>
            <pc:sldMk cId="3036349905" sldId="256"/>
            <ac:spMk id="3" creationId="{00000000-0000-0000-0000-000000000000}"/>
          </ac:spMkLst>
        </pc:spChg>
        <pc:spChg chg="add del">
          <ac:chgData name="Irena Boldižarová" userId="34b739467f811670" providerId="Windows Live" clId="Web-{36E069DB-AC7D-4B50-9DA3-5032B97955E0}" dt="2019-03-26T17:33:59.639" v="568"/>
          <ac:spMkLst>
            <pc:docMk/>
            <pc:sldMk cId="3036349905" sldId="256"/>
            <ac:spMk id="7" creationId="{4E50CAEE-CAC0-4F18-9593-F09A3338C1A8}"/>
          </ac:spMkLst>
        </pc:spChg>
        <pc:picChg chg="add del">
          <ac:chgData name="Irena Boldižarová" userId="34b739467f811670" providerId="Windows Live" clId="Web-{36E069DB-AC7D-4B50-9DA3-5032B97955E0}" dt="2019-03-26T17:33:59.639" v="568"/>
          <ac:picMkLst>
            <pc:docMk/>
            <pc:sldMk cId="3036349905" sldId="256"/>
            <ac:picMk id="9" creationId="{D2DA77D5-12C4-446D-AC72-A514960A553E}"/>
          </ac:picMkLst>
        </pc:picChg>
        <pc:picChg chg="add del">
          <ac:chgData name="Irena Boldižarová" userId="34b739467f811670" providerId="Windows Live" clId="Web-{36E069DB-AC7D-4B50-9DA3-5032B97955E0}" dt="2019-03-26T17:33:59.639" v="568"/>
          <ac:picMkLst>
            <pc:docMk/>
            <pc:sldMk cId="3036349905" sldId="256"/>
            <ac:picMk id="11" creationId="{19E04E4F-6B32-4651-ACE0-DACABF1FC254}"/>
          </ac:picMkLst>
        </pc:picChg>
        <pc:picChg chg="add del">
          <ac:chgData name="Irena Boldižarová" userId="34b739467f811670" providerId="Windows Live" clId="Web-{36E069DB-AC7D-4B50-9DA3-5032B97955E0}" dt="2019-03-26T17:33:59.639" v="568"/>
          <ac:picMkLst>
            <pc:docMk/>
            <pc:sldMk cId="3036349905" sldId="256"/>
            <ac:picMk id="13" creationId="{13D4F2B0-7771-46FC-9763-240E8F55F14D}"/>
          </ac:picMkLst>
        </pc:picChg>
        <pc:picChg chg="add del">
          <ac:chgData name="Irena Boldižarová" userId="34b739467f811670" providerId="Windows Live" clId="Web-{36E069DB-AC7D-4B50-9DA3-5032B97955E0}" dt="2019-03-26T17:33:59.639" v="568"/>
          <ac:picMkLst>
            <pc:docMk/>
            <pc:sldMk cId="3036349905" sldId="256"/>
            <ac:picMk id="15" creationId="{6164F387-6750-4AFF-8A10-65C64D31ECA3}"/>
          </ac:picMkLst>
        </pc:picChg>
      </pc:sldChg>
      <pc:sldChg chg="modSp new">
        <pc:chgData name="Irena Boldižarová" userId="34b739467f811670" providerId="Windows Live" clId="Web-{36E069DB-AC7D-4B50-9DA3-5032B97955E0}" dt="2019-03-26T16:43:38.426" v="200" actId="20577"/>
        <pc:sldMkLst>
          <pc:docMk/>
          <pc:sldMk cId="773612967" sldId="257"/>
        </pc:sldMkLst>
        <pc:spChg chg="mod">
          <ac:chgData name="Irena Boldižarová" userId="34b739467f811670" providerId="Windows Live" clId="Web-{36E069DB-AC7D-4B50-9DA3-5032B97955E0}" dt="2019-03-26T16:41:26.771" v="37" actId="20577"/>
          <ac:spMkLst>
            <pc:docMk/>
            <pc:sldMk cId="773612967" sldId="257"/>
            <ac:spMk id="2" creationId="{7230174E-489B-49E9-92CE-B2845C3C7109}"/>
          </ac:spMkLst>
        </pc:spChg>
        <pc:spChg chg="mod">
          <ac:chgData name="Irena Boldižarová" userId="34b739467f811670" providerId="Windows Live" clId="Web-{36E069DB-AC7D-4B50-9DA3-5032B97955E0}" dt="2019-03-26T16:43:38.426" v="200" actId="20577"/>
          <ac:spMkLst>
            <pc:docMk/>
            <pc:sldMk cId="773612967" sldId="257"/>
            <ac:spMk id="3" creationId="{44E926D6-8855-4DA3-ADDF-D116AA7342B1}"/>
          </ac:spMkLst>
        </pc:spChg>
      </pc:sldChg>
      <pc:sldChg chg="addSp delSp modSp new mod setBg">
        <pc:chgData name="Irena Boldižarová" userId="34b739467f811670" providerId="Windows Live" clId="Web-{36E069DB-AC7D-4B50-9DA3-5032B97955E0}" dt="2019-03-26T17:30:27.544" v="551" actId="1076"/>
        <pc:sldMkLst>
          <pc:docMk/>
          <pc:sldMk cId="3485404715" sldId="258"/>
        </pc:sldMkLst>
        <pc:spChg chg="mod ord">
          <ac:chgData name="Irena Boldižarová" userId="34b739467f811670" providerId="Windows Live" clId="Web-{36E069DB-AC7D-4B50-9DA3-5032B97955E0}" dt="2019-03-26T17:30:20.825" v="550" actId="1076"/>
          <ac:spMkLst>
            <pc:docMk/>
            <pc:sldMk cId="3485404715" sldId="258"/>
            <ac:spMk id="2" creationId="{4077CC63-36A4-4C6D-A0C2-0B31FEFB74E8}"/>
          </ac:spMkLst>
        </pc:spChg>
        <pc:spChg chg="mod ord">
          <ac:chgData name="Irena Boldižarová" userId="34b739467f811670" providerId="Windows Live" clId="Web-{36E069DB-AC7D-4B50-9DA3-5032B97955E0}" dt="2019-03-26T17:30:15.168" v="549" actId="1076"/>
          <ac:spMkLst>
            <pc:docMk/>
            <pc:sldMk cId="3485404715" sldId="258"/>
            <ac:spMk id="3" creationId="{936B9E95-84BA-43B3-9647-3F4F849DBB81}"/>
          </ac:spMkLst>
        </pc:spChg>
        <pc:spChg chg="add del">
          <ac:chgData name="Irena Boldižarová" userId="34b739467f811670" providerId="Windows Live" clId="Web-{36E069DB-AC7D-4B50-9DA3-5032B97955E0}" dt="2019-03-26T17:29:27.684" v="536"/>
          <ac:spMkLst>
            <pc:docMk/>
            <pc:sldMk cId="3485404715" sldId="258"/>
            <ac:spMk id="6" creationId="{1295ED52-E90A-465D-88C0-893C6EF4819B}"/>
          </ac:spMkLst>
        </pc:spChg>
        <pc:spChg chg="add del">
          <ac:chgData name="Irena Boldižarová" userId="34b739467f811670" providerId="Windows Live" clId="Web-{36E069DB-AC7D-4B50-9DA3-5032B97955E0}" dt="2019-03-26T17:29:21.606" v="534"/>
          <ac:spMkLst>
            <pc:docMk/>
            <pc:sldMk cId="3485404715" sldId="258"/>
            <ac:spMk id="9" creationId="{2120660E-F826-4655-BB97-984B17FE52E9}"/>
          </ac:spMkLst>
        </pc:spChg>
        <pc:spChg chg="add del">
          <ac:chgData name="Irena Boldižarová" userId="34b739467f811670" providerId="Windows Live" clId="Web-{36E069DB-AC7D-4B50-9DA3-5032B97955E0}" dt="2019-03-26T17:29:52.793" v="543"/>
          <ac:spMkLst>
            <pc:docMk/>
            <pc:sldMk cId="3485404715" sldId="258"/>
            <ac:spMk id="10" creationId="{2120660E-F826-4655-BB97-984B17FE52E9}"/>
          </ac:spMkLst>
        </pc:spChg>
        <pc:spChg chg="add">
          <ac:chgData name="Irena Boldižarová" userId="34b739467f811670" providerId="Windows Live" clId="Web-{36E069DB-AC7D-4B50-9DA3-5032B97955E0}" dt="2019-03-26T17:29:52.793" v="543"/>
          <ac:spMkLst>
            <pc:docMk/>
            <pc:sldMk cId="3485404715" sldId="258"/>
            <ac:spMk id="19" creationId="{A1B1FB5C-02AC-4A11-9B9E-D6FAE4AA1073}"/>
          </ac:spMkLst>
        </pc:spChg>
        <pc:picChg chg="add mod ord">
          <ac:chgData name="Irena Boldižarová" userId="34b739467f811670" providerId="Windows Live" clId="Web-{36E069DB-AC7D-4B50-9DA3-5032B97955E0}" dt="2019-03-26T17:30:27.544" v="551" actId="1076"/>
          <ac:picMkLst>
            <pc:docMk/>
            <pc:sldMk cId="3485404715" sldId="258"/>
            <ac:picMk id="4" creationId="{D3050ADF-FF37-4425-A7FC-5E5B8C58D283}"/>
          </ac:picMkLst>
        </pc:picChg>
        <pc:picChg chg="add del">
          <ac:chgData name="Irena Boldižarová" userId="34b739467f811670" providerId="Windows Live" clId="Web-{36E069DB-AC7D-4B50-9DA3-5032B97955E0}" dt="2019-03-26T17:29:27.684" v="536"/>
          <ac:picMkLst>
            <pc:docMk/>
            <pc:sldMk cId="3485404715" sldId="258"/>
            <ac:picMk id="7" creationId="{2921021B-E928-4355-9554-162D5B68A114}"/>
          </ac:picMkLst>
        </pc:picChg>
        <pc:picChg chg="add del">
          <ac:chgData name="Irena Boldižarová" userId="34b739467f811670" providerId="Windows Live" clId="Web-{36E069DB-AC7D-4B50-9DA3-5032B97955E0}" dt="2019-03-26T17:29:27.684" v="536"/>
          <ac:picMkLst>
            <pc:docMk/>
            <pc:sldMk cId="3485404715" sldId="258"/>
            <ac:picMk id="8" creationId="{0C98F1ED-E15E-4A4F-A33F-1F14053F6FFC}"/>
          </ac:picMkLst>
        </pc:picChg>
        <pc:picChg chg="add del">
          <ac:chgData name="Irena Boldižarová" userId="34b739467f811670" providerId="Windows Live" clId="Web-{36E069DB-AC7D-4B50-9DA3-5032B97955E0}" dt="2019-03-26T17:29:21.606" v="534"/>
          <ac:picMkLst>
            <pc:docMk/>
            <pc:sldMk cId="3485404715" sldId="258"/>
            <ac:picMk id="11" creationId="{B36D89EE-FA2B-4C32-8C00-B2C6ED2123E2}"/>
          </ac:picMkLst>
        </pc:picChg>
        <pc:picChg chg="add del">
          <ac:chgData name="Irena Boldižarová" userId="34b739467f811670" providerId="Windows Live" clId="Web-{36E069DB-AC7D-4B50-9DA3-5032B97955E0}" dt="2019-03-26T17:29:52.793" v="543"/>
          <ac:picMkLst>
            <pc:docMk/>
            <pc:sldMk cId="3485404715" sldId="258"/>
            <ac:picMk id="12" creationId="{B36D89EE-FA2B-4C32-8C00-B2C6ED2123E2}"/>
          </ac:picMkLst>
        </pc:picChg>
        <pc:picChg chg="add del">
          <ac:chgData name="Irena Boldižarová" userId="34b739467f811670" providerId="Windows Live" clId="Web-{36E069DB-AC7D-4B50-9DA3-5032B97955E0}" dt="2019-03-26T17:29:21.606" v="534"/>
          <ac:picMkLst>
            <pc:docMk/>
            <pc:sldMk cId="3485404715" sldId="258"/>
            <ac:picMk id="13" creationId="{318307F8-152F-4244-A9FE-8D30EFFB79F0}"/>
          </ac:picMkLst>
        </pc:picChg>
        <pc:picChg chg="add del">
          <ac:chgData name="Irena Boldižarová" userId="34b739467f811670" providerId="Windows Live" clId="Web-{36E069DB-AC7D-4B50-9DA3-5032B97955E0}" dt="2019-03-26T17:29:52.793" v="543"/>
          <ac:picMkLst>
            <pc:docMk/>
            <pc:sldMk cId="3485404715" sldId="258"/>
            <ac:picMk id="14" creationId="{318307F8-152F-4244-A9FE-8D30EFFB79F0}"/>
          </ac:picMkLst>
        </pc:picChg>
        <pc:picChg chg="add">
          <ac:chgData name="Irena Boldižarová" userId="34b739467f811670" providerId="Windows Live" clId="Web-{36E069DB-AC7D-4B50-9DA3-5032B97955E0}" dt="2019-03-26T17:29:52.793" v="543"/>
          <ac:picMkLst>
            <pc:docMk/>
            <pc:sldMk cId="3485404715" sldId="258"/>
            <ac:picMk id="21" creationId="{3F72C88A-0506-4B12-8C66-DC95352609D1}"/>
          </ac:picMkLst>
        </pc:picChg>
        <pc:picChg chg="add">
          <ac:chgData name="Irena Boldižarová" userId="34b739467f811670" providerId="Windows Live" clId="Web-{36E069DB-AC7D-4B50-9DA3-5032B97955E0}" dt="2019-03-26T17:29:52.793" v="543"/>
          <ac:picMkLst>
            <pc:docMk/>
            <pc:sldMk cId="3485404715" sldId="258"/>
            <ac:picMk id="23" creationId="{BE8C338B-9565-4F98-872C-2008B624B53B}"/>
          </ac:picMkLst>
        </pc:picChg>
        <pc:cxnChg chg="add del">
          <ac:chgData name="Irena Boldižarová" userId="34b739467f811670" providerId="Windows Live" clId="Web-{36E069DB-AC7D-4B50-9DA3-5032B97955E0}" dt="2019-03-26T17:29:27.684" v="536"/>
          <ac:cxnSpMkLst>
            <pc:docMk/>
            <pc:sldMk cId="3485404715" sldId="258"/>
            <ac:cxnSpMk id="15" creationId="{2971C7DD-6CA4-4C72-AB0A-8DE10B613661}"/>
          </ac:cxnSpMkLst>
        </pc:cxnChg>
      </pc:sldChg>
      <pc:sldChg chg="addSp delSp modSp new mod setBg">
        <pc:chgData name="Irena Boldižarová" userId="34b739467f811670" providerId="Windows Live" clId="Web-{36E069DB-AC7D-4B50-9DA3-5032B97955E0}" dt="2019-03-26T17:33:16.498" v="566" actId="1076"/>
        <pc:sldMkLst>
          <pc:docMk/>
          <pc:sldMk cId="35856326" sldId="259"/>
        </pc:sldMkLst>
        <pc:spChg chg="mod ord">
          <ac:chgData name="Irena Boldižarová" userId="34b739467f811670" providerId="Windows Live" clId="Web-{36E069DB-AC7D-4B50-9DA3-5032B97955E0}" dt="2019-03-26T17:33:02.248" v="565" actId="1076"/>
          <ac:spMkLst>
            <pc:docMk/>
            <pc:sldMk cId="35856326" sldId="259"/>
            <ac:spMk id="2" creationId="{91753A44-575C-4D22-992A-0DE5EFC463E4}"/>
          </ac:spMkLst>
        </pc:spChg>
        <pc:spChg chg="mod ord">
          <ac:chgData name="Irena Boldižarová" userId="34b739467f811670" providerId="Windows Live" clId="Web-{36E069DB-AC7D-4B50-9DA3-5032B97955E0}" dt="2019-03-26T17:32:54.810" v="562" actId="1076"/>
          <ac:spMkLst>
            <pc:docMk/>
            <pc:sldMk cId="35856326" sldId="259"/>
            <ac:spMk id="3" creationId="{89872336-4458-40DF-8D56-36052BD4D372}"/>
          </ac:spMkLst>
        </pc:spChg>
        <pc:spChg chg="add del">
          <ac:chgData name="Irena Boldižarová" userId="34b739467f811670" providerId="Windows Live" clId="Web-{36E069DB-AC7D-4B50-9DA3-5032B97955E0}" dt="2019-03-26T17:32:46.623" v="560"/>
          <ac:spMkLst>
            <pc:docMk/>
            <pc:sldMk cId="35856326" sldId="259"/>
            <ac:spMk id="6" creationId="{2120660E-F826-4655-BB97-984B17FE52E9}"/>
          </ac:spMkLst>
        </pc:spChg>
        <pc:spChg chg="add del">
          <ac:chgData name="Irena Boldižarová" userId="34b739467f811670" providerId="Windows Live" clId="Web-{36E069DB-AC7D-4B50-9DA3-5032B97955E0}" dt="2019-03-26T17:32:39.951" v="558"/>
          <ac:spMkLst>
            <pc:docMk/>
            <pc:sldMk cId="35856326" sldId="259"/>
            <ac:spMk id="9" creationId="{22A1F095-40D4-4696-9718-1BDE047BF0AA}"/>
          </ac:spMkLst>
        </pc:spChg>
        <pc:spChg chg="add">
          <ac:chgData name="Irena Boldižarová" userId="34b739467f811670" providerId="Windows Live" clId="Web-{36E069DB-AC7D-4B50-9DA3-5032B97955E0}" dt="2019-03-26T17:32:47.498" v="561"/>
          <ac:spMkLst>
            <pc:docMk/>
            <pc:sldMk cId="35856326" sldId="259"/>
            <ac:spMk id="10" creationId="{A1B1FB5C-02AC-4A11-9B9E-D6FAE4AA1073}"/>
          </ac:spMkLst>
        </pc:spChg>
        <pc:picChg chg="add mod ord">
          <ac:chgData name="Irena Boldižarová" userId="34b739467f811670" providerId="Windows Live" clId="Web-{36E069DB-AC7D-4B50-9DA3-5032B97955E0}" dt="2019-03-26T17:33:16.498" v="566" actId="1076"/>
          <ac:picMkLst>
            <pc:docMk/>
            <pc:sldMk cId="35856326" sldId="259"/>
            <ac:picMk id="4" creationId="{89047F9D-FBA8-410D-BA28-3081FE890AB5}"/>
          </ac:picMkLst>
        </pc:picChg>
        <pc:picChg chg="add del">
          <ac:chgData name="Irena Boldižarová" userId="34b739467f811670" providerId="Windows Live" clId="Web-{36E069DB-AC7D-4B50-9DA3-5032B97955E0}" dt="2019-03-26T17:32:46.623" v="560"/>
          <ac:picMkLst>
            <pc:docMk/>
            <pc:sldMk cId="35856326" sldId="259"/>
            <ac:picMk id="7" creationId="{B36D89EE-FA2B-4C32-8C00-B2C6ED2123E2}"/>
          </ac:picMkLst>
        </pc:picChg>
        <pc:picChg chg="add del">
          <ac:chgData name="Irena Boldižarová" userId="34b739467f811670" providerId="Windows Live" clId="Web-{36E069DB-AC7D-4B50-9DA3-5032B97955E0}" dt="2019-03-26T17:32:46.623" v="560"/>
          <ac:picMkLst>
            <pc:docMk/>
            <pc:sldMk cId="35856326" sldId="259"/>
            <ac:picMk id="8" creationId="{318307F8-152F-4244-A9FE-8D30EFFB79F0}"/>
          </ac:picMkLst>
        </pc:picChg>
        <pc:picChg chg="add del">
          <ac:chgData name="Irena Boldižarová" userId="34b739467f811670" providerId="Windows Live" clId="Web-{36E069DB-AC7D-4B50-9DA3-5032B97955E0}" dt="2019-03-26T17:32:39.951" v="558"/>
          <ac:picMkLst>
            <pc:docMk/>
            <pc:sldMk cId="35856326" sldId="259"/>
            <ac:picMk id="11" creationId="{71F83339-F5DE-41D0-9A16-69E711AFFE08}"/>
          </ac:picMkLst>
        </pc:picChg>
        <pc:picChg chg="add">
          <ac:chgData name="Irena Boldižarová" userId="34b739467f811670" providerId="Windows Live" clId="Web-{36E069DB-AC7D-4B50-9DA3-5032B97955E0}" dt="2019-03-26T17:32:47.498" v="561"/>
          <ac:picMkLst>
            <pc:docMk/>
            <pc:sldMk cId="35856326" sldId="259"/>
            <ac:picMk id="12" creationId="{3F72C88A-0506-4B12-8C66-DC95352609D1}"/>
          </ac:picMkLst>
        </pc:picChg>
        <pc:picChg chg="add del">
          <ac:chgData name="Irena Boldižarová" userId="34b739467f811670" providerId="Windows Live" clId="Web-{36E069DB-AC7D-4B50-9DA3-5032B97955E0}" dt="2019-03-26T17:32:39.951" v="558"/>
          <ac:picMkLst>
            <pc:docMk/>
            <pc:sldMk cId="35856326" sldId="259"/>
            <ac:picMk id="13" creationId="{39B4E11D-B0E0-4BFD-8D6A-E79C7F7953C7}"/>
          </ac:picMkLst>
        </pc:picChg>
        <pc:picChg chg="add">
          <ac:chgData name="Irena Boldižarová" userId="34b739467f811670" providerId="Windows Live" clId="Web-{36E069DB-AC7D-4B50-9DA3-5032B97955E0}" dt="2019-03-26T17:32:47.498" v="561"/>
          <ac:picMkLst>
            <pc:docMk/>
            <pc:sldMk cId="35856326" sldId="259"/>
            <ac:picMk id="14" creationId="{BE8C338B-9565-4F98-872C-2008B624B53B}"/>
          </ac:picMkLst>
        </pc:picChg>
        <pc:cxnChg chg="add del">
          <ac:chgData name="Irena Boldižarová" userId="34b739467f811670" providerId="Windows Live" clId="Web-{36E069DB-AC7D-4B50-9DA3-5032B97955E0}" dt="2019-03-26T17:32:39.951" v="558"/>
          <ac:cxnSpMkLst>
            <pc:docMk/>
            <pc:sldMk cId="35856326" sldId="259"/>
            <ac:cxnSpMk id="15" creationId="{FEB8E36E-2282-452A-A9D7-E38288D1C84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3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8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665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9073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2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93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872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031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4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0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2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1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12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1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95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12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94940" y="1264062"/>
            <a:ext cx="8689976" cy="2509213"/>
          </a:xfrm>
        </p:spPr>
        <p:txBody>
          <a:bodyPr/>
          <a:lstStyle/>
          <a:p>
            <a:r>
              <a:rPr lang="cs-CZ" i="1" dirty="0" err="1"/>
              <a:t>Das</a:t>
            </a:r>
            <a:r>
              <a:rPr lang="cs-CZ" dirty="0"/>
              <a:t> </a:t>
            </a:r>
            <a:r>
              <a:rPr lang="cs-CZ" sz="8000" i="1" dirty="0" err="1"/>
              <a:t>alchemie</a:t>
            </a:r>
          </a:p>
        </p:txBody>
      </p:sp>
    </p:spTree>
    <p:extLst>
      <p:ext uri="{BB962C8B-B14F-4D97-AF65-F5344CB8AC3E}">
        <p14:creationId xmlns:p14="http://schemas.microsoft.com/office/powerpoint/2010/main" val="3036349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30174E-489B-49E9-92CE-B2845C3C7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4E926D6-8855-4DA3-ADDF-D116AA7342B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1600" dirty="0" err="1">
                <a:latin typeface="Calibri"/>
                <a:cs typeface="Arial"/>
              </a:rPr>
              <a:t>Eine</a:t>
            </a:r>
            <a:r>
              <a:rPr lang="cs-CZ" sz="1600" dirty="0">
                <a:latin typeface="Calibri"/>
                <a:cs typeface="Arial"/>
              </a:rPr>
              <a:t> </a:t>
            </a:r>
            <a:r>
              <a:rPr lang="cs-CZ" sz="1600" dirty="0" err="1">
                <a:latin typeface="Calibri"/>
                <a:cs typeface="Arial"/>
              </a:rPr>
              <a:t>traditionelle</a:t>
            </a:r>
            <a:r>
              <a:rPr lang="cs-CZ" sz="1600" dirty="0">
                <a:latin typeface="Calibri"/>
                <a:cs typeface="Arial"/>
              </a:rPr>
              <a:t> </a:t>
            </a:r>
            <a:r>
              <a:rPr lang="cs-CZ" sz="1600" dirty="0" err="1">
                <a:latin typeface="Calibri"/>
                <a:cs typeface="Arial"/>
              </a:rPr>
              <a:t>wissenschaft</a:t>
            </a:r>
            <a:endParaRPr lang="cs-CZ" sz="1600">
              <a:latin typeface="Calibri"/>
              <a:cs typeface="Arial"/>
            </a:endParaRPr>
          </a:p>
          <a:p>
            <a:r>
              <a:rPr lang="cs-CZ" sz="1600" dirty="0">
                <a:latin typeface="Calibri"/>
                <a:cs typeface="Arial"/>
              </a:rPr>
              <a:t>Der </a:t>
            </a:r>
            <a:r>
              <a:rPr lang="cs-CZ" sz="1600" dirty="0" err="1">
                <a:latin typeface="Calibri"/>
                <a:cs typeface="Arial"/>
              </a:rPr>
              <a:t>fachrichtung</a:t>
            </a:r>
            <a:r>
              <a:rPr lang="cs-CZ" sz="1600" dirty="0">
                <a:latin typeface="Calibri"/>
                <a:cs typeface="Arial"/>
              </a:rPr>
              <a:t> vor chemie, biologie </a:t>
            </a:r>
            <a:r>
              <a:rPr lang="cs-CZ" sz="1600" dirty="0" err="1">
                <a:latin typeface="Calibri"/>
                <a:cs typeface="Arial"/>
              </a:rPr>
              <a:t>und</a:t>
            </a:r>
            <a:r>
              <a:rPr lang="cs-CZ" sz="1600" dirty="0">
                <a:latin typeface="Calibri"/>
                <a:cs typeface="Arial"/>
              </a:rPr>
              <a:t> </a:t>
            </a:r>
            <a:r>
              <a:rPr lang="cs-CZ" sz="1600" dirty="0" err="1">
                <a:latin typeface="Calibri"/>
                <a:cs typeface="Arial"/>
              </a:rPr>
              <a:t>physik</a:t>
            </a:r>
            <a:endParaRPr lang="cs-CZ" sz="1600" dirty="0">
              <a:latin typeface="Calibri"/>
              <a:cs typeface="Arial"/>
            </a:endParaRP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7361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A1B1FB5C-02AC-4A11-9B9E-D6FAE4AA10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xmlns="" id="{3F72C88A-0506-4B12-8C66-DC9535260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D3050ADF-FF37-4425-A7FC-5E5B8C58D2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5782" y="2225871"/>
            <a:ext cx="3427091" cy="3369972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BE8C338B-9565-4F98-872C-2008B624B5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077CC63-36A4-4C6D-A0C2-0B31FEFB7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462" y="530663"/>
            <a:ext cx="6564205" cy="1573863"/>
          </a:xfrm>
        </p:spPr>
        <p:txBody>
          <a:bodyPr>
            <a:normAutofit/>
          </a:bodyPr>
          <a:lstStyle/>
          <a:p>
            <a:r>
              <a:rPr lang="cs-CZ" i="1">
                <a:latin typeface="Calibri"/>
                <a:cs typeface="Calibri"/>
              </a:rPr>
              <a:t>Der stein der weisen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36B9E95-84BA-43B3-9647-3F4F849DBB8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65605" y="2229381"/>
            <a:ext cx="6564207" cy="38813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>
                <a:latin typeface="Calibri"/>
                <a:cs typeface="Calibri"/>
              </a:rPr>
              <a:t>Der metallreifeprozess</a:t>
            </a:r>
          </a:p>
          <a:p>
            <a:r>
              <a:rPr lang="cs-CZ">
                <a:latin typeface="Calibri"/>
                <a:cs typeface="Calibri"/>
              </a:rPr>
              <a:t>Ferment</a:t>
            </a:r>
          </a:p>
          <a:p>
            <a:r>
              <a:rPr lang="cs-CZ">
                <a:latin typeface="Calibri"/>
                <a:cs typeface="Calibri"/>
              </a:rPr>
              <a:t>Metall in gold</a:t>
            </a:r>
          </a:p>
          <a:p>
            <a:r>
              <a:rPr lang="cs-CZ">
                <a:latin typeface="Calibri"/>
                <a:cs typeface="Calibri"/>
              </a:rPr>
              <a:t>"roter löwe"</a:t>
            </a:r>
          </a:p>
        </p:txBody>
      </p:sp>
    </p:spTree>
    <p:extLst>
      <p:ext uri="{BB962C8B-B14F-4D97-AF65-F5344CB8AC3E}">
        <p14:creationId xmlns:p14="http://schemas.microsoft.com/office/powerpoint/2010/main" val="3485404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8">
            <a:extLst>
              <a:ext uri="{FF2B5EF4-FFF2-40B4-BE49-F238E27FC236}">
                <a16:creationId xmlns:a16="http://schemas.microsoft.com/office/drawing/2014/main" xmlns="" id="{A1B1FB5C-02AC-4A11-9B9E-D6FAE4AA10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xmlns="" id="{3F72C88A-0506-4B12-8C66-DC9535260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4" descr="Obsah obrázku interiér&#10;&#10;Popis vygenerovaný s velmi vysokou mírou spolehlivosti">
            <a:extLst>
              <a:ext uri="{FF2B5EF4-FFF2-40B4-BE49-F238E27FC236}">
                <a16:creationId xmlns:a16="http://schemas.microsoft.com/office/drawing/2014/main" xmlns="" id="{89047F9D-FBA8-410D-BA28-3081FE890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48" y="1417006"/>
            <a:ext cx="3427091" cy="4455218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" name="Picture 12">
            <a:extLst>
              <a:ext uri="{FF2B5EF4-FFF2-40B4-BE49-F238E27FC236}">
                <a16:creationId xmlns:a16="http://schemas.microsoft.com/office/drawing/2014/main" xmlns="" id="{BE8C338B-9565-4F98-872C-2008B624B5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1753A44-575C-4D22-992A-0DE5EFC46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644" y="585747"/>
            <a:ext cx="6564205" cy="1573863"/>
          </a:xfrm>
        </p:spPr>
        <p:txBody>
          <a:bodyPr>
            <a:normAutofit/>
          </a:bodyPr>
          <a:lstStyle/>
          <a:p>
            <a:r>
              <a:rPr lang="cs-CZ" i="1">
                <a:latin typeface="Calibri"/>
                <a:cs typeface="Calibri"/>
              </a:rPr>
              <a:t>Das lebenselixier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9872336-4458-40DF-8D56-36052BD4D37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00352" y="2211020"/>
            <a:ext cx="6564207" cy="38813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>
                <a:latin typeface="Calibri"/>
                <a:cs typeface="Calibri"/>
              </a:rPr>
              <a:t>Das</a:t>
            </a:r>
            <a:r>
              <a:rPr lang="cs-CZ" dirty="0">
                <a:latin typeface="Calibri"/>
                <a:cs typeface="Calibri"/>
              </a:rPr>
              <a:t> </a:t>
            </a:r>
            <a:r>
              <a:rPr lang="cs-CZ" dirty="0" err="1">
                <a:latin typeface="Calibri"/>
                <a:cs typeface="Calibri"/>
              </a:rPr>
              <a:t>trinkbare</a:t>
            </a:r>
            <a:r>
              <a:rPr lang="cs-CZ" dirty="0">
                <a:latin typeface="Calibri"/>
                <a:cs typeface="Calibri"/>
              </a:rPr>
              <a:t> </a:t>
            </a:r>
            <a:r>
              <a:rPr lang="cs-CZ" dirty="0" err="1">
                <a:latin typeface="Calibri"/>
                <a:cs typeface="Calibri"/>
              </a:rPr>
              <a:t>gold</a:t>
            </a:r>
          </a:p>
          <a:p>
            <a:r>
              <a:rPr lang="cs-CZ" dirty="0" err="1">
                <a:latin typeface="Calibri"/>
                <a:cs typeface="Calibri"/>
              </a:rPr>
              <a:t>Medizin</a:t>
            </a:r>
          </a:p>
          <a:p>
            <a:r>
              <a:rPr lang="cs-CZ" dirty="0">
                <a:latin typeface="Calibri"/>
                <a:cs typeface="Calibri"/>
              </a:rPr>
              <a:t>Die </a:t>
            </a:r>
            <a:r>
              <a:rPr lang="cs-CZ" dirty="0" err="1">
                <a:latin typeface="Calibri"/>
                <a:cs typeface="Calibri"/>
              </a:rPr>
              <a:t>behandlung</a:t>
            </a:r>
            <a:r>
              <a:rPr lang="cs-CZ" dirty="0">
                <a:latin typeface="Calibri"/>
                <a:cs typeface="Calibri"/>
              </a:rPr>
              <a:t> von </a:t>
            </a:r>
            <a:r>
              <a:rPr lang="cs-CZ" dirty="0" err="1">
                <a:latin typeface="Calibri"/>
                <a:cs typeface="Calibri"/>
              </a:rPr>
              <a:t>krebs</a:t>
            </a:r>
          </a:p>
        </p:txBody>
      </p:sp>
    </p:spTree>
    <p:extLst>
      <p:ext uri="{BB962C8B-B14F-4D97-AF65-F5344CB8AC3E}">
        <p14:creationId xmlns:p14="http://schemas.microsoft.com/office/powerpoint/2010/main" val="35856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35599B-C2EB-4BD9-A9CE-8BADCA878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Ordnen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1CFF487-47FF-40F9-BC8D-354447C1D69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Die </a:t>
            </a:r>
            <a:r>
              <a:rPr lang="cs-CZ" dirty="0" err="1"/>
              <a:t>fachrichtung</a:t>
            </a:r>
          </a:p>
          <a:p>
            <a:pPr>
              <a:buClr>
                <a:srgbClr val="000000"/>
              </a:buClr>
            </a:pPr>
            <a:r>
              <a:rPr lang="cs-CZ" dirty="0"/>
              <a:t>Der </a:t>
            </a:r>
            <a:r>
              <a:rPr lang="cs-CZ" dirty="0" err="1"/>
              <a:t>wissenschaft</a:t>
            </a:r>
          </a:p>
          <a:p>
            <a:pPr>
              <a:buClr>
                <a:srgbClr val="000000"/>
              </a:buClr>
            </a:pPr>
            <a:r>
              <a:rPr lang="cs-CZ" dirty="0" err="1"/>
              <a:t>Reifen</a:t>
            </a:r>
          </a:p>
          <a:p>
            <a:pPr>
              <a:buClr>
                <a:srgbClr val="000000"/>
              </a:buClr>
            </a:pPr>
            <a:r>
              <a:rPr lang="cs-CZ" dirty="0" err="1"/>
              <a:t>Beschleunigen</a:t>
            </a:r>
          </a:p>
          <a:p>
            <a:pPr>
              <a:buClr>
                <a:srgbClr val="000000"/>
              </a:buClr>
            </a:pPr>
            <a:r>
              <a:rPr lang="cs-CZ" dirty="0"/>
              <a:t>Die </a:t>
            </a:r>
            <a:r>
              <a:rPr lang="cs-CZ" dirty="0" err="1"/>
              <a:t>weisen</a:t>
            </a:r>
          </a:p>
          <a:p>
            <a:pPr>
              <a:buClr>
                <a:srgbClr val="000000"/>
              </a:buClr>
            </a:pPr>
            <a:r>
              <a:rPr lang="cs-CZ" dirty="0"/>
              <a:t>Die </a:t>
            </a:r>
            <a:r>
              <a:rPr lang="cs-CZ" dirty="0" err="1"/>
              <a:t>behandlung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34B5836-41F4-45D4-8F61-520BE5CB07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718540" y="2367092"/>
            <a:ext cx="5105400" cy="34241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zrát</a:t>
            </a:r>
          </a:p>
          <a:p>
            <a:pPr>
              <a:buClr>
                <a:srgbClr val="000000"/>
              </a:buClr>
            </a:pPr>
            <a:r>
              <a:rPr lang="cs-CZ" dirty="0"/>
              <a:t>mudrci</a:t>
            </a:r>
          </a:p>
          <a:p>
            <a:pPr>
              <a:buClr>
                <a:srgbClr val="000000"/>
              </a:buClr>
            </a:pPr>
            <a:r>
              <a:rPr lang="cs-CZ" dirty="0"/>
              <a:t>věda</a:t>
            </a:r>
          </a:p>
          <a:p>
            <a:pPr>
              <a:buClr>
                <a:srgbClr val="000000"/>
              </a:buClr>
            </a:pPr>
            <a:r>
              <a:rPr lang="cs-CZ" dirty="0"/>
              <a:t>léčba</a:t>
            </a:r>
          </a:p>
          <a:p>
            <a:pPr>
              <a:buClr>
                <a:srgbClr val="000000"/>
              </a:buClr>
            </a:pPr>
            <a:r>
              <a:rPr lang="cs-CZ" dirty="0"/>
              <a:t>Obor/studijní směr</a:t>
            </a:r>
          </a:p>
          <a:p>
            <a:pPr>
              <a:buClr>
                <a:srgbClr val="000000"/>
              </a:buClr>
            </a:pPr>
            <a:r>
              <a:rPr lang="cs-CZ" dirty="0"/>
              <a:t>Urychlit/zrychlit</a:t>
            </a:r>
          </a:p>
        </p:txBody>
      </p:sp>
    </p:spTree>
    <p:extLst>
      <p:ext uri="{BB962C8B-B14F-4D97-AF65-F5344CB8AC3E}">
        <p14:creationId xmlns:p14="http://schemas.microsoft.com/office/powerpoint/2010/main" val="3661688693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TC104033925[[fn=Kapka]]</Template>
  <TotalTime>0</TotalTime>
  <Words>58</Words>
  <Application>Microsoft Office PowerPoint</Application>
  <PresentationFormat>Vlastní</PresentationFormat>
  <Paragraphs>26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Kapka</vt:lpstr>
      <vt:lpstr>Das alchemie</vt:lpstr>
      <vt:lpstr>Was ist das?</vt:lpstr>
      <vt:lpstr>Der stein der weisen</vt:lpstr>
      <vt:lpstr>Das lebenselixier</vt:lpstr>
      <vt:lpstr>Ordnen sie zu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Barborik</dc:creator>
  <cp:lastModifiedBy>Radka Košařová</cp:lastModifiedBy>
  <cp:revision>123</cp:revision>
  <dcterms:created xsi:type="dcterms:W3CDTF">2013-07-31T14:15:00Z</dcterms:created>
  <dcterms:modified xsi:type="dcterms:W3CDTF">2019-04-25T06:52:12Z</dcterms:modified>
</cp:coreProperties>
</file>