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media/image1.png" ContentType="image/png"/>
  <Override PartName="/ppt/media/image4.jpeg" ContentType="image/jpeg"/>
  <Override PartName="/ppt/media/image2.png" ContentType="image/png"/>
  <Override PartName="/ppt/media/image3.jpeg" ContentType="image/jpeg"/>
  <Override PartName="/ppt/media/image5.jpeg" ContentType="image/jpe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4400" spc="-1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3200" spc="-1">
                <a:latin typeface="Arial"/>
              </a:rPr>
              <a:t>Klikněte pro úpravu formátu textu osnovy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cs-CZ" sz="2800" spc="-1">
                <a:latin typeface="Arial"/>
              </a:rPr>
              <a:t>Druhá úroveň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2400" spc="-1">
                <a:latin typeface="Arial"/>
              </a:rPr>
              <a:t>Třetí úroveň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cs-CZ" sz="2000" spc="-1">
                <a:latin typeface="Arial"/>
              </a:rPr>
              <a:t>Čtvrtá úroveň osnovy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2000" spc="-1">
                <a:latin typeface="Arial"/>
              </a:rPr>
              <a:t>Pátá úroveň osnovy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2000" spc="-1">
                <a:latin typeface="Arial"/>
              </a:rPr>
              <a:t>Šestá úroveň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2000" spc="-1">
                <a:latin typeface="Arial"/>
              </a:rPr>
              <a:t>Sedmá úroveň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cs-CZ" sz="1400" spc="-1">
                <a:latin typeface="Times New Roman"/>
              </a:rPr>
              <a:t>&lt;datum/čas&gt;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cs-CZ" sz="1400" spc="-1">
                <a:latin typeface="Times New Roman"/>
              </a:rPr>
              <a:t>&lt;zápatí&gt;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C1147685-E45F-441A-8858-0E8F7C2F1FD1}" type="slidenum">
              <a:rPr lang="cs-CZ" sz="1400" spc="-1">
                <a:latin typeface="Times New Roman"/>
              </a:rPr>
              <a:t>&lt;číslo&gt;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6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880200"/>
            <a:ext cx="10080000" cy="5959800"/>
          </a:xfrm>
          <a:prstGeom prst="rect">
            <a:avLst/>
          </a:prstGeom>
          <a:ln>
            <a:noFill/>
          </a:ln>
        </p:spPr>
      </p:pic>
      <p:sp>
        <p:nvSpPr>
          <p:cNvPr id="40" name="TextShape 1"/>
          <p:cNvSpPr txBox="1"/>
          <p:nvPr/>
        </p:nvSpPr>
        <p:spPr>
          <a:xfrm>
            <a:off x="504000" y="301320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cs-CZ" sz="6000" spc="-1">
                <a:solidFill>
                  <a:srgbClr val="ffffff"/>
                </a:solidFill>
                <a:latin typeface="Comic Sans MS"/>
              </a:rPr>
              <a:t>Das Bier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cs-CZ" sz="4400" spc="-1">
                <a:latin typeface="Arial"/>
              </a:rPr>
              <a:t>Die Herstellung</a:t>
            </a:r>
            <a:endParaRPr/>
          </a:p>
        </p:txBody>
      </p:sp>
      <p:sp>
        <p:nvSpPr>
          <p:cNvPr id="42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3200" spc="-1">
                <a:latin typeface="Arial"/>
              </a:rPr>
              <a:t>Vergärung von Zuckern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3200" spc="-1">
                <a:latin typeface="Arial"/>
              </a:rPr>
              <a:t>Mit hilfe von bierhefe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3200" spc="-1">
                <a:latin typeface="Arial"/>
              </a:rPr>
              <a:t>Der Zucker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3200" spc="-1">
                <a:latin typeface="Arial"/>
              </a:rPr>
              <a:t>Mischen von Rohstoffen mit Wasser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3200" spc="-1">
                <a:latin typeface="Arial"/>
              </a:rPr>
              <a:t> </a:t>
            </a:r>
            <a:endParaRPr/>
          </a:p>
        </p:txBody>
      </p:sp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4829400" y="4536000"/>
            <a:ext cx="4530600" cy="25524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cs-CZ" sz="4400" spc="-1">
                <a:latin typeface="Arial"/>
              </a:rPr>
              <a:t>Rohstoffe für die Bierherstellung</a:t>
            </a:r>
            <a:endParaRPr/>
          </a:p>
        </p:txBody>
      </p:sp>
      <p:sp>
        <p:nvSpPr>
          <p:cNvPr id="45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3200" spc="-1">
                <a:latin typeface="Arial"/>
              </a:rPr>
              <a:t>Getreide malz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3200" spc="-1">
                <a:latin typeface="Arial"/>
              </a:rPr>
              <a:t>Wasser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3200" spc="-1">
                <a:latin typeface="Arial"/>
              </a:rPr>
              <a:t>Hopfen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3200" spc="-1">
                <a:latin typeface="Arial"/>
              </a:rPr>
              <a:t> </a:t>
            </a:r>
            <a:endParaRPr/>
          </a:p>
        </p:txBody>
      </p:sp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3888000" y="2922120"/>
            <a:ext cx="5416200" cy="40618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504000" y="792000"/>
            <a:ext cx="9072000" cy="597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 algn="ctr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1800" spc="-1">
                <a:latin typeface="Arial"/>
              </a:rPr>
              <a:t> </a:t>
            </a:r>
            <a:endParaRPr/>
          </a:p>
          <a:p>
            <a:pPr marL="432000" indent="-324000" algn="ctr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2000" spc="-1">
                <a:latin typeface="Arial"/>
              </a:rPr>
              <a:t>Bier            Biermischgetranke             wein          sekt             </a:t>
            </a:r>
            <a:endParaRPr/>
          </a:p>
          <a:p>
            <a:pPr marL="432000" indent="-324000" algn="ctr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2000" spc="-1">
                <a:latin typeface="Arial"/>
              </a:rPr>
              <a:t>   </a:t>
            </a:r>
            <a:r>
              <a:rPr lang="cs-CZ" sz="2000" spc="-1">
                <a:latin typeface="Arial"/>
              </a:rPr>
              <a:t>korn           Likör            Wiskey                             </a:t>
            </a:r>
            <a:endParaRPr/>
          </a:p>
          <a:p>
            <a:pPr marL="432000" indent="-324000" algn="ctr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2000" spc="-1">
                <a:latin typeface="Arial"/>
              </a:rPr>
              <a:t>Mischgetränke auf spirituosenbasis</a:t>
            </a:r>
            <a:endParaRPr/>
          </a:p>
          <a:p>
            <a:pPr marL="432000" indent="-324000" algn="ctr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2000" spc="-1">
                <a:latin typeface="Arial"/>
              </a:rPr>
              <a:t> </a:t>
            </a:r>
            <a:endParaRPr/>
          </a:p>
          <a:p>
            <a:pPr marL="432000" indent="-324000" algn="ctr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1800" spc="-1">
                <a:latin typeface="Arial"/>
              </a:rPr>
              <a:t> </a:t>
            </a:r>
            <a:endParaRPr/>
          </a:p>
          <a:p>
            <a:pPr marL="432000" indent="-324000" algn="ctr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1800" spc="-1">
                <a:latin typeface="Arial"/>
              </a:rPr>
              <a:t> </a:t>
            </a:r>
            <a:endParaRPr/>
          </a:p>
          <a:p>
            <a:pPr marL="432000" indent="-324000" algn="ctr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1800" spc="-1">
                <a:latin typeface="Arial"/>
              </a:rPr>
              <a:t> </a:t>
            </a:r>
            <a:endParaRPr/>
          </a:p>
          <a:p>
            <a:pPr marL="432000" indent="-324000" algn="ctr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1800" spc="-1">
                <a:latin typeface="Arial"/>
              </a:rPr>
              <a:t> </a:t>
            </a:r>
            <a:endParaRPr/>
          </a:p>
          <a:p>
            <a:pPr marL="432000" indent="-324000" algn="ctr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1800" spc="-1">
                <a:latin typeface="Arial"/>
              </a:rPr>
              <a:t> </a:t>
            </a:r>
            <a:endParaRPr/>
          </a:p>
          <a:p>
            <a:pPr marL="432000" indent="-324000" algn="ctr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1800" spc="-1">
                <a:latin typeface="Arial"/>
              </a:rPr>
              <a:t> </a:t>
            </a:r>
            <a:endParaRPr/>
          </a:p>
          <a:p>
            <a:pPr marL="432000" indent="-324000" algn="ctr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1800" spc="-1">
                <a:latin typeface="Arial"/>
              </a:rPr>
              <a:t> </a:t>
            </a:r>
            <a:endParaRPr/>
          </a:p>
          <a:p>
            <a:pPr marL="432000" indent="-324000" algn="ctr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2000" spc="-1">
                <a:latin typeface="Arial"/>
              </a:rPr>
              <a:t>20%           11%           3%           4,8%           2,9%                11%           42% </a:t>
            </a:r>
            <a:endParaRPr/>
          </a:p>
          <a:p>
            <a:pPr marL="432000" indent="-324000" algn="ctr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1800" spc="-1">
                <a:latin typeface="Arial"/>
              </a:rPr>
              <a:t> </a:t>
            </a:r>
            <a:endParaRPr/>
          </a:p>
          <a:p>
            <a:pPr marL="432000" indent="-324000" algn="ctr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2400" spc="-1">
                <a:latin typeface="Arial"/>
              </a:rPr>
              <a:t> </a:t>
            </a:r>
            <a:endParaRPr/>
          </a:p>
          <a:p>
            <a:pPr marL="432000" indent="-324000" algn="ctr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2400" spc="-1">
                <a:latin typeface="Arial"/>
              </a:rPr>
              <a:t> </a:t>
            </a:r>
            <a:endParaRPr/>
          </a:p>
          <a:p>
            <a:pPr marL="432000" indent="-324000" algn="ctr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2400" spc="-1">
                <a:latin typeface="Arial"/>
              </a:rPr>
              <a:t> 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Application>LibreOffice/5.0.1.2$Windows_x86 LibreOffice_project/81898c9f5c0d43f3473ba111d7b351050be20261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2019-04-23T21:04:44Z</dcterms:created>
  <dc:language>cs-CZ</dc:language>
  <dcterms:modified xsi:type="dcterms:W3CDTF">2019-04-23T22:44:30Z</dcterms:modified>
  <cp:revision>1</cp:revision>
</cp:coreProperties>
</file>