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8" r:id="rId7"/>
    <p:sldId id="269" r:id="rId8"/>
    <p:sldId id="260" r:id="rId9"/>
    <p:sldId id="271" r:id="rId10"/>
    <p:sldId id="272" r:id="rId11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492" autoAdjust="0"/>
  </p:normalViewPr>
  <p:slideViewPr>
    <p:cSldViewPr>
      <p:cViewPr varScale="1">
        <p:scale>
          <a:sx n="89" d="100"/>
          <a:sy n="89" d="100"/>
        </p:scale>
        <p:origin x="66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9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0180AE-FEF4-44BC-821C-C3B1CCEDD7CD}" type="datetime1">
              <a:rPr lang="cs-CZ" smtClean="0"/>
              <a:t>16.4.2019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04F4A-E1DC-4329-A262-4937631F0E74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74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84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00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2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6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0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tverce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41864-FFB1-4A2B-BB61-3FDF77DD5FA2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DDFEE-E8C8-4C12-8C4E-2D8A77691020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tverce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5" name="obrázek dole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Volný tvar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7" name="Obdélník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noProof="0" dirty="0"/>
            </a:p>
          </p:txBody>
        </p:sp>
      </p:grp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B6F9B-3E3A-4253-A374-33E764ECBD78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CE91A-B309-43E4-AD1C-AD501C2C1BE7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čtverce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Zaoblený obdélník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</p:grpSp>
      <p:grpSp>
        <p:nvGrpSpPr>
          <p:cNvPr id="19" name="obrázek dol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Volný tvar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21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AFBE4-1325-4070-AF10-373F4AFD66AF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CE44F6-04DF-4C97-A707-E5E9532DD86F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28F2E-382C-45A2-9B8C-FA2B6DCED344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D3C30-078C-4C86-BE15-151EF2210E36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rázek dol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Volný tvar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0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noProof="0" dirty="0"/>
            </a:p>
          </p:txBody>
        </p:sp>
      </p:grp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67C41-6301-437B-AF7E-13F65269AA2E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  <a:p>
            <a:pPr lvl="1" rtl="0"/>
            <a:r>
              <a:rPr lang="cs-CZ" noProof="0" smtClean="0"/>
              <a:t>Druhá úroveň</a:t>
            </a:r>
          </a:p>
          <a:p>
            <a:pPr lvl="2" rtl="0"/>
            <a:r>
              <a:rPr lang="cs-CZ" noProof="0" smtClean="0"/>
              <a:t>Třetí úroveň</a:t>
            </a:r>
          </a:p>
          <a:p>
            <a:pPr lvl="3" rtl="0"/>
            <a:r>
              <a:rPr lang="cs-CZ" noProof="0" smtClean="0"/>
              <a:t>Čtvrtá úroveň</a:t>
            </a:r>
          </a:p>
          <a:p>
            <a:pPr lvl="4" rtl="0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0497D-B20F-450D-AE3C-2D0859CABC22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1EA6B-B7D6-4FFF-8249-C89DA8A6DE2F}" type="datetime1">
              <a:rPr lang="cs-CZ" noProof="0" smtClean="0"/>
              <a:t>16.4.2019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rázek dole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Volný tvar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8" name="Obdélník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grpSp>
        <p:nvGrpSpPr>
          <p:cNvPr id="7" name="čtverce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Zaoblený obdélník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0" name="Obdélník se zakulacenými rohy na stejné straně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264B73E-7AE8-4388-ADB9-E2456403CFBB}" type="datetime1">
              <a:rPr lang="cs-CZ" smtClean="0"/>
              <a:t>16.4.2019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CHEMIE IN LEBENSMITTELN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KATEŘINA ŠIMSOVÁ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EINLEITUNG</a:t>
            </a:r>
            <a:endParaRPr lang="cs-CZ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Chemische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Stoffe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Lebensmittel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Kohlenhydrate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Fette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Proteine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Ballaststoffe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buNone/>
            </a:pPr>
            <a:endParaRPr 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Gründen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besser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Geschmack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Haltbarkeit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Aussehen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Ernährung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404664"/>
            <a:ext cx="4860539" cy="27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844846"/>
          </a:xfrm>
        </p:spPr>
        <p:txBody>
          <a:bodyPr rtlCol="0">
            <a:noAutofit/>
          </a:bodyPr>
          <a:lstStyle/>
          <a:p>
            <a:pPr rtl="0"/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FRUCHTLICHE UND PFLANZLICHE CHEMIE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997246"/>
            <a:ext cx="4633277" cy="59271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30" y="1049873"/>
            <a:ext cx="3024336" cy="58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ZUSATZSTOFFE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10497616" cy="4572000"/>
          </a:xfrm>
        </p:spPr>
        <p:txBody>
          <a:bodyPr rtlCol="0">
            <a:normAutofit fontScale="55000" lnSpcReduction="20000"/>
          </a:bodyPr>
          <a:lstStyle/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Konservierungsmittel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Farbstoffe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Süßungsmittel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Säuren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Säureregulatoren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Emulgatoren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Verdickungsmittel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Geliermittel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Stabilisatoren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Antioxidantien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Geschmacksverstärker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Schmelzsalze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Antibackmittel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Antibackmittel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600200"/>
            <a:ext cx="5681716" cy="31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CHEMISCHE STOFFE, DIE AM MEISTEN VERWENDET WERDEN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1141412" y="1700808"/>
            <a:ext cx="9751060" cy="4471391"/>
          </a:xfrm>
        </p:spPr>
        <p:txBody>
          <a:bodyPr rtlCol="0"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E102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Tartrazin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oder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Lebensmittelgelb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E120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Cochineal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Carminsäure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E250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Natriumnitrit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E621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Natriumglutamat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E951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Aspartam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PESTIZIDE</a:t>
            </a:r>
            <a:endParaRPr lang="cs-CZ" sz="4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66" y="1600200"/>
            <a:ext cx="2466906" cy="4572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66" y="1600200"/>
            <a:ext cx="2466906" cy="4572000"/>
          </a:xfrm>
        </p:spPr>
      </p:pic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SPIEL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18883" y="1700808"/>
            <a:ext cx="97510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E102                                    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Kartoffelchips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Aspartam                                                                              </a:t>
            </a: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E621                                   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Würstchen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Natriumnitrit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t>E250                                    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Kaugummi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Tartrazin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E120                                    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Säfte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Natriumglutamat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E951                                    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Joghurt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Cochineal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oder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Carminsäure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ření 16: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889_TF02787942" id="{F735A4CA-E63D-4721-AA7C-36C8068EBC0B}" vid="{3F13251B-6856-4025-880F-9FC5EFE81E89}"/>
    </a:ext>
  </a:extLst>
</a:theme>
</file>

<file path=ppt/theme/theme2.xml><?xml version="1.0" encoding="utf-8"?>
<a:theme xmlns:a="http://schemas.openxmlformats.org/drawingml/2006/main" name="Motiv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http://schemas.microsoft.com/office/2006/documentManagement/types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čerstvou zeleninou (širokoúhlý formát)</Template>
  <TotalTime>118</TotalTime>
  <Words>100</Words>
  <Application>Microsoft Office PowerPoint</Application>
  <PresentationFormat>Vlastní</PresentationFormat>
  <Paragraphs>51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Constantia</vt:lpstr>
      <vt:lpstr>Vaření 16:9</vt:lpstr>
      <vt:lpstr>CHEMIE IN LEBENSMITTELN</vt:lpstr>
      <vt:lpstr>EINLEITUNG</vt:lpstr>
      <vt:lpstr>FRUCHTLICHE UND PFLANZLICHE CHEMIE</vt:lpstr>
      <vt:lpstr>ZUSATZSTOFFE</vt:lpstr>
      <vt:lpstr>CHEMISCHE STOFFE, DIE AM MEISTEN VERWENDET WERDEN</vt:lpstr>
      <vt:lpstr>PESTIZIDE</vt:lpstr>
      <vt:lpstr>SPIEL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IN LEBENSMITTELN</dc:title>
  <dc:creator>Šimsovi</dc:creator>
  <cp:lastModifiedBy>Šimsovi</cp:lastModifiedBy>
  <cp:revision>20</cp:revision>
  <dcterms:created xsi:type="dcterms:W3CDTF">2019-04-16T13:00:20Z</dcterms:created>
  <dcterms:modified xsi:type="dcterms:W3CDTF">2019-04-16T14:58:58Z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