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3" r:id="rId4"/>
    <p:sldId id="258" r:id="rId5"/>
    <p:sldId id="257" r:id="rId6"/>
    <p:sldId id="259" r:id="rId7"/>
    <p:sldId id="266" r:id="rId8"/>
    <p:sldId id="265" r:id="rId9"/>
    <p:sldId id="267" r:id="rId10"/>
    <p:sldId id="262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CB5EB3-84C8-45C2-A0EB-CA598F4E5A9B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C93341-D876-4900-A4BF-90057A21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663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7A1EB4-4B16-4C57-AB98-87E4BF3FA901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BC63-5C81-4D3A-BE29-AAC3A0D3C2C4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D1E0-B2FF-47DB-BDEE-24AAF8881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88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3A32-9368-42F0-B632-2993807D684A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4A64-C614-4263-B697-8E1559623A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813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50C7-3166-4657-8042-9AD0238CB1D9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BE96-F17C-4A8A-9F85-4D73CEBEDB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5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0E70-5205-45DE-85EF-DC956DE5E583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CDF0-C8B5-4D2B-82C0-96AF0E5D10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881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D9FD-5909-4E03-BAC8-6617CF40BE24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6273-C3D3-4F2C-BE1B-0BDC09AAAF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98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1F00-41AE-48A1-B920-389BB8FC4B84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202E-A0C4-42F3-A027-5E973D7FA1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221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4703-33B0-4D03-9076-A3BBEA8E5CD6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5F77-0C62-4682-816C-2FEBFBC655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43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7396-9552-4D95-8586-FAA38ADCDC59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44D8-995A-48DD-A878-51823D31A2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3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0A84-1AB0-4A32-A908-03AB3037252E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B8C0-1DAA-4825-BF38-AF26D5B4A1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3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EBD1-ACE8-461E-A093-F5AD3182A606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BAF1-BB94-4667-BD13-53D0A25E32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86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6F7C-A4C5-426C-99FE-06F057A7BB3C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B173-AC98-4E2B-BA66-BC5AB136F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98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C2C87-6990-465C-98DC-D057321A023A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0D66EC-1952-4020-9309-B0957A3FC3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46&amp;tbm=isch&amp;sa=1&amp;ei=bbnAXOWrF42ZjLsP1aKEwA8&amp;q=fast+fashion+pollution+rivers&amp;oq=fast+fashion+pollution+rivers&amp;gs_l=img.3...45611.51105..51800...0.0..0.212.2284.1j15j1......1....1..gws-wiz-img.......35i39j0j0i30j0i19j0i8i30i19j0i30i19.kZvpShmcIxI#imgdii=5aOX4snplp0sNM:&amp;imgrc=LOFXe0ikZbhXhM:" TargetMode="External"/><Relationship Id="rId2" Type="http://schemas.openxmlformats.org/officeDocument/2006/relationships/hyperlink" Target="http://www.epochtimes.cz/2011120718599/Chemicke-obleceni-Jedovata-pravda-o-tom-co-se-nachazi-v-textilu-ktery-nosim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rwaechter.net/greenpeace-studie-gefaehrliche-chemie-in-kleidung-von-primark-und-burberry" TargetMode="External"/><Relationship Id="rId4" Type="http://schemas.openxmlformats.org/officeDocument/2006/relationships/hyperlink" Target="https://www.brigitte.de/mode/trends/report--wie-viel-chemie-steckt-in-unserer-kleidung--1014893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B0bHbDBRk" TargetMode="External"/><Relationship Id="rId2" Type="http://schemas.openxmlformats.org/officeDocument/2006/relationships/hyperlink" Target="https://www.youtube.com/watch?v=0H2WcFiAy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 descr="Fast fashion ri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0"/>
            <a:ext cx="10252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9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Chemie in der Kleidung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6300788" y="0"/>
            <a:ext cx="3024187" cy="620713"/>
          </a:xfrm>
        </p:spPr>
        <p:txBody>
          <a:bodyPr/>
          <a:lstStyle/>
          <a:p>
            <a:pPr eaLnBrk="1" hangingPunct="1"/>
            <a:r>
              <a:rPr lang="cs-CZ" altLang="cs-CZ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Kateřina Šteflová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i="1" smtClean="0">
                <a:latin typeface="Times New Roman" pitchFamily="18" charset="0"/>
                <a:cs typeface="Times New Roman" pitchFamily="18" charset="0"/>
              </a:rPr>
              <a:t>Quellen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6048375"/>
          </a:xfrm>
        </p:spPr>
        <p:txBody>
          <a:bodyPr/>
          <a:lstStyle/>
          <a:p>
            <a:pPr eaLnBrk="1" hangingPunct="1"/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2"/>
              </a:rPr>
              <a:t>http://www.epochtimes.cz/2011120718599/Chemicke-obleceni-Jedovata-pravda-o-tom-co-se-nachazi-v-textilu-ktery-nosime.html</a:t>
            </a:r>
            <a:endParaRPr lang="cs-CZ" altLang="cs-CZ" sz="24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3"/>
              </a:rPr>
              <a:t>https://www.google.com/search?biw=1366&amp;bih=646&amp;tbm=isch&amp;sa=1&amp;ei=bbnAXOWrF42ZjLsP1aKEwA8&amp;q=fast+fashion+pollution+rivers&amp;oq=fast+fashion+pollution+rivers&amp;gs_l=img.3...45611.51105..51800...0.0..0.212.2284.1j15j1......1....1..gws-wiz-img.......35i39j0j0i30j0i19j0i8i30i19j0i30i19.kZvpShmcIxI#imgdii=5aOX4snplp0sNM:&amp;imgrc=LOFXe0ikZbhXhM:</a:t>
            </a:r>
            <a:endParaRPr lang="cs-CZ" altLang="cs-CZ" sz="24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4"/>
              </a:rPr>
              <a:t>https://www.brigitte.de/mode/trends/report--wie-viel-chemie-steckt-in-unserer-kleidung--10148936.html</a:t>
            </a:r>
            <a:endParaRPr lang="cs-CZ" altLang="cs-CZ" sz="24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5"/>
              </a:rPr>
              <a:t>http://derwaechter.net/greenpeace-studie-gefaehrliche-chemie-in-kleidung-von-primark-und-burberry</a:t>
            </a:r>
            <a:endParaRPr lang="cs-CZ" altLang="cs-CZ" sz="24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Zástupný symbol pro obsah 3" descr="Graf podílu znače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5864225" cy="6165850"/>
          </a:xfrm>
        </p:spPr>
      </p:pic>
      <p:pic>
        <p:nvPicPr>
          <p:cNvPr id="3075" name="Obrázek 4" descr="Značky fast fashion řetězc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987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ek 5" descr="Značky fast fashion řetěz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14563"/>
            <a:ext cx="46434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smtClean="0">
                <a:latin typeface="Times New Roman" pitchFamily="18" charset="0"/>
                <a:cs typeface="Times New Roman" pitchFamily="18" charset="0"/>
              </a:rPr>
              <a:t>Der Weg eurer T-Shirts</a:t>
            </a:r>
          </a:p>
        </p:txBody>
      </p:sp>
      <p:pic>
        <p:nvPicPr>
          <p:cNvPr id="4099" name="Zástupný symbol pro obsah 3" descr="Cesta Vašeho Tričk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385300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4" descr="Fabri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3" descr="Fast fashion rive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59213"/>
            <a:ext cx="53276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Zástupný symbol pro obsah 2"/>
          <p:cNvSpPr>
            <a:spLocks noGrp="1"/>
          </p:cNvSpPr>
          <p:nvPr>
            <p:ph idx="1"/>
          </p:nvPr>
        </p:nvSpPr>
        <p:spPr>
          <a:xfrm>
            <a:off x="0" y="1916113"/>
            <a:ext cx="6011863" cy="2520950"/>
          </a:xfrm>
          <a:solidFill>
            <a:srgbClr val="FFFF00"/>
          </a:solidFill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Baumwolle geerntet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Textilfabrik – mit Chemiefasern (Nylon, Polyester) gemischt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andere Chemiefasern werden da zu gegeben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Kleidung schöner wird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765175"/>
            <a:ext cx="7978775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Formaldehyd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Baumwolle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gerinnet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(= sražený)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Kleidung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lässt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Farbe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los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Ftalaten</a:t>
            </a:r>
            <a:endParaRPr lang="cs-CZ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Kleidung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weicher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(= měkčí)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Farbstoffen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werden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PVC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stabilisiert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Nervsystem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Kadmium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Karzinogen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(= rakovinotvorný)</a:t>
            </a:r>
          </a:p>
        </p:txBody>
      </p:sp>
      <p:pic>
        <p:nvPicPr>
          <p:cNvPr id="6147" name="Obrázek 3" descr="Formaldehy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2668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ázek 4" descr="Das Ble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997200"/>
            <a:ext cx="20748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5" descr="Kadm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437063"/>
            <a:ext cx="22320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5" descr="Bamb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300"/>
            <a:ext cx="19827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4464050" cy="1143000"/>
          </a:xfrm>
        </p:spPr>
        <p:txBody>
          <a:bodyPr/>
          <a:lstStyle/>
          <a:p>
            <a:pPr eaLnBrk="1" hangingPunct="1"/>
            <a:r>
              <a:rPr lang="cs-CZ" altLang="cs-CZ" b="1" i="1" smtClean="0">
                <a:latin typeface="Times New Roman" pitchFamily="18" charset="0"/>
                <a:cs typeface="Times New Roman" pitchFamily="18" charset="0"/>
              </a:rPr>
              <a:t>Wacht auf, bitte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>
          <a:xfrm>
            <a:off x="611188" y="1773238"/>
            <a:ext cx="5627687" cy="3700462"/>
          </a:xfrm>
          <a:solidFill>
            <a:srgbClr val="92D05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Naturfaser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Bio-Baumwolle, Wolle, Bambus, Cannabis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Höherer Preis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Arbeitnehmer bekommen genug Geld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die Herstellung ist haltbar</a:t>
            </a:r>
          </a:p>
        </p:txBody>
      </p:sp>
      <p:pic>
        <p:nvPicPr>
          <p:cNvPr id="7173" name="Obrázek 3" descr="Biobaumwol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0"/>
            <a:ext cx="2851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Obrázek 4" descr="Wol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3173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7" descr="Second h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60975"/>
            <a:ext cx="25923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ázek 6" descr="Cannabi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1306">
            <a:off x="7612063" y="3768725"/>
            <a:ext cx="1485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 descr="Slowfashion bra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573463"/>
            <a:ext cx="5497513" cy="4127500"/>
          </a:xfrm>
        </p:spPr>
      </p:pic>
      <p:pic>
        <p:nvPicPr>
          <p:cNvPr id="8195" name="Obrázek 4" descr="Já za tolik, já za toli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387350"/>
            <a:ext cx="609441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5" descr="Cartoon fast fash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268413"/>
            <a:ext cx="30353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4" descr="The Fashion Industry In Numb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 b="1" i="1" smtClean="0">
                <a:latin typeface="Times New Roman" pitchFamily="18" charset="0"/>
                <a:cs typeface="Times New Roman" pitchFamily="18" charset="0"/>
              </a:rPr>
              <a:t>Noch nicht? Vielleicht jetzt…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5538"/>
            <a:ext cx="7993062" cy="1223962"/>
          </a:xfrm>
        </p:spPr>
        <p:txBody>
          <a:bodyPr/>
          <a:lstStyle/>
          <a:p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https://www.youtube.com/watch?v=0H2WcFiAyrU</a:t>
            </a:r>
            <a:endParaRPr lang="cs-CZ" altLang="cs-CZ" sz="24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i="1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https://www.youtube.com/watch?v=QDB0bHbDBRk</a:t>
            </a:r>
            <a:r>
              <a:rPr lang="cs-CZ" altLang="cs-CZ" sz="24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4" name="Obrázek 4" descr="Fast fashion cartoon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01975"/>
            <a:ext cx="51958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3" descr="Fast fashion river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3561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137</Words>
  <Application>Microsoft Office PowerPoint</Application>
  <PresentationFormat>Předvádění na obrazovce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Motiv sady Office</vt:lpstr>
      <vt:lpstr>Chemie in der Kleidung</vt:lpstr>
      <vt:lpstr>Prezentace aplikace PowerPoint</vt:lpstr>
      <vt:lpstr>Der Weg eurer T-Shirts</vt:lpstr>
      <vt:lpstr>Prezentace aplikace PowerPoint</vt:lpstr>
      <vt:lpstr>Prezentace aplikace PowerPoint</vt:lpstr>
      <vt:lpstr>Wacht auf, bitte</vt:lpstr>
      <vt:lpstr>Prezentace aplikace PowerPoint</vt:lpstr>
      <vt:lpstr>Prezentace aplikace PowerPoint</vt:lpstr>
      <vt:lpstr>Noch nicht? Vielleicht jetzt…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in Kleidung</dc:title>
  <dc:creator>katerina.steflova@outlook.com</dc:creator>
  <cp:lastModifiedBy>Radka Košařová</cp:lastModifiedBy>
  <cp:revision>35</cp:revision>
  <dcterms:created xsi:type="dcterms:W3CDTF">2019-04-24T08:58:19Z</dcterms:created>
  <dcterms:modified xsi:type="dcterms:W3CDTF">2019-04-25T06:51:19Z</dcterms:modified>
</cp:coreProperties>
</file>