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57" r:id="rId5"/>
    <p:sldId id="268" r:id="rId6"/>
    <p:sldId id="270" r:id="rId7"/>
    <p:sldId id="269" r:id="rId8"/>
    <p:sldId id="262" r:id="rId9"/>
  </p:sldIdLst>
  <p:sldSz cx="12188825" cy="6858000"/>
  <p:notesSz cx="6858000" cy="9144000"/>
  <p:defaultTextStyle>
    <a:defPPr rtl="0">
      <a:defRPr lang="cs-cz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4483" autoAdjust="0"/>
  </p:normalViewPr>
  <p:slideViewPr>
    <p:cSldViewPr>
      <p:cViewPr varScale="1">
        <p:scale>
          <a:sx n="86" d="100"/>
          <a:sy n="86" d="100"/>
        </p:scale>
        <p:origin x="562" y="7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9" d="100"/>
          <a:sy n="89" d="100"/>
        </p:scale>
        <p:origin x="3750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D92DAF1D-8F38-49AC-B404-1337A10650DD}" type="datetime1">
              <a:rPr lang="cs-CZ" smtClean="0"/>
              <a:t>21.04.2019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79429053-DC2A-4342-ADD4-2FD729D91E2C}" type="slidenum">
              <a:rPr lang="cs-CZ" smtClean="0"/>
              <a:pPr algn="r"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2084BE0D-C9E9-4F18-B817-2DBEF890598A}" type="datetime1">
              <a:rPr lang="cs-CZ" smtClean="0"/>
              <a:pPr/>
              <a:t>21.04.2019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/>
            <a:fld id="{3EBA5BD7-F043-4D1B-AA17-CD412FC534DE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3EBA5BD7-F043-4D1B-AA17-CD412FC534DE}" type="slidenum">
              <a:rPr lang="cs-CZ" smtClean="0"/>
              <a:pPr algn="r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2411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3EBA5BD7-F043-4D1B-AA17-CD412FC534DE}" type="slidenum">
              <a:rPr lang="cs-CZ" smtClean="0"/>
              <a:pPr algn="r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3279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algn="r" rtl="0"/>
            <a:fld id="{3EBA5BD7-F043-4D1B-AA17-CD412FC534DE}" type="slidenum">
              <a:rPr lang="cs-CZ" smtClean="0"/>
              <a:pPr algn="r" rtl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229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3EBA5BD7-F043-4D1B-AA17-CD412FC534DE}" type="slidenum">
              <a:rPr lang="cs-CZ" smtClean="0"/>
              <a:pPr algn="r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811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3EBA5BD7-F043-4D1B-AA17-CD412FC534DE}" type="slidenum">
              <a:rPr lang="cs-CZ" smtClean="0"/>
              <a:pPr algn="r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368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úhlopříčky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Přímá spojnice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řádky dole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Volný tvar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cs-CZ" dirty="0"/>
            </a:p>
          </p:txBody>
        </p:sp>
        <p:sp>
          <p:nvSpPr>
            <p:cNvPr id="10" name="Volný tvar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cs-CZ" dirty="0"/>
            </a:p>
          </p:txBody>
        </p:sp>
        <p:sp>
          <p:nvSpPr>
            <p:cNvPr id="11" name="Volný tvar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cs-CZ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 rtlCol="0">
            <a:normAutofit/>
          </a:bodyPr>
          <a:lstStyle>
            <a:lvl1pPr algn="l" rtl="0">
              <a:defRPr sz="54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625176" y="2616200"/>
            <a:ext cx="8735325" cy="1752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22" name="Zástupný symbol pro datum 2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33624B7-88E2-4120-AFAD-14AFCE9AD940}" type="datetime1">
              <a:rPr lang="cs-CZ" smtClean="0"/>
              <a:pPr/>
              <a:t>21.04.2019</a:t>
            </a:fld>
            <a:endParaRPr lang="cs-CZ" dirty="0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24" name="Zástupný symbol pro číslo snímku 2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cs-CZ" dirty="0"/>
              <a:t>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BBA07F0-6680-4943-BD7A-CAE075672D6F}" type="datetime1">
              <a:rPr lang="cs-CZ" smtClean="0"/>
              <a:pPr/>
              <a:t>21.04.2019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1218882" y="584200"/>
            <a:ext cx="7414869" cy="5588000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cs-CZ" dirty="0"/>
              <a:t>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ABB6AFB-FD75-4ED4-B0A1-06DAC4B142EF}" type="datetime1">
              <a:rPr lang="cs-CZ" smtClean="0"/>
              <a:pPr/>
              <a:t>21.04.2019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cs-CZ" dirty="0"/>
              <a:t>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ABC4919-B29C-4171-8AC2-52CB8E2BF1DE}" type="datetime1">
              <a:rPr lang="cs-CZ" smtClean="0"/>
              <a:pPr/>
              <a:t>21.04.2019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úhlopříčky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Přímá spojnice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rtlCol="0" anchor="b">
            <a:normAutofit/>
          </a:bodyPr>
          <a:lstStyle>
            <a:lvl1pPr algn="l" rtl="0">
              <a:defRPr sz="5400" b="0" cap="none" baseline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625176" y="4951266"/>
            <a:ext cx="7069519" cy="1220933"/>
          </a:xfrm>
        </p:spPr>
        <p:txBody>
          <a:bodyPr rtlCol="0" anchor="t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l" rtl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dirty="0"/>
              <a:t>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F32E52D-1DC2-4D1F-BE8C-CB8F7D7727B2}" type="datetime1">
              <a:rPr lang="cs-CZ" smtClean="0"/>
              <a:pPr/>
              <a:t>21.04.2019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218883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cs-CZ" dirty="0"/>
              <a:t>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500707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cs-CZ" dirty="0"/>
              <a:t>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038EBEA-6151-4C48-8157-C296FC19C9C6}" type="datetime1">
              <a:rPr lang="cs-CZ" smtClean="0"/>
              <a:pPr/>
              <a:t>21.04.2019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218883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cs-CZ" dirty="0"/>
              <a:t>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1218883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cs-CZ" dirty="0"/>
              <a:t>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496644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cs-CZ" dirty="0"/>
              <a:t>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500707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 baseline="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cs-CZ" dirty="0"/>
              <a:t>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DEF4067-9867-44E1-8104-A47AAADDD6D7}" type="datetime1">
              <a:rPr lang="cs-CZ" smtClean="0"/>
              <a:pPr/>
              <a:t>21.04.2019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8A307B0-F685-4A84-9D3C-1A601E3FC0A5}" type="datetime1">
              <a:rPr lang="cs-CZ" smtClean="0"/>
              <a:pPr/>
              <a:t>21.04.2019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847830E-D3ED-4862-A3DA-519F54D317D1}" type="datetime1">
              <a:rPr lang="cs-CZ" smtClean="0"/>
              <a:pPr/>
              <a:t>21.04.2019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cs-CZ" dirty="0"/>
              <a:t>Upravit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84971" y="584200"/>
            <a:ext cx="6094413" cy="558800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cs-CZ" dirty="0"/>
              <a:t>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9FC2B6D-D6B4-4A07-B229-6B7F217D9BA3}" type="datetime1">
              <a:rPr lang="cs-CZ" smtClean="0"/>
              <a:pPr/>
              <a:t>21.04.2019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cs-CZ" dirty="0"/>
              <a:t>Upravit styly předlohy textu.</a:t>
            </a:r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l" rtl="0">
              <a:buNone/>
              <a:defRPr sz="2800"/>
            </a:lvl1pPr>
            <a:lvl2pPr marL="609493" indent="0" algn="l" rtl="0">
              <a:buNone/>
              <a:defRPr sz="3700"/>
            </a:lvl2pPr>
            <a:lvl3pPr marL="1218987" indent="0" algn="l" rtl="0">
              <a:buNone/>
              <a:defRPr sz="3200"/>
            </a:lvl3pPr>
            <a:lvl4pPr marL="1828480" indent="0" algn="l" rtl="0">
              <a:buNone/>
              <a:defRPr sz="2700"/>
            </a:lvl4pPr>
            <a:lvl5pPr marL="2437973" indent="0" algn="l" rtl="0">
              <a:buNone/>
              <a:defRPr sz="2700"/>
            </a:lvl5pPr>
            <a:lvl6pPr marL="3047467" indent="0" algn="l" rtl="0">
              <a:buNone/>
              <a:defRPr sz="2700"/>
            </a:lvl6pPr>
            <a:lvl7pPr marL="3656960" indent="0" algn="l" rtl="0">
              <a:buNone/>
              <a:defRPr sz="2700"/>
            </a:lvl7pPr>
            <a:lvl8pPr marL="4266453" indent="0" algn="l" rtl="0">
              <a:buNone/>
              <a:defRPr sz="2700"/>
            </a:lvl8pPr>
            <a:lvl9pPr marL="4875947" indent="0" algn="l" rtl="0">
              <a:buNone/>
              <a:defRPr sz="27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426D6B7-6AAE-4978-AF22-38FE2E59CEB2}" type="datetime1">
              <a:rPr lang="cs-CZ" smtClean="0"/>
              <a:pPr/>
              <a:t>21.04.2019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řádky vlevo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Volný tvar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/>
            </a:p>
          </p:txBody>
        </p:sp>
        <p:sp>
          <p:nvSpPr>
            <p:cNvPr id="11" name="Volný tvar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/>
            </a:p>
          </p:txBody>
        </p:sp>
        <p:sp>
          <p:nvSpPr>
            <p:cNvPr id="14" name="Volný tvar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/>
            </a:p>
          </p:txBody>
        </p:sp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cs-CZ" dirty="0"/>
              <a:t>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E752B-6572-436C-91E9-2D00E8BF5CDF}" type="datetime1">
              <a:rPr lang="cs-CZ" smtClean="0"/>
              <a:pPr/>
              <a:t>21.04.2019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old.vscht.cz/uchop/udalosti/skripta/1ZOZP/odpady/odpady3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radiozurnal.rozhlas.cz/chemicka-recyklace-je-budoucnost-zpracovani-plastoveho-odpadu-veri-v-nemecku-777646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dirty="0" err="1"/>
              <a:t>Chemische</a:t>
            </a:r>
            <a:r>
              <a:rPr lang="cs-CZ" dirty="0"/>
              <a:t> </a:t>
            </a:r>
            <a:r>
              <a:rPr lang="cs-CZ" dirty="0" err="1"/>
              <a:t>Abfallverarbeitung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cs-CZ" dirty="0"/>
              <a:t>Vojtěch Lídl</a:t>
            </a:r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Ziel</a:t>
            </a:r>
            <a:endParaRPr lang="cs-CZ" dirty="0"/>
          </a:p>
          <a:p>
            <a:pPr rtl="0"/>
            <a:r>
              <a:rPr lang="cs-CZ" dirty="0" err="1"/>
              <a:t>Arten</a:t>
            </a:r>
            <a:r>
              <a:rPr lang="cs-CZ" dirty="0"/>
              <a:t> von </a:t>
            </a:r>
            <a:r>
              <a:rPr lang="cs-CZ" dirty="0" err="1"/>
              <a:t>Abfällen</a:t>
            </a:r>
            <a:endParaRPr lang="cs-CZ" dirty="0"/>
          </a:p>
          <a:p>
            <a:pPr rtl="0"/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Problem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Kunststoffabfälle</a:t>
            </a:r>
            <a:r>
              <a:rPr lang="cs-CZ" dirty="0"/>
              <a:t> </a:t>
            </a:r>
          </a:p>
          <a:p>
            <a:pPr rtl="0"/>
            <a:r>
              <a:rPr lang="cs-CZ" dirty="0" err="1"/>
              <a:t>ChemCycling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Der </a:t>
            </a:r>
            <a:r>
              <a:rPr lang="cs-CZ" dirty="0" err="1"/>
              <a:t>Verarbeitungsprozess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 rtlCol="0"/>
          <a:lstStyle/>
          <a:p>
            <a:pPr rtl="0"/>
            <a:r>
              <a:rPr lang="cs-CZ" dirty="0"/>
              <a:t>Die </a:t>
            </a:r>
            <a:r>
              <a:rPr lang="cs-CZ" dirty="0" err="1"/>
              <a:t>Auflösung</a:t>
            </a:r>
            <a:endParaRPr lang="cs-CZ" dirty="0"/>
          </a:p>
          <a:p>
            <a:pPr rtl="0"/>
            <a:r>
              <a:rPr lang="cs-CZ" dirty="0" err="1"/>
              <a:t>Neutralisierung</a:t>
            </a:r>
            <a:endParaRPr lang="cs-CZ" dirty="0"/>
          </a:p>
          <a:p>
            <a:pPr rtl="0"/>
            <a:r>
              <a:rPr lang="cs-CZ" dirty="0" err="1"/>
              <a:t>Niederschlag</a:t>
            </a:r>
            <a:endParaRPr lang="cs-CZ" dirty="0"/>
          </a:p>
          <a:p>
            <a:pPr rtl="0"/>
            <a:r>
              <a:rPr lang="cs-CZ" dirty="0"/>
              <a:t>Hydrolyse</a:t>
            </a:r>
          </a:p>
        </p:txBody>
      </p:sp>
    </p:spTree>
    <p:extLst>
      <p:ext uri="{BB962C8B-B14F-4D97-AF65-F5344CB8AC3E}">
        <p14:creationId xmlns:p14="http://schemas.microsoft.com/office/powerpoint/2010/main" val="412318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err="1"/>
              <a:t>Andere</a:t>
            </a:r>
            <a:r>
              <a:rPr lang="cs-CZ" dirty="0"/>
              <a:t> </a:t>
            </a:r>
            <a:r>
              <a:rPr lang="cs-CZ" dirty="0" err="1"/>
              <a:t>Methoden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 rtlCol="0"/>
          <a:lstStyle/>
          <a:p>
            <a:pPr rtl="0"/>
            <a:r>
              <a:rPr lang="cs-CZ" dirty="0" err="1"/>
              <a:t>Physikalische</a:t>
            </a:r>
            <a:r>
              <a:rPr lang="cs-CZ" dirty="0"/>
              <a:t> </a:t>
            </a:r>
            <a:r>
              <a:rPr lang="cs-CZ" dirty="0" err="1"/>
              <a:t>Methoden</a:t>
            </a:r>
            <a:endParaRPr lang="cs-CZ" dirty="0"/>
          </a:p>
          <a:p>
            <a:pPr rtl="0"/>
            <a:r>
              <a:rPr lang="cs-CZ" dirty="0" err="1"/>
              <a:t>Biologische</a:t>
            </a:r>
            <a:r>
              <a:rPr lang="cs-CZ" dirty="0"/>
              <a:t> </a:t>
            </a:r>
            <a:r>
              <a:rPr lang="cs-CZ" dirty="0" err="1"/>
              <a:t>Methoden</a:t>
            </a:r>
            <a:endParaRPr lang="cs-CZ" dirty="0"/>
          </a:p>
          <a:p>
            <a:pPr rtl="0"/>
            <a:r>
              <a:rPr lang="cs-CZ" dirty="0" err="1"/>
              <a:t>Verbrennung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191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err="1"/>
              <a:t>Quellen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A6C4B66-ECB5-4479-B3E9-EFE5907FBFD6}"/>
              </a:ext>
            </a:extLst>
          </p:cNvPr>
          <p:cNvSpPr txBox="1"/>
          <p:nvPr/>
        </p:nvSpPr>
        <p:spPr>
          <a:xfrm>
            <a:off x="1053852" y="1700808"/>
            <a:ext cx="444348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hlinkClick r:id="rId3"/>
              </a:rPr>
              <a:t>http://old.vscht.cz/uchop/udalosti/skripta/1ZOZP/odpady/odpady3.htm</a:t>
            </a:r>
            <a:endParaRPr lang="cs-CZ" sz="2800" dirty="0"/>
          </a:p>
          <a:p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hlinkClick r:id="rId4"/>
              </a:rPr>
              <a:t>https://radiozurnal.rozhlas.cz/chemicka-recyklace-je-budoucnost-zpracovani-plastoveho-odpadu-veri-v-nemecku-7776466</a:t>
            </a: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771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hnologie (16:9)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33228_TF02787990_TF02787990.potx" id="{41430103-F1DF-4760-9877-C776298C88DB}" vid="{586A876F-1D1B-4FC4-9F0D-A7C5E174B1DA}"/>
    </a:ext>
  </a:extLst>
</a:theme>
</file>

<file path=ppt/theme/theme2.xml><?xml version="1.0" encoding="utf-8"?>
<a:theme xmlns:a="http://schemas.openxmlformats.org/drawingml/2006/main" name="Motiv Offic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C67BEE-D13F-4BD2-98A5-34D8A0977F68}">
  <ds:schemaRefs>
    <ds:schemaRef ds:uri="http://schemas.microsoft.com/office/2006/documentManagement/types"/>
    <ds:schemaRef ds:uri="http://schemas.microsoft.com/office/infopath/2007/PartnerControls"/>
    <ds:schemaRef ds:uri="4873beb7-5857-4685-be1f-d57550cc96cc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s trojitými čarami připomínajícími elektrický obvod (širokoúhlý formát)</Template>
  <TotalTime>2160</TotalTime>
  <Words>64</Words>
  <Application>Microsoft Office PowerPoint</Application>
  <PresentationFormat>Vlastní</PresentationFormat>
  <Paragraphs>25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Technologie (16:9)</vt:lpstr>
      <vt:lpstr>Chemische Abfallverarbeitung</vt:lpstr>
      <vt:lpstr>Prezentace aplikace PowerPoint</vt:lpstr>
      <vt:lpstr>Der Verarbeitungsprozess</vt:lpstr>
      <vt:lpstr>Andere Methoden</vt:lpstr>
      <vt:lpstr>Quellen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Rozložení nadpisu</dc:title>
  <dc:creator>Jan Lídl</dc:creator>
  <cp:lastModifiedBy>Jan Lídl</cp:lastModifiedBy>
  <cp:revision>9</cp:revision>
  <dcterms:created xsi:type="dcterms:W3CDTF">2019-04-21T08:07:08Z</dcterms:created>
  <dcterms:modified xsi:type="dcterms:W3CDTF">2019-04-22T20:07:12Z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