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0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8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02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7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20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1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9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9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1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4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1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5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4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xmlns="" id="{507EDE1B-4A49-AC46-8CA8-CCA0CCD2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602419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cs-CZ" sz="8000" dirty="0"/>
              <a:t>DÜNGEMITTEL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xmlns="" id="{457659C5-2E22-824D-AEBE-A4984C431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Barbora Hanzlíčková</a:t>
            </a:r>
          </a:p>
        </p:txBody>
      </p:sp>
    </p:spTree>
    <p:extLst>
      <p:ext uri="{BB962C8B-B14F-4D97-AF65-F5344CB8AC3E}">
        <p14:creationId xmlns:p14="http://schemas.microsoft.com/office/powerpoint/2010/main" val="420192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6E857E-80E1-CA41-A254-9C251452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Bedeutung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B1B4B7A-CFFC-764E-9412-785F26AB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43" y="1930400"/>
            <a:ext cx="8596668" cy="3880773"/>
          </a:xfrm>
        </p:spPr>
        <p:txBody>
          <a:bodyPr/>
          <a:lstStyle/>
          <a:p>
            <a:r>
              <a:rPr lang="cs-CZ" dirty="0"/>
              <a:t>Nährstoffe liefern</a:t>
            </a:r>
          </a:p>
          <a:p>
            <a:r>
              <a:rPr lang="cs-CZ" dirty="0"/>
              <a:t>die Bodenfruchtbarkeit erhörfen</a:t>
            </a:r>
          </a:p>
          <a:p>
            <a:r>
              <a:rPr lang="cs-CZ" dirty="0"/>
              <a:t>Steigerung der Anlagenqualität und Produktion</a:t>
            </a:r>
          </a:p>
          <a:p>
            <a:r>
              <a:rPr lang="cs-CZ" dirty="0"/>
              <a:t>die wichtigsten Nährstoffe -  Sticktstoff, Kalium, Phosphor</a:t>
            </a:r>
          </a:p>
        </p:txBody>
      </p:sp>
    </p:spTree>
    <p:extLst>
      <p:ext uri="{BB962C8B-B14F-4D97-AF65-F5344CB8AC3E}">
        <p14:creationId xmlns:p14="http://schemas.microsoft.com/office/powerpoint/2010/main" val="83887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D2961A-4989-0045-8AD8-05445650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Geschichte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1C1C3C5-9944-6B44-AE3D-B3B5BA5D3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304"/>
            <a:ext cx="8596668" cy="3880773"/>
          </a:xfrm>
        </p:spPr>
        <p:txBody>
          <a:bodyPr/>
          <a:lstStyle/>
          <a:p>
            <a:r>
              <a:rPr lang="cs-CZ" dirty="0"/>
              <a:t>vorher nur natürlich = Kompost, Dünger</a:t>
            </a:r>
          </a:p>
          <a:p>
            <a:r>
              <a:rPr lang="cs-CZ" dirty="0"/>
              <a:t>im Jahr 1913</a:t>
            </a:r>
          </a:p>
          <a:p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F8A3E1D2-C1F8-ED48-8A66-E0B480556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11" y="2695267"/>
            <a:ext cx="3901833" cy="38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35570E-9AD0-7C4E-9A01-C75CEB78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organische Düngemittel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998089E-058A-5445-97A3-2EA86246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1141"/>
            <a:ext cx="8596668" cy="3880773"/>
          </a:xfrm>
        </p:spPr>
        <p:txBody>
          <a:bodyPr/>
          <a:lstStyle/>
          <a:p>
            <a:r>
              <a:rPr lang="cs-CZ" dirty="0"/>
              <a:t>natürliche Substanzen </a:t>
            </a:r>
          </a:p>
          <a:p>
            <a:r>
              <a:rPr lang="cs-CZ" dirty="0"/>
              <a:t>Vorteile: Langfristige Verbesserung der Bodenproduktivität und Lagerung für CO</a:t>
            </a:r>
            <a:r>
              <a:rPr lang="cs-CZ" baseline="-25000" dirty="0"/>
              <a:t>2</a:t>
            </a:r>
          </a:p>
          <a:p>
            <a:r>
              <a:rPr lang="cs-CZ" dirty="0"/>
              <a:t>Nachteile: variabler Nährstoffgehalt und kranke Keime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6A8C85A6-BBAD-CC49-AFD9-90A915F7E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681528"/>
            <a:ext cx="4451026" cy="29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8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806A24-CFFB-C74E-8933-68902261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synthetische Düngemittel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96C1B5-432A-344F-A977-27417B99D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6541"/>
            <a:ext cx="8596668" cy="3880773"/>
          </a:xfrm>
        </p:spPr>
        <p:txBody>
          <a:bodyPr/>
          <a:lstStyle/>
          <a:p>
            <a:r>
              <a:rPr lang="cs-CZ" dirty="0"/>
              <a:t>künstlich hergestellt</a:t>
            </a:r>
          </a:p>
          <a:p>
            <a:r>
              <a:rPr lang="cs-CZ" dirty="0"/>
              <a:t>eine Quelle wichtiger biogener Elemente</a:t>
            </a:r>
          </a:p>
          <a:p>
            <a:r>
              <a:rPr lang="cs-CZ" dirty="0"/>
              <a:t>Vorteil: mehr Nährstoffe</a:t>
            </a:r>
          </a:p>
          <a:p>
            <a:r>
              <a:rPr lang="cs-CZ" dirty="0"/>
              <a:t>Nachteil: negative Auswirkungen auf die Umwelt</a:t>
            </a:r>
          </a:p>
          <a:p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0D8F4AA8-0EC4-0044-A1DE-237D99D6A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583214"/>
            <a:ext cx="4599698" cy="30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1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38E4B8-2D2B-0D40-AB92-B847AC41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granulare Düngemittel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934ACF7-FB30-854C-95A6-A514C517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7017"/>
            <a:ext cx="8596668" cy="3880773"/>
          </a:xfrm>
        </p:spPr>
        <p:txBody>
          <a:bodyPr/>
          <a:lstStyle/>
          <a:p>
            <a:r>
              <a:rPr lang="cs-CZ" dirty="0"/>
              <a:t>es löst sich im Boden auf</a:t>
            </a:r>
          </a:p>
          <a:p>
            <a:r>
              <a:rPr lang="cs-CZ" dirty="0"/>
              <a:t>Vorteile: einfache Anwendung und gleicher Nährstoffgehalt</a:t>
            </a:r>
          </a:p>
          <a:p>
            <a:r>
              <a:rPr lang="cs-CZ" dirty="0"/>
              <a:t>Nachteil: langsamere Wirkung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3E402AF0-6A7E-0140-9014-20333E4C3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08" y="3997375"/>
            <a:ext cx="5201920" cy="22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0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D48D92-31FB-CC46-B41E-2DF3EC01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flüssige Düngemittel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7FCD41C-A61E-6146-B589-D73825F2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6541"/>
            <a:ext cx="8596668" cy="3880773"/>
          </a:xfrm>
        </p:spPr>
        <p:txBody>
          <a:bodyPr/>
          <a:lstStyle/>
          <a:p>
            <a:r>
              <a:rPr lang="cs-CZ" dirty="0"/>
              <a:t>in flüssiger Form</a:t>
            </a:r>
          </a:p>
          <a:p>
            <a:r>
              <a:rPr lang="cs-CZ" dirty="0"/>
              <a:t>Vorteil: sofortige Wirkung</a:t>
            </a:r>
          </a:p>
          <a:p>
            <a:r>
              <a:rPr lang="cs-CZ" dirty="0"/>
              <a:t>Nachteil: kurzfristige Effizienz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xmlns="" id="{DB4371CC-693C-D145-B293-711A8E662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067922"/>
            <a:ext cx="381925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EBE30E-0986-C544-8688-1CA3DA92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negative Auswirkung von Düngemittel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995ECAC-776A-F74C-B8DF-BB63AACC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82612"/>
            <a:ext cx="8596668" cy="3880773"/>
          </a:xfrm>
        </p:spPr>
        <p:txBody>
          <a:bodyPr/>
          <a:lstStyle/>
          <a:p>
            <a:r>
              <a:rPr lang="cs-CZ" dirty="0"/>
              <a:t>Versauerung des Bodens</a:t>
            </a:r>
          </a:p>
          <a:p>
            <a:r>
              <a:rPr lang="cs-CZ" dirty="0"/>
              <a:t>die Hauptursache für Erschöpfung O</a:t>
            </a:r>
            <a:r>
              <a:rPr lang="cs-CZ" baseline="-25000" dirty="0"/>
              <a:t>2</a:t>
            </a:r>
          </a:p>
          <a:p>
            <a:r>
              <a:rPr lang="cs-CZ" dirty="0"/>
              <a:t>trübes und getöntes Wasser</a:t>
            </a:r>
          </a:p>
        </p:txBody>
      </p:sp>
    </p:spTree>
    <p:extLst>
      <p:ext uri="{BB962C8B-B14F-4D97-AF65-F5344CB8AC3E}">
        <p14:creationId xmlns:p14="http://schemas.microsoft.com/office/powerpoint/2010/main" val="258360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text 16">
            <a:extLst>
              <a:ext uri="{FF2B5EF4-FFF2-40B4-BE49-F238E27FC236}">
                <a16:creationId xmlns:a16="http://schemas.microsoft.com/office/drawing/2014/main" xmlns="" id="{D46681C3-5470-BC4D-807C-7BDF691E1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5AD52EB-E87E-DA47-9435-7D3A7F01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86549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Vlastní</PresentationFormat>
  <Paragraphs>31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Fazeta</vt:lpstr>
      <vt:lpstr>DÜNGEMITTEL</vt:lpstr>
      <vt:lpstr>die Bedeutung</vt:lpstr>
      <vt:lpstr>die Geschichte</vt:lpstr>
      <vt:lpstr>organische Düngemittel</vt:lpstr>
      <vt:lpstr>synthetische Düngemittel</vt:lpstr>
      <vt:lpstr>granulare Düngemittel</vt:lpstr>
      <vt:lpstr>flüssige Düngemittel</vt:lpstr>
      <vt:lpstr>negative Auswirkung von Düngemittel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Španělsko</dc:title>
  <dc:creator>bara.hanzlickova00@outlook.cz</dc:creator>
  <cp:lastModifiedBy>Radka Košařová</cp:lastModifiedBy>
  <cp:revision>4</cp:revision>
  <dcterms:created xsi:type="dcterms:W3CDTF">2019-04-01T15:13:32Z</dcterms:created>
  <dcterms:modified xsi:type="dcterms:W3CDTF">2019-04-24T06:28:03Z</dcterms:modified>
</cp:coreProperties>
</file>