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60" r:id="rId4"/>
    <p:sldId id="257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8602-8F61-41F9-8207-01B19EE3D029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FBF3CB-CEDE-4722-AD46-122C3A0800B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8602-8F61-41F9-8207-01B19EE3D029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F3CB-CEDE-4722-AD46-122C3A0800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8602-8F61-41F9-8207-01B19EE3D029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F3CB-CEDE-4722-AD46-122C3A0800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8602-8F61-41F9-8207-01B19EE3D029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F3CB-CEDE-4722-AD46-122C3A0800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8602-8F61-41F9-8207-01B19EE3D029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F3CB-CEDE-4722-AD46-122C3A0800B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8602-8F61-41F9-8207-01B19EE3D029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F3CB-CEDE-4722-AD46-122C3A0800B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8602-8F61-41F9-8207-01B19EE3D029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F3CB-CEDE-4722-AD46-122C3A0800B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8602-8F61-41F9-8207-01B19EE3D029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F3CB-CEDE-4722-AD46-122C3A0800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8602-8F61-41F9-8207-01B19EE3D029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F3CB-CEDE-4722-AD46-122C3A0800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8602-8F61-41F9-8207-01B19EE3D029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F3CB-CEDE-4722-AD46-122C3A0800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8602-8F61-41F9-8207-01B19EE3D029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F3CB-CEDE-4722-AD46-122C3A0800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0138602-8F61-41F9-8207-01B19EE3D029}" type="datetimeFigureOut">
              <a:rPr lang="cs-CZ" smtClean="0"/>
              <a:t>19.3.2019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0FBF3CB-CEDE-4722-AD46-122C3A0800B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tejtenazemi.cz/cenia/index.php?p=vyroba_elektricke_energie&amp;site=energi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9448" y="1844824"/>
            <a:ext cx="9217024" cy="2001768"/>
          </a:xfrm>
        </p:spPr>
        <p:txBody>
          <a:bodyPr/>
          <a:lstStyle/>
          <a:p>
            <a:r>
              <a:rPr lang="cs-CZ" dirty="0" err="1" smtClean="0"/>
              <a:t>Elektrikherstellung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219200"/>
          </a:xfrm>
        </p:spPr>
        <p:txBody>
          <a:bodyPr/>
          <a:lstStyle/>
          <a:p>
            <a:r>
              <a:rPr lang="cs-CZ" dirty="0" smtClean="0"/>
              <a:t>Blanka Zímová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79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26333"/>
            <a:ext cx="8229600" cy="2038771"/>
          </a:xfrm>
        </p:spPr>
        <p:txBody>
          <a:bodyPr/>
          <a:lstStyle/>
          <a:p>
            <a:r>
              <a:rPr lang="cs-CZ" sz="4400" dirty="0" smtClean="0">
                <a:solidFill>
                  <a:schemeClr val="tx1"/>
                </a:solidFill>
              </a:rPr>
              <a:t>Energetik / </a:t>
            </a:r>
            <a:r>
              <a:rPr lang="cs-CZ" sz="4400" dirty="0" err="1" smtClean="0">
                <a:solidFill>
                  <a:schemeClr val="tx1"/>
                </a:solidFill>
              </a:rPr>
              <a:t>Energiewirtschaft</a:t>
            </a:r>
            <a:endParaRPr lang="cs-CZ" sz="4400" dirty="0" smtClean="0">
              <a:solidFill>
                <a:schemeClr val="tx1"/>
              </a:solidFill>
            </a:endParaRPr>
          </a:p>
          <a:p>
            <a:r>
              <a:rPr lang="cs-CZ" sz="4400" dirty="0" err="1" smtClean="0">
                <a:solidFill>
                  <a:schemeClr val="tx1"/>
                </a:solidFill>
              </a:rPr>
              <a:t>Kraftwerke</a:t>
            </a:r>
            <a:endParaRPr lang="cs-CZ" sz="4400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75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Wie</a:t>
            </a:r>
            <a:r>
              <a:rPr lang="cs-CZ" dirty="0" smtClean="0"/>
              <a:t> es </a:t>
            </a:r>
            <a:r>
              <a:rPr lang="cs-CZ" dirty="0" err="1" smtClean="0"/>
              <a:t>arbeitet</a:t>
            </a:r>
            <a:r>
              <a:rPr lang="cs-CZ" dirty="0" smtClean="0"/>
              <a:t>?</a:t>
            </a:r>
            <a:endParaRPr lang="cs-CZ" dirty="0"/>
          </a:p>
        </p:txBody>
      </p:sp>
      <p:pic>
        <p:nvPicPr>
          <p:cNvPr id="2051" name="Picture 3" descr="C:\Users\Blanka\AppData\Local\Microsoft\Windows\INetCache\IE\2EHVG9LK\fire-305227_64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901983" cy="135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Blanka\AppData\Local\Microsoft\Windows\INetCache\IE\MC1EXVZM\drop-2023258_960_72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433" y="2033088"/>
            <a:ext cx="978224" cy="131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Blanka\AppData\Local\Microsoft\Windows\INetCache\IE\FU0K365H\CartoonWindBlowing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94" y="3673010"/>
            <a:ext cx="1200133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Blanka\AppData\Local\Microsoft\Windows\INetCache\IE\P93LFTUU\sunarrob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21" y="3573016"/>
            <a:ext cx="1036149" cy="99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Blanka\AppData\Local\Microsoft\Windows\INetCache\IE\P93LFTUU\2005-01-28-anthrazit_koks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31" y="4725144"/>
            <a:ext cx="1089296" cy="69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Blanka\AppData\Local\Microsoft\Windows\INetCache\IE\2EHVG9LK\Blenda_smolista4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687" y="4694320"/>
            <a:ext cx="1120970" cy="93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Šrafovaná šipka doprava 4"/>
          <p:cNvSpPr/>
          <p:nvPr/>
        </p:nvSpPr>
        <p:spPr>
          <a:xfrm>
            <a:off x="2915816" y="3392996"/>
            <a:ext cx="792088" cy="36004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060" name="Picture 12" descr="Image result for wind turbine 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180129"/>
            <a:ext cx="3695104" cy="369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Šrafovaná šipka doprava 15"/>
          <p:cNvSpPr/>
          <p:nvPr/>
        </p:nvSpPr>
        <p:spPr>
          <a:xfrm>
            <a:off x="5580112" y="3392996"/>
            <a:ext cx="792088" cy="36004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Zahnutá šipka dolů 5"/>
          <p:cNvSpPr/>
          <p:nvPr/>
        </p:nvSpPr>
        <p:spPr>
          <a:xfrm rot="18041105">
            <a:off x="6124542" y="3133463"/>
            <a:ext cx="1941525" cy="991684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dolů 6"/>
          <p:cNvSpPr/>
          <p:nvPr/>
        </p:nvSpPr>
        <p:spPr>
          <a:xfrm rot="7105420">
            <a:off x="6822937" y="3654007"/>
            <a:ext cx="2088232" cy="1138682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Kraftwerke</a:t>
            </a:r>
            <a:endParaRPr lang="cs-CZ" dirty="0"/>
          </a:p>
        </p:txBody>
      </p:sp>
      <p:pic>
        <p:nvPicPr>
          <p:cNvPr id="1026" name="Picture 2" descr="Image result for solÃ¡rnÃ­ pane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011704"/>
            <a:ext cx="294683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011704"/>
            <a:ext cx="2592288" cy="172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Blanka\AppData\Local\Microsoft\Windows\INetCache\IE\MC1EXVZM\jaderna-elektrarna-dukovany_2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63" y="2019719"/>
            <a:ext cx="2591055" cy="171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Blanka\AppData\Local\Microsoft\Windows\INetCache\IE\MC1EXVZM\1200px-Elektrárna_Mělník,_od_Vliněvsi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368343"/>
            <a:ext cx="3482568" cy="172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vÄtrnÃ¡ elektrÃ¡rn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368343"/>
            <a:ext cx="2995900" cy="172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81025" y="1588150"/>
            <a:ext cx="169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Kernkraftwerk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685483" y="1620536"/>
            <a:ext cx="1713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Solarkraftwerk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660232" y="1617630"/>
            <a:ext cx="1918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Wasserkraftwerk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680303" y="3999011"/>
            <a:ext cx="1942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Wärmekraftwerk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390612" y="3970768"/>
            <a:ext cx="175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Windkraftwerk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30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Quelle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http://</a:t>
            </a:r>
            <a:r>
              <a:rPr lang="cs-CZ" smtClean="0">
                <a:hlinkClick r:id="rId2"/>
              </a:rPr>
              <a:t>www.vitejtenazemi.cz/cenia/index.php?p=vyroba_elektricke_energie&amp;site=energie</a:t>
            </a:r>
            <a:r>
              <a:rPr lang="cs-CZ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422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79</TotalTime>
  <Words>21</Words>
  <Application>Microsoft Office PowerPoint</Application>
  <PresentationFormat>Předvádění na obrazovce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Exekutivní</vt:lpstr>
      <vt:lpstr>Elektrikherstellung</vt:lpstr>
      <vt:lpstr>Prezentace aplikace PowerPoint</vt:lpstr>
      <vt:lpstr>Wie es arbeitet?</vt:lpstr>
      <vt:lpstr>Kraftwerke</vt:lpstr>
      <vt:lpstr>Quelle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Elektrikherstellung</dc:title>
  <dc:creator>HP</dc:creator>
  <cp:lastModifiedBy>Radka Košařová</cp:lastModifiedBy>
  <cp:revision>10</cp:revision>
  <dcterms:created xsi:type="dcterms:W3CDTF">2019-03-05T14:23:13Z</dcterms:created>
  <dcterms:modified xsi:type="dcterms:W3CDTF">2019-03-19T08:56:33Z</dcterms:modified>
</cp:coreProperties>
</file>