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 Soutnerová" initials="LS" lastIdx="1" clrIdx="0">
    <p:extLst>
      <p:ext uri="{19B8F6BF-5375-455C-9EA6-DF929625EA0E}">
        <p15:presenceInfo xmlns:p15="http://schemas.microsoft.com/office/powerpoint/2012/main" xmlns="" userId="Lucie Soutn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1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90E4E0-3213-462E-927F-40EACF35F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D3741DC-471F-464B-87EF-F6EDA144E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E4A5E55-F9EB-45AF-8A3C-D625FDDE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E974303-9E84-44D4-B8C4-677985D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7E2FE31-E2DD-4133-9F18-DD79DAF6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716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9B225B-0144-4F3E-9CEC-644CC2E4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B24244E-FA49-4CFE-B8A6-094764305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4C0BD3-A1C3-48C1-B8AA-F631158F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B7393D1-16E4-4EE6-BBA8-2E0F1E9C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2404F74-6E46-42F3-A2B4-33147741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8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0152462-8328-4BBA-9954-59A22644A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9C6AD45-668B-4893-961C-65614CA59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D250EF4-CF67-46C0-9036-8C57B537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7130516-1D18-4CDE-95E4-3615A245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9E128B-54BE-44D2-85EC-32447FB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310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BA5A82-4C65-451B-BCCD-B3ADE867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F6527C-F12E-4E05-9040-20FF08B2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F6553C-6479-40B5-AF94-B17D8ECB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4CD723-D6D3-4E5C-B120-213A075B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016B02B-6ED4-4BC7-8F1A-B18B1E96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534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D2D3F-046D-4DBF-84E1-BA261A83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19681E7-0BE5-4985-9A19-7D7C8B0F2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28E8029-6D0D-47B2-90D5-112E82FE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A47AD8-0726-46E3-ACED-56709700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0787B84-B63B-46DE-AE4F-2A5070B6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24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8E7A0C-E5DC-4731-810D-85532DE5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322FE3-F2DD-494E-B7F0-1A52064D7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618B45A-57D9-4A09-8334-3579C1D4F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F8339A6-BF5F-4533-9661-2B9D4E2C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5FF9735-A2A7-4058-8EB6-C40C24BD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CDE9126-674D-4336-A3F7-A597BC5C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341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7A23E3-0A17-43C5-9423-B20F000C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3A090B7-338E-495E-B2D6-2C34714C9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E6CEAAF-E614-465C-970B-7CAFC496E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07C7541-18E2-4D81-9D45-1C5925D4F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BE18877-9213-44F3-8FC7-458F9805E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829EEBE8-2F5D-4B6F-87F1-43F5180E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0D0DD96-E7F8-4666-8330-9AB4C82C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C6F1546-69F5-4DEC-ADD2-2B880E28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126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D4B3D2-B04E-41CC-B9F0-136454C3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FF328C7-7325-45D9-8A32-922A467D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80160D6-0F13-452F-8DA8-72486DE1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923B7CE-AA5A-483C-8206-ED8469EE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604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2F94681-C2E0-4973-9EB8-97CF5AB4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F72ED13-B75E-4635-BB7D-DBD96861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DD21B9B-3363-4446-B7BB-00B374B6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181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28B3B4-3C12-414F-BD5D-1253EFC7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4A3C12A-1D23-42E5-9D3D-3C4CD3A4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C56C4ED-88D1-4086-8775-F15FD89DF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F415C3B-A236-44A5-8E53-D3BDCEF9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5D1625-52A5-440E-B783-A628DA5A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EECC051-5167-4387-9013-54C7AB14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840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3CE2C0-8328-46D1-82E5-FC9A5F09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C76D7D9-0CF3-4660-A85D-0213A86DF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A45AFBF-2C65-471D-A8CF-2C54A6DFC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FEBD132-F65F-4233-8769-B6BFEAE0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E9B4002-0EAC-48CC-9C46-C95BEC71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C2151F9-A273-4054-880D-07BF8714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246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DAF1A6E-2DA4-4B65-8835-EA657191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C2C205F-A72A-475B-868F-BCD54007F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FC597A2-828B-4343-9352-AEE14387A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CA84-16F5-478D-8550-BBD2A3017171}" type="datetimeFigureOut">
              <a:rPr lang="cs-CZ" smtClean="0"/>
              <a:pPr/>
              <a:t>16. 4. 2019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505C880-FB33-4790-8B84-74EA248E4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167A082-6148-4E5F-BEA4-0648758B8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B3F3-5647-4E37-BF61-8714945F8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48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5C0E0E-F4B0-487C-A7BD-55CA341E5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Elektrogeräte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5E69BF2-3666-4194-9BFB-8AF7B5911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083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6237B5-412B-428F-9231-A9DEEAAD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9D30B55-FAEA-468F-BD18-11F695E8A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</a:t>
            </a:r>
            <a:r>
              <a:rPr lang="cs-CZ" dirty="0" err="1"/>
              <a:t>Elektrogeräte</a:t>
            </a:r>
            <a:r>
              <a:rPr lang="cs-CZ" dirty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 </a:t>
            </a:r>
            <a:r>
              <a:rPr lang="cs-CZ" dirty="0" err="1"/>
              <a:t>Geräte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ihrem</a:t>
            </a:r>
            <a:r>
              <a:rPr lang="cs-CZ" dirty="0" smtClean="0"/>
              <a:t> </a:t>
            </a:r>
            <a:r>
              <a:rPr lang="cs-CZ" dirty="0" err="1"/>
              <a:t>Betrieb</a:t>
            </a:r>
            <a:r>
              <a:rPr lang="cs-CZ" dirty="0"/>
              <a:t> </a:t>
            </a:r>
            <a:r>
              <a:rPr lang="cs-CZ" dirty="0" smtClean="0"/>
              <a:t>den </a:t>
            </a:r>
            <a:r>
              <a:rPr lang="cs-CZ" dirty="0" err="1" smtClean="0"/>
              <a:t>elektrischen</a:t>
            </a:r>
            <a:r>
              <a:rPr lang="cs-CZ" dirty="0" smtClean="0"/>
              <a:t> </a:t>
            </a:r>
            <a:r>
              <a:rPr lang="cs-CZ" dirty="0"/>
              <a:t>Strom </a:t>
            </a:r>
            <a:r>
              <a:rPr lang="cs-CZ" dirty="0" err="1"/>
              <a:t>benutzen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7255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F149D3-E31B-4B39-93C9-9C6E3657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C3A697E-BBF7-4352-98B7-8375FC4A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763"/>
            <a:ext cx="10515600" cy="536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Der </a:t>
            </a:r>
            <a:r>
              <a:rPr lang="cs-CZ" sz="2400" dirty="0" err="1"/>
              <a:t>Küchenherd</a:t>
            </a:r>
            <a:r>
              <a:rPr lang="cs-CZ" sz="2400" dirty="0"/>
              <a:t>                                               </a:t>
            </a:r>
            <a:r>
              <a:rPr lang="cs-CZ" sz="2400" dirty="0" smtClean="0"/>
              <a:t>der </a:t>
            </a:r>
            <a:r>
              <a:rPr lang="cs-CZ" sz="2400" dirty="0" err="1"/>
              <a:t>Wasserkocher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Der Kühlschrank                                                der </a:t>
            </a:r>
            <a:r>
              <a:rPr lang="cs-CZ" sz="2400" dirty="0" err="1"/>
              <a:t>Gefrierschrank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A367C37-7D0E-47D8-9CE2-3E1A7691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24" y="4114800"/>
            <a:ext cx="3170767" cy="23780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9464B85-5EC0-4341-ACC5-D084DB56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4" y="3651913"/>
            <a:ext cx="2486025" cy="31298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961F936-BAB7-4B76-9EAB-7A84FBC9C5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4195" y="365125"/>
            <a:ext cx="2335530" cy="30331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34ED564-F389-4854-A7AB-1250A5554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300" y="45295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50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AAB62B-B713-46DA-B1FC-A78F5FE4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C15271B-5D01-4308-B01A-02158401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Der </a:t>
            </a:r>
            <a:r>
              <a:rPr lang="cs-CZ" dirty="0" err="1"/>
              <a:t>Staubsauger</a:t>
            </a:r>
            <a:r>
              <a:rPr lang="cs-CZ" dirty="0"/>
              <a:t>                               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Waschmaschine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Spülmaschine</a:t>
            </a:r>
            <a:r>
              <a:rPr lang="cs-CZ" dirty="0"/>
              <a:t>                               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Bügeleisen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D980196-05B3-4F85-9B49-6883311F3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8" y="819150"/>
            <a:ext cx="2605500" cy="26098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2A7EDBE-1D6E-4B1D-A8A3-064D4C0F3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4" y="171450"/>
            <a:ext cx="3609975" cy="36099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B9AD221-3FA9-4ABF-8AA1-047E041E5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500" y="3883025"/>
            <a:ext cx="2469420" cy="2733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47A339F-538B-4B3A-8516-B19841E14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767" y="3975100"/>
            <a:ext cx="2797528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04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835618-42FA-40B7-A780-23A939BF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F834CBE-935E-4263-AD0E-0A2E4CA30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Der Fön                                                  der </a:t>
            </a:r>
            <a:r>
              <a:rPr lang="cs-CZ" dirty="0" err="1"/>
              <a:t>Lockenstab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B21D3CA-3A03-4AC5-A890-0EB5F3D57C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76575"/>
            <a:ext cx="2790825" cy="27908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6124CA6-E53A-481C-9FD9-606723AD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359" y="2190407"/>
            <a:ext cx="508781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65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A76392-CA9D-4B0D-95C9-D6B8B2D2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E18C89F-F588-469E-BB74-3E4B45147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Die Wärmepumpe                             der </a:t>
            </a:r>
            <a:r>
              <a:rPr lang="cs-CZ" dirty="0" err="1"/>
              <a:t>Heizkessel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F286D30-6CE2-4BC6-AA7A-C76561A4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847180"/>
            <a:ext cx="4619625" cy="34647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9325B80-BCA1-4913-9CC8-0B6759BBA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1" y="2438400"/>
            <a:ext cx="3806824" cy="3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75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7FA7BB-8794-47BD-827A-2452D14A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1D969E-D37E-4645-8799-E5FD8D3A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Schleifmaschine</a:t>
            </a:r>
            <a:r>
              <a:rPr lang="cs-CZ" dirty="0"/>
              <a:t>                          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Spaltmaschine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Bohrmaschine</a:t>
            </a:r>
            <a:r>
              <a:rPr lang="cs-CZ" dirty="0"/>
              <a:t>                              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Drehbank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F511B6B-613C-4690-B25B-1CAE199AB3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8425" y="1027906"/>
            <a:ext cx="2533650" cy="25336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594D5A8-163E-4613-88C0-F9D52A65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5" y="978694"/>
            <a:ext cx="3267075" cy="24503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256902D-F63C-4064-ACA5-E69D4A146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075907"/>
            <a:ext cx="2836664" cy="22693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A48B8A5-DC25-4579-BE17-585713D2CE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725" y="3840164"/>
            <a:ext cx="3605304" cy="27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97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EE7E0F-5635-4BB8-8B16-15EB8690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C6F58B11-7A38-42C2-910B-5E28F68C5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2" r="21390" b="51148"/>
          <a:stretch/>
        </p:blipFill>
        <p:spPr>
          <a:xfrm>
            <a:off x="1909312" y="444024"/>
            <a:ext cx="8763580" cy="384492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4F766491-AC34-459E-A232-4BC6E9E5301A}"/>
              </a:ext>
            </a:extLst>
          </p:cNvPr>
          <p:cNvSpPr txBox="1"/>
          <p:nvPr/>
        </p:nvSpPr>
        <p:spPr>
          <a:xfrm>
            <a:off x="2343150" y="14192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C5684782-D6C5-42F3-BAE3-71EFAAB24EA2}"/>
              </a:ext>
            </a:extLst>
          </p:cNvPr>
          <p:cNvSpPr txBox="1"/>
          <p:nvPr/>
        </p:nvSpPr>
        <p:spPr>
          <a:xfrm>
            <a:off x="1971096" y="1874283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D402A20-2521-4F62-B80B-6423897F829A}"/>
              </a:ext>
            </a:extLst>
          </p:cNvPr>
          <p:cNvSpPr txBox="1"/>
          <p:nvPr/>
        </p:nvSpPr>
        <p:spPr>
          <a:xfrm>
            <a:off x="1971096" y="236648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5A414DC3-9ED5-4BDF-89D8-805BE4700A43}"/>
              </a:ext>
            </a:extLst>
          </p:cNvPr>
          <p:cNvSpPr txBox="1"/>
          <p:nvPr/>
        </p:nvSpPr>
        <p:spPr>
          <a:xfrm>
            <a:off x="3657600" y="280515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405C59AC-4391-4FCB-8EB7-56BAB7F634AA}"/>
              </a:ext>
            </a:extLst>
          </p:cNvPr>
          <p:cNvSpPr txBox="1"/>
          <p:nvPr/>
        </p:nvSpPr>
        <p:spPr>
          <a:xfrm>
            <a:off x="1658748" y="324433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7F2CB21D-9244-4AA7-8268-AD67B58EE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7" y="4387639"/>
            <a:ext cx="2053483" cy="20534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06384AE0-8302-4540-A05D-D1ECE8AA1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33" y="4486327"/>
            <a:ext cx="2445568" cy="18341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765F3CA4-E71D-42ED-B4EE-2E37473B3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138" y="4147317"/>
            <a:ext cx="2404834" cy="240483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BA169370-6D95-4671-A54E-AAF563A1DB0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8530" y="3933498"/>
            <a:ext cx="3225037" cy="261865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BD08FEBE-4631-496D-87AB-C7C6386C0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5075" y="567948"/>
            <a:ext cx="2743422" cy="2743422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AB1CFD92-AD39-4A50-A95D-DEF2797917D4}"/>
              </a:ext>
            </a:extLst>
          </p:cNvPr>
          <p:cNvSpPr txBox="1"/>
          <p:nvPr/>
        </p:nvSpPr>
        <p:spPr>
          <a:xfrm>
            <a:off x="10862503" y="444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9DD10EB9-3477-4C67-A858-10D63F617404}"/>
              </a:ext>
            </a:extLst>
          </p:cNvPr>
          <p:cNvSpPr txBox="1"/>
          <p:nvPr/>
        </p:nvSpPr>
        <p:spPr>
          <a:xfrm>
            <a:off x="7911554" y="43678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CA6F4D1E-B006-402C-B3D2-2433AC145809}"/>
              </a:ext>
            </a:extLst>
          </p:cNvPr>
          <p:cNvSpPr txBox="1"/>
          <p:nvPr/>
        </p:nvSpPr>
        <p:spPr>
          <a:xfrm>
            <a:off x="5116780" y="428895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AF86BFFD-93AB-4CC6-9702-35B458B05523}"/>
              </a:ext>
            </a:extLst>
          </p:cNvPr>
          <p:cNvSpPr txBox="1"/>
          <p:nvPr/>
        </p:nvSpPr>
        <p:spPr>
          <a:xfrm>
            <a:off x="2970236" y="401830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xmlns="" id="{BC31D855-DB9E-4FB6-83EC-4F2C1BA11039}"/>
              </a:ext>
            </a:extLst>
          </p:cNvPr>
          <p:cNvSpPr txBox="1"/>
          <p:nvPr/>
        </p:nvSpPr>
        <p:spPr>
          <a:xfrm>
            <a:off x="458736" y="381598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xmlns="" val="2108421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66</Words>
  <Application>Microsoft Office PowerPoint</Application>
  <PresentationFormat>Vlastní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Elektrogeräte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Elektrogeräte</dc:title>
  <dc:creator>Lucie Soutnerová</dc:creator>
  <cp:lastModifiedBy>Admin</cp:lastModifiedBy>
  <cp:revision>10</cp:revision>
  <dcterms:created xsi:type="dcterms:W3CDTF">2019-03-12T16:19:40Z</dcterms:created>
  <dcterms:modified xsi:type="dcterms:W3CDTF">2019-04-16T21:22:51Z</dcterms:modified>
</cp:coreProperties>
</file>