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E74BE9-E8CC-4805-8E70-73785E7BC84E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4587B0-595D-4DF5-A8CD-A513FDE9A4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Elektrogeräte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endParaRPr lang="cs-CZ" dirty="0" smtClean="0"/>
          </a:p>
          <a:p>
            <a:r>
              <a:rPr lang="cs-CZ" dirty="0" err="1" smtClean="0"/>
              <a:t>Teilung</a:t>
            </a:r>
            <a:endParaRPr lang="cs-CZ" dirty="0" smtClean="0"/>
          </a:p>
          <a:p>
            <a:r>
              <a:rPr lang="cs-CZ" dirty="0" smtClean="0"/>
              <a:t>Strom</a:t>
            </a:r>
            <a:endParaRPr lang="cs-CZ" dirty="0"/>
          </a:p>
        </p:txBody>
      </p:sp>
      <p:pic>
        <p:nvPicPr>
          <p:cNvPr id="7" name="Obrázek 6" descr="1200px-Gleichrichtwert-Sinus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40968"/>
            <a:ext cx="3865123" cy="1296145"/>
          </a:xfrm>
          <a:prstGeom prst="rect">
            <a:avLst/>
          </a:prstGeom>
        </p:spPr>
      </p:pic>
      <p:pic>
        <p:nvPicPr>
          <p:cNvPr id="8" name="Obrázek 7" descr="1200px-Gleichrichtwert-Sinus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564904"/>
            <a:ext cx="5220072" cy="2610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03920" cy="4572000"/>
          </a:xfrm>
        </p:spPr>
        <p:txBody>
          <a:bodyPr/>
          <a:lstStyle/>
          <a:p>
            <a:r>
              <a:rPr lang="cs-CZ" dirty="0" err="1" smtClean="0"/>
              <a:t>Netzspannung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§ů§ůů§ů§ů§§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2952328" cy="2952328"/>
          </a:xfrm>
          <a:prstGeom prst="rect">
            <a:avLst/>
          </a:prstGeom>
        </p:spPr>
      </p:pic>
      <p:pic>
        <p:nvPicPr>
          <p:cNvPr id="5" name="Obrázek 4" descr="ghngolkhjnghj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628800"/>
            <a:ext cx="4176463" cy="3168352"/>
          </a:xfrm>
          <a:prstGeom prst="rect">
            <a:avLst/>
          </a:prstGeom>
        </p:spPr>
      </p:pic>
      <p:pic>
        <p:nvPicPr>
          <p:cNvPr id="6" name="Obrázek 5" descr="§ů§ůů§ů§ů§§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3" y="4455113"/>
            <a:ext cx="3203848" cy="2402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068960"/>
            <a:ext cx="3069385" cy="360652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503920" cy="4572000"/>
          </a:xfrm>
        </p:spPr>
        <p:txBody>
          <a:bodyPr/>
          <a:lstStyle/>
          <a:p>
            <a:r>
              <a:rPr lang="cs-CZ" dirty="0" err="1" smtClean="0"/>
              <a:t>Beispiele</a:t>
            </a:r>
            <a:r>
              <a:rPr lang="cs-CZ" dirty="0" smtClean="0"/>
              <a:t> der </a:t>
            </a:r>
            <a:r>
              <a:rPr lang="cs-CZ" dirty="0" err="1" smtClean="0"/>
              <a:t>Dreiphasigen</a:t>
            </a:r>
            <a:endParaRPr lang="cs-CZ" dirty="0"/>
          </a:p>
        </p:txBody>
      </p:sp>
      <p:pic>
        <p:nvPicPr>
          <p:cNvPr id="5" name="Obrázek 4" descr="§ů§ůů§ů§ů§§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64704"/>
            <a:ext cx="2699792" cy="2699792"/>
          </a:xfrm>
          <a:prstGeom prst="rect">
            <a:avLst/>
          </a:prstGeom>
        </p:spPr>
      </p:pic>
      <p:pic>
        <p:nvPicPr>
          <p:cNvPr id="6" name="Obrázek 5" descr="ghngolkhjnghj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836712"/>
            <a:ext cx="2736304" cy="2736304"/>
          </a:xfrm>
          <a:prstGeom prst="rect">
            <a:avLst/>
          </a:prstGeom>
        </p:spPr>
      </p:pic>
      <p:pic>
        <p:nvPicPr>
          <p:cNvPr id="7" name="Obrázek 6" descr="§ů§ůů§ů§ů§§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764704"/>
            <a:ext cx="3168352" cy="2376264"/>
          </a:xfrm>
          <a:prstGeom prst="rect">
            <a:avLst/>
          </a:prstGeom>
        </p:spPr>
      </p:pic>
      <p:pic>
        <p:nvPicPr>
          <p:cNvPr id="8" name="Obrázek 7" descr="1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9552" y="3398157"/>
            <a:ext cx="4608512" cy="3459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habt</a:t>
            </a:r>
            <a:r>
              <a:rPr lang="cs-CZ" dirty="0" smtClean="0"/>
              <a:t> </a:t>
            </a:r>
            <a:r>
              <a:rPr lang="cs-CZ" dirty="0" err="1" smtClean="0"/>
              <a:t>ihr</a:t>
            </a:r>
            <a:r>
              <a:rPr lang="cs-CZ" dirty="0" smtClean="0"/>
              <a:t> </a:t>
            </a:r>
            <a:r>
              <a:rPr lang="cs-CZ" dirty="0" err="1" smtClean="0"/>
              <a:t>euch</a:t>
            </a:r>
            <a:r>
              <a:rPr lang="cs-CZ" dirty="0" smtClean="0"/>
              <a:t> </a:t>
            </a:r>
            <a:r>
              <a:rPr lang="cs-CZ" dirty="0" err="1" smtClean="0"/>
              <a:t>gemerkt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>
                <a:solidFill>
                  <a:sysClr val="windowText" lastClr="000000"/>
                </a:solidFill>
              </a:rPr>
              <a:t>Was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ist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ein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Elektrogerät</a:t>
            </a:r>
            <a:r>
              <a:rPr lang="cs-CZ" dirty="0" smtClean="0">
                <a:solidFill>
                  <a:sysClr val="windowText" lastClr="000000"/>
                </a:solidFill>
              </a:rPr>
              <a:t>?</a:t>
            </a:r>
          </a:p>
          <a:p>
            <a:pPr lvl="1"/>
            <a:r>
              <a:rPr lang="cs-CZ" dirty="0" err="1" smtClean="0">
                <a:solidFill>
                  <a:sysClr val="windowText" lastClr="000000"/>
                </a:solidFill>
              </a:rPr>
              <a:t>Welche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Stromarten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bestehen</a:t>
            </a:r>
            <a:r>
              <a:rPr lang="cs-CZ" dirty="0" smtClean="0">
                <a:solidFill>
                  <a:sysClr val="windowText" lastClr="000000"/>
                </a:solidFill>
              </a:rPr>
              <a:t>? </a:t>
            </a:r>
            <a:endParaRPr lang="cs-CZ" dirty="0" smtClean="0">
              <a:solidFill>
                <a:sysClr val="windowText" lastClr="000000"/>
              </a:solidFill>
            </a:endParaRPr>
          </a:p>
          <a:p>
            <a:pPr lvl="1"/>
            <a:r>
              <a:rPr lang="cs-CZ" dirty="0" err="1" smtClean="0">
                <a:solidFill>
                  <a:sysClr val="windowText" lastClr="000000"/>
                </a:solidFill>
              </a:rPr>
              <a:t>Welche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Frequenz</a:t>
            </a:r>
            <a:r>
              <a:rPr lang="cs-CZ" dirty="0" smtClean="0">
                <a:solidFill>
                  <a:sysClr val="windowText" lastClr="000000"/>
                </a:solidFill>
              </a:rPr>
              <a:t> in </a:t>
            </a:r>
            <a:r>
              <a:rPr lang="cs-CZ" dirty="0" err="1" smtClean="0">
                <a:solidFill>
                  <a:sysClr val="windowText" lastClr="000000"/>
                </a:solidFill>
              </a:rPr>
              <a:t>Europa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hat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smtClean="0">
                <a:solidFill>
                  <a:sysClr val="windowText" lastClr="000000"/>
                </a:solidFill>
              </a:rPr>
              <a:t>der </a:t>
            </a:r>
            <a:r>
              <a:rPr lang="cs-CZ" dirty="0" err="1" smtClean="0">
                <a:solidFill>
                  <a:sysClr val="windowText" lastClr="000000"/>
                </a:solidFill>
              </a:rPr>
              <a:t>Wechselstrom</a:t>
            </a:r>
            <a:r>
              <a:rPr lang="cs-CZ" dirty="0" smtClean="0">
                <a:solidFill>
                  <a:sysClr val="windowText" lastClr="000000"/>
                </a:solidFill>
              </a:rPr>
              <a:t>?</a:t>
            </a:r>
          </a:p>
          <a:p>
            <a:pPr lvl="1"/>
            <a:r>
              <a:rPr lang="cs-CZ" dirty="0" err="1" smtClean="0">
                <a:solidFill>
                  <a:sysClr val="windowText" lastClr="000000"/>
                </a:solidFill>
              </a:rPr>
              <a:t>Wie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viele</a:t>
            </a:r>
            <a:r>
              <a:rPr lang="cs-CZ" dirty="0" smtClean="0">
                <a:solidFill>
                  <a:sysClr val="windowText" lastClr="000000"/>
                </a:solidFill>
              </a:rPr>
              <a:t> Volt </a:t>
            </a:r>
            <a:r>
              <a:rPr lang="cs-CZ" dirty="0" err="1" smtClean="0">
                <a:solidFill>
                  <a:sysClr val="windowText" lastClr="000000"/>
                </a:solidFill>
              </a:rPr>
              <a:t>beträgt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die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Dreiphasigspannung</a:t>
            </a:r>
            <a:r>
              <a:rPr lang="cs-CZ" dirty="0" smtClean="0">
                <a:solidFill>
                  <a:sysClr val="windowText" lastClr="000000"/>
                </a:solidFill>
              </a:rPr>
              <a:t>? </a:t>
            </a:r>
            <a:endParaRPr lang="cs-CZ" dirty="0" smtClean="0">
              <a:solidFill>
                <a:sysClr val="windowText" lastClr="000000"/>
              </a:solidFill>
            </a:endParaRPr>
          </a:p>
          <a:p>
            <a:pPr lvl="1"/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Welche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Dreiphasigspannungverbraucher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kennt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ihr</a:t>
            </a:r>
            <a:r>
              <a:rPr lang="cs-CZ" dirty="0" smtClean="0">
                <a:solidFill>
                  <a:sysClr val="windowText" lastClr="000000"/>
                </a:solidFill>
              </a:rPr>
              <a:t>?</a:t>
            </a:r>
          </a:p>
          <a:p>
            <a:pPr lvl="1"/>
            <a:endParaRPr lang="cs-CZ" dirty="0" smtClean="0">
              <a:solidFill>
                <a:sysClr val="windowText" lastClr="000000"/>
              </a:solidFill>
            </a:endParaRPr>
          </a:p>
          <a:p>
            <a:pPr lvl="1"/>
            <a:endParaRPr lang="cs-CZ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64488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err="1" smtClean="0"/>
              <a:t>Danke</a:t>
            </a:r>
            <a:r>
              <a:rPr lang="cs-CZ" sz="4800" dirty="0" smtClean="0"/>
              <a:t> </a:t>
            </a:r>
            <a:r>
              <a:rPr lang="cs-CZ" sz="4800" dirty="0" err="1" smtClean="0"/>
              <a:t>für</a:t>
            </a:r>
            <a:r>
              <a:rPr lang="cs-CZ" sz="4800" dirty="0" smtClean="0"/>
              <a:t> </a:t>
            </a:r>
            <a:r>
              <a:rPr lang="cs-CZ" sz="4800" dirty="0" err="1" smtClean="0"/>
              <a:t>die</a:t>
            </a:r>
            <a:r>
              <a:rPr lang="cs-CZ" sz="4800" dirty="0" smtClean="0"/>
              <a:t> </a:t>
            </a:r>
            <a:r>
              <a:rPr lang="cs-CZ" sz="4800" dirty="0" err="1" smtClean="0"/>
              <a:t>Aufmerksamkeit</a:t>
            </a:r>
            <a:r>
              <a:rPr lang="cs-CZ" sz="4800" dirty="0" smtClean="0"/>
              <a:t>!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233</TotalTime>
  <Words>49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Elektrogeräte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Elektrogeräte</dc:title>
  <dc:creator>Václav</dc:creator>
  <cp:lastModifiedBy>Václav</cp:lastModifiedBy>
  <cp:revision>25</cp:revision>
  <dcterms:created xsi:type="dcterms:W3CDTF">2019-02-19T16:57:19Z</dcterms:created>
  <dcterms:modified xsi:type="dcterms:W3CDTF">2019-03-12T17:01:35Z</dcterms:modified>
</cp:coreProperties>
</file>