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905DAE1-C0D0-41D4-9E83-D1D0DC4D99B7}" type="datetimeFigureOut">
              <a:rPr lang="cs-CZ" smtClean="0"/>
              <a:pPr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5EFC62-02DF-4CD4-B869-B6C57D4F3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01eLG8PzgAhUssqQKHU_zCgkQjRx6BAgBEAU&amp;url=https://www.novinky.cz/zena/zdravi/319256-svetem-se-siri-nebezpecny-syndrom-esemeskoveho-krku.html&amp;psig=AOvVaw3qHosYu1Nyy0uo-JLojb9I&amp;ust=15524895810042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2ahUKEwjD75uf8vzgAhUKMuwKHYvxBl8QjRx6BAgBEAU&amp;url=https://magazin.aktualne.cz/kuriozity/antverpy-testuji-chodnik-pro-lidi-posilajici-za-chuze-sms-zp/r~1b0a928a134111e5b1d8002590604f2e/&amp;psig=AOvVaw3qHosYu1Nyy0uo-JLojb9I&amp;ust=155248958100424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ela\Desktop\02-evolution-phon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94" y="4000504"/>
            <a:ext cx="7886754" cy="328614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Handy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                         Adéla Šmídová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ela\Desktop\iphone8_template_08ffb340-8177-4273-bdb5-32a7b57f3ed0_2048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71612"/>
            <a:ext cx="4000528" cy="400052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</a:t>
            </a:r>
            <a:r>
              <a:rPr lang="cs-CZ" dirty="0" err="1" smtClean="0"/>
              <a:t>ie</a:t>
            </a:r>
            <a:r>
              <a:rPr lang="cs-CZ" dirty="0" smtClean="0"/>
              <a:t> Struktur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Tasten</a:t>
            </a:r>
            <a:endParaRPr lang="cs-CZ" dirty="0" smtClean="0"/>
          </a:p>
          <a:p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Touchscreen</a:t>
            </a:r>
            <a:endParaRPr lang="cs-CZ" dirty="0" smtClean="0"/>
          </a:p>
          <a:p>
            <a:r>
              <a:rPr lang="cs-CZ" dirty="0" smtClean="0"/>
              <a:t>Metal, </a:t>
            </a:r>
            <a:r>
              <a:rPr lang="cs-CZ" dirty="0" err="1" smtClean="0"/>
              <a:t>Kunststoff</a:t>
            </a:r>
            <a:r>
              <a:rPr lang="cs-CZ" dirty="0" smtClean="0"/>
              <a:t>, </a:t>
            </a:r>
            <a:r>
              <a:rPr lang="cs-CZ" dirty="0" err="1" smtClean="0"/>
              <a:t>Glas</a:t>
            </a:r>
            <a:endParaRPr lang="cs-CZ" dirty="0"/>
          </a:p>
        </p:txBody>
      </p:sp>
      <p:pic>
        <p:nvPicPr>
          <p:cNvPr id="2050" name="Picture 2" descr="C:\Users\Adela\Desktop\nokia-nokia-216-clanok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25248"/>
            <a:ext cx="4429156" cy="2480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Verwendung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der </a:t>
            </a:r>
            <a:r>
              <a:rPr lang="cs-CZ" dirty="0" err="1" smtClean="0"/>
              <a:t>Wecker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Uhr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Kamera</a:t>
            </a:r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Spiele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Musik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5362" name="Picture 2" descr="Výsledek obrázku pro lidé a mobil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857628"/>
            <a:ext cx="4827309" cy="2719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Výsledek obrázku pro lidé a mobily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428736"/>
            <a:ext cx="419102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Verwendung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Apps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Landkarte</a:t>
            </a:r>
            <a:endParaRPr lang="cs-CZ" dirty="0" smtClean="0"/>
          </a:p>
          <a:p>
            <a:r>
              <a:rPr lang="cs-CZ" dirty="0" err="1" smtClean="0"/>
              <a:t>soziale</a:t>
            </a:r>
            <a:r>
              <a:rPr lang="cs-CZ" dirty="0" smtClean="0"/>
              <a:t> </a:t>
            </a:r>
            <a:r>
              <a:rPr lang="cs-CZ" dirty="0" err="1" smtClean="0"/>
              <a:t>Vernetzung</a:t>
            </a:r>
            <a:r>
              <a:rPr lang="cs-CZ" dirty="0" smtClean="0"/>
              <a:t> (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r>
              <a:rPr lang="cs-CZ" dirty="0" smtClean="0"/>
              <a:t>, </a:t>
            </a:r>
            <a:r>
              <a:rPr lang="cs-CZ" dirty="0" err="1" smtClean="0"/>
              <a:t>Twitter</a:t>
            </a:r>
            <a:r>
              <a:rPr lang="cs-CZ" dirty="0" smtClean="0"/>
              <a:t>,…)</a:t>
            </a:r>
          </a:p>
          <a:p>
            <a:r>
              <a:rPr lang="cs-CZ" dirty="0" smtClean="0"/>
              <a:t>E-Mail</a:t>
            </a:r>
          </a:p>
          <a:p>
            <a:r>
              <a:rPr lang="cs-CZ" dirty="0" err="1" smtClean="0"/>
              <a:t>Verkehrsverbindungen</a:t>
            </a:r>
            <a:r>
              <a:rPr lang="cs-CZ" dirty="0" smtClean="0"/>
              <a:t> (</a:t>
            </a:r>
            <a:r>
              <a:rPr lang="cs-CZ" dirty="0" err="1" smtClean="0"/>
              <a:t>Zug</a:t>
            </a:r>
            <a:r>
              <a:rPr lang="cs-CZ" dirty="0" smtClean="0"/>
              <a:t>, Bus, U-</a:t>
            </a:r>
            <a:r>
              <a:rPr lang="cs-CZ" dirty="0" err="1" smtClean="0"/>
              <a:t>Bahn</a:t>
            </a:r>
            <a:r>
              <a:rPr lang="cs-CZ" dirty="0" smtClean="0"/>
              <a:t>,…) - -</a:t>
            </a:r>
            <a:r>
              <a:rPr lang="cs-CZ" dirty="0" err="1" smtClean="0"/>
              <a:t>Abfahrtszeit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Ankunftszeit</a:t>
            </a:r>
            <a:endParaRPr lang="cs-CZ" dirty="0" smtClean="0"/>
          </a:p>
          <a:p>
            <a:r>
              <a:rPr lang="cs-CZ" dirty="0" err="1" smtClean="0"/>
              <a:t>Buche</a:t>
            </a:r>
            <a:endParaRPr lang="cs-CZ" dirty="0" smtClean="0"/>
          </a:p>
          <a:p>
            <a:r>
              <a:rPr lang="cs-CZ" dirty="0" smtClean="0"/>
              <a:t>Internet oder </a:t>
            </a:r>
            <a:r>
              <a:rPr lang="cs-CZ" dirty="0" err="1" smtClean="0"/>
              <a:t>Datenverbindung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61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Urbanistický</vt:lpstr>
      <vt:lpstr>Handy</vt:lpstr>
      <vt:lpstr>die Struktur</vt:lpstr>
      <vt:lpstr>die Verwendung</vt:lpstr>
      <vt:lpstr>die Verwendung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Handy</dc:title>
  <dc:creator>Adela</dc:creator>
  <cp:lastModifiedBy>Radka Košařová</cp:lastModifiedBy>
  <cp:revision>9</cp:revision>
  <dcterms:created xsi:type="dcterms:W3CDTF">2019-03-12T14:10:11Z</dcterms:created>
  <dcterms:modified xsi:type="dcterms:W3CDTF">2019-04-04T06:50:39Z</dcterms:modified>
</cp:coreProperties>
</file>