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bdélní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bdélní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bdélní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bdélní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ený obdélní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ený obdélní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0905DAE1-C0D0-41D4-9E83-D1D0DC4D99B7}" type="datetimeFigureOut">
              <a:rPr lang="cs-CZ" smtClean="0"/>
              <a:pPr/>
              <a:t>4.4.2019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A65EFC62-02DF-4CD4-B869-B6C57D4F3CF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5DAE1-C0D0-41D4-9E83-D1D0DC4D99B7}" type="datetimeFigureOut">
              <a:rPr lang="cs-CZ" smtClean="0"/>
              <a:pPr/>
              <a:t>4.4.2019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EFC62-02DF-4CD4-B869-B6C57D4F3CF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5DAE1-C0D0-41D4-9E83-D1D0DC4D99B7}" type="datetimeFigureOut">
              <a:rPr lang="cs-CZ" smtClean="0"/>
              <a:pPr/>
              <a:t>4.4.2019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EFC62-02DF-4CD4-B869-B6C57D4F3CF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5DAE1-C0D0-41D4-9E83-D1D0DC4D99B7}" type="datetimeFigureOut">
              <a:rPr lang="cs-CZ" smtClean="0"/>
              <a:pPr/>
              <a:t>4.4.2019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EFC62-02DF-4CD4-B869-B6C57D4F3CF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5DAE1-C0D0-41D4-9E83-D1D0DC4D99B7}" type="datetimeFigureOut">
              <a:rPr lang="cs-CZ" smtClean="0"/>
              <a:pPr/>
              <a:t>4.4.2019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EFC62-02DF-4CD4-B869-B6C57D4F3CF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5DAE1-C0D0-41D4-9E83-D1D0DC4D99B7}" type="datetimeFigureOut">
              <a:rPr lang="cs-CZ" smtClean="0"/>
              <a:pPr/>
              <a:t>4.4.2019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EFC62-02DF-4CD4-B869-B6C57D4F3CF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905DAE1-C0D0-41D4-9E83-D1D0DC4D99B7}" type="datetimeFigureOut">
              <a:rPr lang="cs-CZ" smtClean="0"/>
              <a:pPr/>
              <a:t>4.4.2019</a:t>
            </a:fld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65EFC62-02DF-4CD4-B869-B6C57D4F3CF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0905DAE1-C0D0-41D4-9E83-D1D0DC4D99B7}" type="datetimeFigureOut">
              <a:rPr lang="cs-CZ" smtClean="0"/>
              <a:pPr/>
              <a:t>4.4.2019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A65EFC62-02DF-4CD4-B869-B6C57D4F3CF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5DAE1-C0D0-41D4-9E83-D1D0DC4D99B7}" type="datetimeFigureOut">
              <a:rPr lang="cs-CZ" smtClean="0"/>
              <a:pPr/>
              <a:t>4.4.2019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EFC62-02DF-4CD4-B869-B6C57D4F3CF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5DAE1-C0D0-41D4-9E83-D1D0DC4D99B7}" type="datetimeFigureOut">
              <a:rPr lang="cs-CZ" smtClean="0"/>
              <a:pPr/>
              <a:t>4.4.2019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EFC62-02DF-4CD4-B869-B6C57D4F3CF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5DAE1-C0D0-41D4-9E83-D1D0DC4D99B7}" type="datetimeFigureOut">
              <a:rPr lang="cs-CZ" smtClean="0"/>
              <a:pPr/>
              <a:t>4.4.2019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EFC62-02DF-4CD4-B869-B6C57D4F3CF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Obdélní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Obdélní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Obdélní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Obdélní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Obdélní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0905DAE1-C0D0-41D4-9E83-D1D0DC4D99B7}" type="datetimeFigureOut">
              <a:rPr lang="cs-CZ" smtClean="0"/>
              <a:pPr/>
              <a:t>4.4.2019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A65EFC62-02DF-4CD4-B869-B6C57D4F3CF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www.google.com/url?sa=i&amp;rct=j&amp;q=&amp;esrc=s&amp;source=images&amp;cd=&amp;cad=rja&amp;uact=8&amp;ved=2ahUKEwi01eLG8PzgAhUssqQKHU_zCgkQjRx6BAgBEAU&amp;url=https://www.novinky.cz/zena/zdravi/319256-svetem-se-siri-nebezpecny-syndrom-esemeskoveho-krku.html&amp;psig=AOvVaw3qHosYu1Nyy0uo-JLojb9I&amp;ust=1552489581004249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hyperlink" Target="https://www.google.com/url?sa=i&amp;rct=j&amp;q=&amp;esrc=s&amp;source=images&amp;cd=&amp;cad=rja&amp;uact=8&amp;ved=2ahUKEwjD75uf8vzgAhUKMuwKHYvxBl8QjRx6BAgBEAU&amp;url=https://magazin.aktualne.cz/kuriozity/antverpy-testuji-chodnik-pro-lidi-posilajici-za-chuze-sms-zp/r~1b0a928a134111e5b1d8002590604f2e/&amp;psig=AOvVaw3qHosYu1Nyy0uo-JLojb9I&amp;ust=1552489581004249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ela\Desktop\02-evolution-phone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8694" y="4000504"/>
            <a:ext cx="7886754" cy="3286148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Handy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                                    Adéla Šmídová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Adela\Desktop\iphone8_template_08ffb340-8177-4273-bdb5-32a7b57f3ed0_2048x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29190" y="1571612"/>
            <a:ext cx="4000528" cy="4000528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</a:t>
            </a:r>
            <a:r>
              <a:rPr lang="cs-CZ" dirty="0" err="1" smtClean="0"/>
              <a:t>ie</a:t>
            </a:r>
            <a:r>
              <a:rPr lang="cs-CZ" dirty="0" smtClean="0"/>
              <a:t> Struktur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mit</a:t>
            </a:r>
            <a:r>
              <a:rPr lang="cs-CZ" dirty="0" smtClean="0"/>
              <a:t>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Tasten</a:t>
            </a:r>
            <a:endParaRPr lang="cs-CZ" dirty="0" smtClean="0"/>
          </a:p>
          <a:p>
            <a:r>
              <a:rPr lang="cs-CZ" dirty="0" err="1" smtClean="0"/>
              <a:t>mit</a:t>
            </a:r>
            <a:r>
              <a:rPr lang="cs-CZ" dirty="0" smtClean="0"/>
              <a:t> </a:t>
            </a:r>
            <a:r>
              <a:rPr lang="cs-CZ" dirty="0" err="1" smtClean="0"/>
              <a:t>Touchscreen</a:t>
            </a:r>
            <a:endParaRPr lang="cs-CZ" dirty="0" smtClean="0"/>
          </a:p>
          <a:p>
            <a:r>
              <a:rPr lang="cs-CZ" dirty="0" smtClean="0"/>
              <a:t>Metal, </a:t>
            </a:r>
            <a:r>
              <a:rPr lang="cs-CZ" dirty="0" err="1" smtClean="0"/>
              <a:t>Kunststoff</a:t>
            </a:r>
            <a:r>
              <a:rPr lang="cs-CZ" dirty="0" smtClean="0"/>
              <a:t>, </a:t>
            </a:r>
            <a:r>
              <a:rPr lang="cs-CZ" dirty="0" err="1" smtClean="0"/>
              <a:t>Glas</a:t>
            </a:r>
            <a:endParaRPr lang="cs-CZ" dirty="0"/>
          </a:p>
        </p:txBody>
      </p:sp>
      <p:pic>
        <p:nvPicPr>
          <p:cNvPr id="2050" name="Picture 2" descr="C:\Users\Adela\Desktop\nokia-nokia-216-clanokW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4025248"/>
            <a:ext cx="4429156" cy="248032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1500174"/>
            <a:ext cx="8229600" cy="1066800"/>
          </a:xfrm>
        </p:spPr>
        <p:txBody>
          <a:bodyPr>
            <a:normAutofit/>
          </a:bodyPr>
          <a:lstStyle/>
          <a:p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Verwendung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der </a:t>
            </a:r>
            <a:r>
              <a:rPr lang="cs-CZ" dirty="0" err="1" smtClean="0"/>
              <a:t>Wecker</a:t>
            </a:r>
            <a:endParaRPr lang="cs-CZ" dirty="0" smtClean="0"/>
          </a:p>
          <a:p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Uhr</a:t>
            </a:r>
            <a:endParaRPr lang="cs-CZ" dirty="0" smtClean="0"/>
          </a:p>
          <a:p>
            <a:r>
              <a:rPr lang="cs-CZ" dirty="0" err="1" smtClean="0"/>
              <a:t>die</a:t>
            </a:r>
            <a:r>
              <a:rPr lang="cs-CZ" dirty="0" smtClean="0"/>
              <a:t> Kamera</a:t>
            </a:r>
          </a:p>
          <a:p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Spiele</a:t>
            </a:r>
            <a:endParaRPr lang="cs-CZ" dirty="0" smtClean="0"/>
          </a:p>
          <a:p>
            <a:r>
              <a:rPr lang="cs-CZ" dirty="0" err="1" smtClean="0"/>
              <a:t>die</a:t>
            </a:r>
            <a:r>
              <a:rPr lang="cs-CZ" dirty="0" smtClean="0"/>
              <a:t> Musik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  <p:pic>
        <p:nvPicPr>
          <p:cNvPr id="15362" name="Picture 2" descr="Výsledek obrázku pro lidé a mobily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68" y="3857628"/>
            <a:ext cx="4827309" cy="271938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5364" name="Picture 4" descr="Výsledek obrázku pro lidé a mobily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72000" y="1428736"/>
            <a:ext cx="4191028" cy="23574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Verwendung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Apps</a:t>
            </a:r>
            <a:r>
              <a:rPr lang="cs-CZ" dirty="0" smtClean="0"/>
              <a:t>:</a:t>
            </a:r>
          </a:p>
          <a:p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Landkarte</a:t>
            </a:r>
            <a:endParaRPr lang="cs-CZ" dirty="0" smtClean="0"/>
          </a:p>
          <a:p>
            <a:r>
              <a:rPr lang="cs-CZ" dirty="0" err="1" smtClean="0"/>
              <a:t>soziale</a:t>
            </a:r>
            <a:r>
              <a:rPr lang="cs-CZ" dirty="0" smtClean="0"/>
              <a:t> </a:t>
            </a:r>
            <a:r>
              <a:rPr lang="cs-CZ" dirty="0" err="1" smtClean="0"/>
              <a:t>Vernetzung</a:t>
            </a:r>
            <a:r>
              <a:rPr lang="cs-CZ" dirty="0" smtClean="0"/>
              <a:t> (</a:t>
            </a:r>
            <a:r>
              <a:rPr lang="cs-CZ" dirty="0" err="1" smtClean="0"/>
              <a:t>Facebook</a:t>
            </a:r>
            <a:r>
              <a:rPr lang="cs-CZ" dirty="0" smtClean="0"/>
              <a:t>, </a:t>
            </a:r>
            <a:r>
              <a:rPr lang="cs-CZ" dirty="0" err="1" smtClean="0"/>
              <a:t>Instagram</a:t>
            </a:r>
            <a:r>
              <a:rPr lang="cs-CZ" dirty="0" smtClean="0"/>
              <a:t>, </a:t>
            </a:r>
            <a:r>
              <a:rPr lang="cs-CZ" dirty="0" err="1" smtClean="0"/>
              <a:t>Twitter</a:t>
            </a:r>
            <a:r>
              <a:rPr lang="cs-CZ" dirty="0" smtClean="0"/>
              <a:t>,…)</a:t>
            </a:r>
          </a:p>
          <a:p>
            <a:r>
              <a:rPr lang="cs-CZ" dirty="0" smtClean="0"/>
              <a:t>E-Mail</a:t>
            </a:r>
          </a:p>
          <a:p>
            <a:r>
              <a:rPr lang="cs-CZ" dirty="0" err="1" smtClean="0"/>
              <a:t>Verkehrsverbindungen</a:t>
            </a:r>
            <a:r>
              <a:rPr lang="cs-CZ" dirty="0" smtClean="0"/>
              <a:t> (</a:t>
            </a:r>
            <a:r>
              <a:rPr lang="cs-CZ" dirty="0" err="1" smtClean="0"/>
              <a:t>Zug</a:t>
            </a:r>
            <a:r>
              <a:rPr lang="cs-CZ" dirty="0" smtClean="0"/>
              <a:t>, Bus, U-</a:t>
            </a:r>
            <a:r>
              <a:rPr lang="cs-CZ" dirty="0" err="1" smtClean="0"/>
              <a:t>Bahn</a:t>
            </a:r>
            <a:r>
              <a:rPr lang="cs-CZ" dirty="0" smtClean="0"/>
              <a:t>,…) - -</a:t>
            </a:r>
            <a:r>
              <a:rPr lang="cs-CZ" dirty="0" err="1" smtClean="0"/>
              <a:t>Abfahrtszeit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Ankunftszeit</a:t>
            </a:r>
            <a:endParaRPr lang="cs-CZ" dirty="0" smtClean="0"/>
          </a:p>
          <a:p>
            <a:r>
              <a:rPr lang="cs-CZ" dirty="0" err="1" smtClean="0"/>
              <a:t>Buche</a:t>
            </a:r>
            <a:endParaRPr lang="cs-CZ" dirty="0" smtClean="0"/>
          </a:p>
          <a:p>
            <a:r>
              <a:rPr lang="cs-CZ" dirty="0" smtClean="0"/>
              <a:t>Internet oder </a:t>
            </a:r>
            <a:r>
              <a:rPr lang="cs-CZ" dirty="0" err="1" smtClean="0"/>
              <a:t>Datenverbindung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istický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76</TotalTime>
  <Words>61</Words>
  <Application>Microsoft Office PowerPoint</Application>
  <PresentationFormat>Předvádění na obrazovce (4:3)</PresentationFormat>
  <Paragraphs>22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Urbanistický</vt:lpstr>
      <vt:lpstr>Handy</vt:lpstr>
      <vt:lpstr>die Struktur</vt:lpstr>
      <vt:lpstr>die Verwendung</vt:lpstr>
      <vt:lpstr>die Verwendung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Handy</dc:title>
  <dc:creator>Adela</dc:creator>
  <cp:lastModifiedBy>Radka Košařová</cp:lastModifiedBy>
  <cp:revision>9</cp:revision>
  <dcterms:created xsi:type="dcterms:W3CDTF">2019-03-12T14:10:11Z</dcterms:created>
  <dcterms:modified xsi:type="dcterms:W3CDTF">2019-04-04T06:50:39Z</dcterms:modified>
</cp:coreProperties>
</file>