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1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27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5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1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47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8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3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6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8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0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2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7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8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Das Handy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76405-832E-4DBE-AF2C-0285A8D7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Aufbau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11EDB6E-BC7F-402F-8DC3-A1BED221B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1203" y="-4482"/>
            <a:ext cx="4251783" cy="2671481"/>
          </a:xfrm>
          <a:prstGeom prst="rect">
            <a:avLst/>
          </a:prstGeom>
        </p:spPr>
      </p:pic>
      <p:pic>
        <p:nvPicPr>
          <p:cNvPr id="6" name="Obrázek 6" descr="Obsah obrázku elektronika&#10;&#10;Popis vygenerovaný s vysokou mírou spolehlivosti">
            <a:extLst>
              <a:ext uri="{FF2B5EF4-FFF2-40B4-BE49-F238E27FC236}">
                <a16:creationId xmlns:a16="http://schemas.microsoft.com/office/drawing/2014/main" id="{BFA2D065-07FC-4470-9713-489CCA2C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2664676"/>
            <a:ext cx="4248150" cy="266212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D489C1D-845D-4A01-A941-46882D1CAAE6}"/>
              </a:ext>
            </a:extLst>
          </p:cNvPr>
          <p:cNvCxnSpPr/>
          <p:nvPr/>
        </p:nvCxnSpPr>
        <p:spPr>
          <a:xfrm flipH="1" flipV="1">
            <a:off x="7515225" y="1190625"/>
            <a:ext cx="70485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0F72150-0DF3-4990-B1E1-2674271BF423}"/>
              </a:ext>
            </a:extLst>
          </p:cNvPr>
          <p:cNvSpPr txBox="1"/>
          <p:nvPr/>
        </p:nvSpPr>
        <p:spPr>
          <a:xfrm>
            <a:off x="8286750" y="13335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Lautstärketaste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60643CD-803E-4392-A182-D036AC766E59}"/>
              </a:ext>
            </a:extLst>
          </p:cNvPr>
          <p:cNvCxnSpPr/>
          <p:nvPr/>
        </p:nvCxnSpPr>
        <p:spPr>
          <a:xfrm flipH="1" flipV="1">
            <a:off x="7124700" y="1457325"/>
            <a:ext cx="1362075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4B0AD3-753B-4910-A390-47723E4EB56F}"/>
              </a:ext>
            </a:extLst>
          </p:cNvPr>
          <p:cNvSpPr txBox="1"/>
          <p:nvPr/>
        </p:nvSpPr>
        <p:spPr>
          <a:xfrm>
            <a:off x="8505825" y="18954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Schalter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F67D912-6F4E-4C48-B6A0-8C63DAA9B6B4}"/>
              </a:ext>
            </a:extLst>
          </p:cNvPr>
          <p:cNvCxnSpPr/>
          <p:nvPr/>
        </p:nvCxnSpPr>
        <p:spPr>
          <a:xfrm flipH="1" flipV="1">
            <a:off x="6619875" y="2924175"/>
            <a:ext cx="2266950" cy="9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4ECE1B9-176A-44A4-8AFB-69328E78C691}"/>
              </a:ext>
            </a:extLst>
          </p:cNvPr>
          <p:cNvCxnSpPr/>
          <p:nvPr/>
        </p:nvCxnSpPr>
        <p:spPr>
          <a:xfrm flipH="1" flipV="1">
            <a:off x="6296025" y="3067050"/>
            <a:ext cx="2409825" cy="124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C0467D7-7CAD-4005-ADCB-807AEFC30F55}"/>
              </a:ext>
            </a:extLst>
          </p:cNvPr>
          <p:cNvCxnSpPr/>
          <p:nvPr/>
        </p:nvCxnSpPr>
        <p:spPr>
          <a:xfrm flipH="1" flipV="1">
            <a:off x="6810375" y="3438525"/>
            <a:ext cx="1428750" cy="148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3A29921-1B5D-4446-92FE-85CC16B1529E}"/>
              </a:ext>
            </a:extLst>
          </p:cNvPr>
          <p:cNvCxnSpPr/>
          <p:nvPr/>
        </p:nvCxnSpPr>
        <p:spPr>
          <a:xfrm flipV="1">
            <a:off x="3771900" y="5153025"/>
            <a:ext cx="1085850" cy="71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BC7A65C-AEAA-4F4C-8FDC-7589A2F495AD}"/>
              </a:ext>
            </a:extLst>
          </p:cNvPr>
          <p:cNvCxnSpPr/>
          <p:nvPr/>
        </p:nvCxnSpPr>
        <p:spPr>
          <a:xfrm flipV="1">
            <a:off x="2981325" y="4933950"/>
            <a:ext cx="137160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10EC6963-D310-418A-A34A-615F19983D05}"/>
              </a:ext>
            </a:extLst>
          </p:cNvPr>
          <p:cNvCxnSpPr/>
          <p:nvPr/>
        </p:nvCxnSpPr>
        <p:spPr>
          <a:xfrm flipV="1">
            <a:off x="2847975" y="2533650"/>
            <a:ext cx="1924050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8A76E6A-2464-4E9D-8E3E-7F2201E27381}"/>
              </a:ext>
            </a:extLst>
          </p:cNvPr>
          <p:cNvCxnSpPr/>
          <p:nvPr/>
        </p:nvCxnSpPr>
        <p:spPr>
          <a:xfrm flipH="1" flipV="1">
            <a:off x="7858125" y="3571875"/>
            <a:ext cx="152400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5010C20C-85FF-41FD-B51C-E92D71F1B2A7}"/>
              </a:ext>
            </a:extLst>
          </p:cNvPr>
          <p:cNvCxnSpPr/>
          <p:nvPr/>
        </p:nvCxnSpPr>
        <p:spPr>
          <a:xfrm flipV="1">
            <a:off x="2190750" y="1466850"/>
            <a:ext cx="274320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1640F53-2EE4-4DB2-8E2E-52308E702DA7}"/>
              </a:ext>
            </a:extLst>
          </p:cNvPr>
          <p:cNvCxnSpPr/>
          <p:nvPr/>
        </p:nvCxnSpPr>
        <p:spPr>
          <a:xfrm flipH="1" flipV="1">
            <a:off x="7400925" y="342900"/>
            <a:ext cx="1771650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763773B-F6F9-4653-AA14-6BFA0A0BBE55}"/>
              </a:ext>
            </a:extLst>
          </p:cNvPr>
          <p:cNvSpPr txBox="1"/>
          <p:nvPr/>
        </p:nvSpPr>
        <p:spPr>
          <a:xfrm>
            <a:off x="685800" y="28384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Lautsprecher</a:t>
            </a:r>
          </a:p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Mikrophon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5D27223-A990-468F-BA1C-187122C3E7AC}"/>
              </a:ext>
            </a:extLst>
          </p:cNvPr>
          <p:cNvSpPr txBox="1"/>
          <p:nvPr/>
        </p:nvSpPr>
        <p:spPr>
          <a:xfrm>
            <a:off x="723900" y="15906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Display 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E53CDCE-B40B-4A17-B1BD-CFE5CCF0FEB9}"/>
              </a:ext>
            </a:extLst>
          </p:cNvPr>
          <p:cNvSpPr txBox="1"/>
          <p:nvPr/>
        </p:nvSpPr>
        <p:spPr>
          <a:xfrm>
            <a:off x="9124950" y="2667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Die </a:t>
            </a:r>
            <a:r>
              <a:rPr lang="cs-CZ" dirty="0" err="1"/>
              <a:t>Vorderkamera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F8CE297-E6CD-4C64-9CB0-8D659F4A12B5}"/>
              </a:ext>
            </a:extLst>
          </p:cNvPr>
          <p:cNvSpPr txBox="1"/>
          <p:nvPr/>
        </p:nvSpPr>
        <p:spPr>
          <a:xfrm>
            <a:off x="8886825" y="28384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Der </a:t>
            </a:r>
            <a:r>
              <a:rPr lang="cs-CZ" dirty="0" err="1"/>
              <a:t>Fotoapparat</a:t>
            </a:r>
          </a:p>
          <a:p>
            <a:r>
              <a:rPr lang="cs-CZ" dirty="0"/>
              <a:t>Die Kamera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F6AD2D6-EA65-4D99-A8DC-42907DD0F7D9}"/>
              </a:ext>
            </a:extLst>
          </p:cNvPr>
          <p:cNvSpPr txBox="1"/>
          <p:nvPr/>
        </p:nvSpPr>
        <p:spPr>
          <a:xfrm>
            <a:off x="9391650" y="370522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Eingabe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 der </a:t>
            </a:r>
            <a:r>
              <a:rPr lang="cs-CZ" dirty="0" err="1"/>
              <a:t>Simkarte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009C1DB-A2F5-4D65-876D-B3EC01CF73F5}"/>
              </a:ext>
            </a:extLst>
          </p:cNvPr>
          <p:cNvSpPr txBox="1"/>
          <p:nvPr/>
        </p:nvSpPr>
        <p:spPr>
          <a:xfrm>
            <a:off x="8620125" y="43529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Blitzlicht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56B3AB7-FD2B-4ACF-A8E4-644196D2298E}"/>
              </a:ext>
            </a:extLst>
          </p:cNvPr>
          <p:cNvSpPr txBox="1"/>
          <p:nvPr/>
        </p:nvSpPr>
        <p:spPr>
          <a:xfrm>
            <a:off x="8020050" y="49911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Lesergerät</a:t>
            </a:r>
            <a:r>
              <a:rPr lang="cs-CZ" dirty="0"/>
              <a:t> </a:t>
            </a:r>
            <a:r>
              <a:rPr lang="cs-CZ" dirty="0" err="1"/>
              <a:t>zu</a:t>
            </a:r>
            <a:r>
              <a:rPr lang="cs-CZ" dirty="0"/>
              <a:t> Dem </a:t>
            </a:r>
            <a:r>
              <a:rPr lang="cs-CZ" dirty="0" err="1"/>
              <a:t>Fingerabdruck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D93EC52-1F9C-4777-B5C5-5CA3257DCE92}"/>
              </a:ext>
            </a:extLst>
          </p:cNvPr>
          <p:cNvSpPr txBox="1"/>
          <p:nvPr/>
        </p:nvSpPr>
        <p:spPr>
          <a:xfrm>
            <a:off x="2914650" y="59817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Eingabe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Kopfhörer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6945D7E-3A6E-488A-9693-8A2B360E162F}"/>
              </a:ext>
            </a:extLst>
          </p:cNvPr>
          <p:cNvSpPr txBox="1"/>
          <p:nvPr/>
        </p:nvSpPr>
        <p:spPr>
          <a:xfrm>
            <a:off x="1285875" y="49911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Eingabe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 </a:t>
            </a:r>
            <a:r>
              <a:rPr lang="cs-CZ" dirty="0" err="1"/>
              <a:t>Ladegerät</a:t>
            </a:r>
          </a:p>
        </p:txBody>
      </p:sp>
    </p:spTree>
    <p:extLst>
      <p:ext uri="{BB962C8B-B14F-4D97-AF65-F5344CB8AC3E}">
        <p14:creationId xmlns:p14="http://schemas.microsoft.com/office/powerpoint/2010/main" val="259509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D9FF313-1EFA-4E61-95E1-10E2B2C26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330" b="83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6BA392-0578-4365-A08B-94ACAA2ED886}"/>
              </a:ext>
            </a:extLst>
          </p:cNvPr>
          <p:cNvSpPr txBox="1"/>
          <p:nvPr/>
        </p:nvSpPr>
        <p:spPr>
          <a:xfrm>
            <a:off x="4369981" y="249865"/>
            <a:ext cx="5321595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/>
              <a:t>Die Applikation</a:t>
            </a:r>
          </a:p>
        </p:txBody>
      </p:sp>
    </p:spTree>
    <p:extLst>
      <p:ext uri="{BB962C8B-B14F-4D97-AF65-F5344CB8AC3E}">
        <p14:creationId xmlns:p14="http://schemas.microsoft.com/office/powerpoint/2010/main" val="360288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7DFB1-70FE-4058-B9A9-604E7ABE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894DC-CFD5-4EB9-BC0D-C55A920C0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1.</a:t>
            </a:r>
          </a:p>
          <a:p>
            <a:endParaRPr lang="cs-CZ" dirty="0"/>
          </a:p>
          <a:p>
            <a:r>
              <a:rPr lang="cs-CZ"/>
              <a:t>2. Was wir benutzen zu dem Telefonat horen?</a:t>
            </a:r>
            <a:endParaRPr lang="cs-CZ" dirty="0"/>
          </a:p>
          <a:p>
            <a:endParaRPr lang="cs-CZ" dirty="0"/>
          </a:p>
          <a:p>
            <a:r>
              <a:rPr lang="cs-CZ"/>
              <a:t>3.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/>
              <a:t>4. </a:t>
            </a:r>
            <a:endParaRPr lang="cs-CZ" dirty="0"/>
          </a:p>
        </p:txBody>
      </p:sp>
      <p:pic>
        <p:nvPicPr>
          <p:cNvPr id="4" name="Obrázek 4" descr="Obsah obrázku objekt&#10;&#10;Popis vygenerovaný s vysokou mírou spolehlivosti">
            <a:extLst>
              <a:ext uri="{FF2B5EF4-FFF2-40B4-BE49-F238E27FC236}">
                <a16:creationId xmlns:a16="http://schemas.microsoft.com/office/drawing/2014/main" id="{6C6240F7-43C5-4F3E-B815-C4ECB86FF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75" y="1573383"/>
            <a:ext cx="1234788" cy="1234788"/>
          </a:xfrm>
          <a:prstGeom prst="rect">
            <a:avLst/>
          </a:prstGeom>
        </p:spPr>
      </p:pic>
      <p:pic>
        <p:nvPicPr>
          <p:cNvPr id="6" name="Obrázek 6" descr="Obsah obrázku interiér, stůl, různé, vsedě&#10;&#10;Popis vygenerovaný s vysokou mírou spolehlivosti">
            <a:extLst>
              <a:ext uri="{FF2B5EF4-FFF2-40B4-BE49-F238E27FC236}">
                <a16:creationId xmlns:a16="http://schemas.microsoft.com/office/drawing/2014/main" id="{245DCA07-271F-4C86-9355-32DD6C32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496" y="3432330"/>
            <a:ext cx="1315919" cy="1270420"/>
          </a:xfrm>
          <a:prstGeom prst="rect">
            <a:avLst/>
          </a:prstGeom>
        </p:spPr>
      </p:pic>
      <p:pic>
        <p:nvPicPr>
          <p:cNvPr id="8" name="Obrázek 8" descr="Obsah obrázku patro, interiér&#10;&#10;Popis vygenerovaný s vysokou mírou spolehlivosti">
            <a:extLst>
              <a:ext uri="{FF2B5EF4-FFF2-40B4-BE49-F238E27FC236}">
                <a16:creationId xmlns:a16="http://schemas.microsoft.com/office/drawing/2014/main" id="{923B2628-61A3-47CC-8A99-ECE2E187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69" y="4905110"/>
            <a:ext cx="1050745" cy="157579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A1A86E8-A803-4393-9540-B85969BDE61C}"/>
              </a:ext>
            </a:extLst>
          </p:cNvPr>
          <p:cNvSpPr txBox="1"/>
          <p:nvPr/>
        </p:nvSpPr>
        <p:spPr>
          <a:xfrm>
            <a:off x="5938284" y="442314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5. </a:t>
            </a:r>
            <a:endParaRPr lang="cs-CZ" dirty="0"/>
          </a:p>
        </p:txBody>
      </p:sp>
      <p:pic>
        <p:nvPicPr>
          <p:cNvPr id="11" name="Obrázek 11" descr="Obsah obrázku monitor, elektronika, počítač, displej&#10;&#10;Popis vygenerovaný s velmi vysokou mírou spolehlivosti">
            <a:extLst>
              <a:ext uri="{FF2B5EF4-FFF2-40B4-BE49-F238E27FC236}">
                <a16:creationId xmlns:a16="http://schemas.microsoft.com/office/drawing/2014/main" id="{6AD80530-A8EA-40C4-A8B1-0C2D1F40F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935" y="3577635"/>
            <a:ext cx="2743200" cy="22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Širokoúhlá obrazovka</PresentationFormat>
  <Paragraphs>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Ion</vt:lpstr>
      <vt:lpstr>Das Handy</vt:lpstr>
      <vt:lpstr>Aufbau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66</cp:revision>
  <dcterms:created xsi:type="dcterms:W3CDTF">2016-01-13T19:04:32Z</dcterms:created>
  <dcterms:modified xsi:type="dcterms:W3CDTF">2019-03-19T23:47:34Z</dcterms:modified>
</cp:coreProperties>
</file>