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ABFE-28C8-4934-82AA-4B7F6578C5CB}" type="datetimeFigureOut">
              <a:rPr lang="cs-CZ" smtClean="0"/>
              <a:pPr/>
              <a:t>25.4.2019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9523-5A3A-4B6C-AB56-0409943ED0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ABFE-28C8-4934-82AA-4B7F6578C5CB}" type="datetimeFigureOut">
              <a:rPr lang="cs-CZ" smtClean="0"/>
              <a:pPr/>
              <a:t>25.4.2019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9523-5A3A-4B6C-AB56-0409943ED0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ABFE-28C8-4934-82AA-4B7F6578C5CB}" type="datetimeFigureOut">
              <a:rPr lang="cs-CZ" smtClean="0"/>
              <a:pPr/>
              <a:t>25.4.2019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9523-5A3A-4B6C-AB56-0409943ED0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ABFE-28C8-4934-82AA-4B7F6578C5CB}" type="datetimeFigureOut">
              <a:rPr lang="cs-CZ" smtClean="0"/>
              <a:pPr/>
              <a:t>25.4.2019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9523-5A3A-4B6C-AB56-0409943ED0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ABFE-28C8-4934-82AA-4B7F6578C5CB}" type="datetimeFigureOut">
              <a:rPr lang="cs-CZ" smtClean="0"/>
              <a:pPr/>
              <a:t>25.4.2019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9523-5A3A-4B6C-AB56-0409943ED0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ABFE-28C8-4934-82AA-4B7F6578C5CB}" type="datetimeFigureOut">
              <a:rPr lang="cs-CZ" smtClean="0"/>
              <a:pPr/>
              <a:t>25.4.2019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9523-5A3A-4B6C-AB56-0409943ED0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ABFE-28C8-4934-82AA-4B7F6578C5CB}" type="datetimeFigureOut">
              <a:rPr lang="cs-CZ" smtClean="0"/>
              <a:pPr/>
              <a:t>25.4.2019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9523-5A3A-4B6C-AB56-0409943ED0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ABFE-28C8-4934-82AA-4B7F6578C5CB}" type="datetimeFigureOut">
              <a:rPr lang="cs-CZ" smtClean="0"/>
              <a:pPr/>
              <a:t>25.4.2019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9523-5A3A-4B6C-AB56-0409943ED0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ABFE-28C8-4934-82AA-4B7F6578C5CB}" type="datetimeFigureOut">
              <a:rPr lang="cs-CZ" smtClean="0"/>
              <a:pPr/>
              <a:t>25.4.2019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9523-5A3A-4B6C-AB56-0409943ED0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ABFE-28C8-4934-82AA-4B7F6578C5CB}" type="datetimeFigureOut">
              <a:rPr lang="cs-CZ" smtClean="0"/>
              <a:pPr/>
              <a:t>25.4.2019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9523-5A3A-4B6C-AB56-0409943ED0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ABFE-28C8-4934-82AA-4B7F6578C5CB}" type="datetimeFigureOut">
              <a:rPr lang="cs-CZ" smtClean="0"/>
              <a:pPr/>
              <a:t>25.4.2019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19523-5A3A-4B6C-AB56-0409943ED0A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0ABFE-28C8-4934-82AA-4B7F6578C5CB}" type="datetimeFigureOut">
              <a:rPr lang="cs-CZ" smtClean="0"/>
              <a:pPr/>
              <a:t>25.4.2019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19523-5A3A-4B6C-AB56-0409943ED0A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2811006_elektrarna-pocerady-v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57224" y="142852"/>
            <a:ext cx="7772400" cy="1470025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chemeClr val="bg1"/>
                </a:solidFill>
              </a:rPr>
              <a:t> </a:t>
            </a:r>
            <a:r>
              <a:rPr lang="cs-CZ" sz="6000" dirty="0" err="1" smtClean="0">
                <a:solidFill>
                  <a:schemeClr val="bg1"/>
                </a:solidFill>
              </a:rPr>
              <a:t>das</a:t>
            </a:r>
            <a:r>
              <a:rPr lang="cs-CZ" sz="6000" dirty="0" smtClean="0">
                <a:solidFill>
                  <a:schemeClr val="bg1"/>
                </a:solidFill>
              </a:rPr>
              <a:t> </a:t>
            </a:r>
            <a:r>
              <a:rPr lang="cs-CZ" sz="6000" dirty="0" err="1" smtClean="0">
                <a:solidFill>
                  <a:schemeClr val="bg1"/>
                </a:solidFill>
              </a:rPr>
              <a:t>Kraftwerk</a:t>
            </a:r>
            <a:endParaRPr lang="cs-CZ" sz="60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929354"/>
          </a:xfrm>
        </p:spPr>
        <p:txBody>
          <a:bodyPr/>
          <a:lstStyle/>
          <a:p>
            <a:r>
              <a:rPr lang="cs-CZ" dirty="0" err="1" smtClean="0"/>
              <a:t>Gruppen</a:t>
            </a:r>
            <a:r>
              <a:rPr lang="cs-CZ" dirty="0" smtClean="0"/>
              <a:t>: 1. </a:t>
            </a:r>
            <a:r>
              <a:rPr lang="cs-CZ" dirty="0" err="1" smtClean="0"/>
              <a:t>erneuerbare</a:t>
            </a:r>
            <a:r>
              <a:rPr lang="cs-CZ" dirty="0" smtClean="0"/>
              <a:t> </a:t>
            </a:r>
            <a:r>
              <a:rPr lang="cs-CZ" dirty="0" err="1" smtClean="0"/>
              <a:t>Quelle</a:t>
            </a:r>
            <a:endParaRPr lang="cs-CZ" dirty="0" smtClean="0"/>
          </a:p>
          <a:p>
            <a:pPr>
              <a:buNone/>
            </a:pPr>
            <a:r>
              <a:rPr lang="cs-CZ" smtClean="0"/>
              <a:t>                      2</a:t>
            </a:r>
            <a:r>
              <a:rPr lang="cs-CZ" dirty="0" smtClean="0"/>
              <a:t>. </a:t>
            </a:r>
            <a:r>
              <a:rPr lang="cs-CZ" dirty="0" err="1" smtClean="0"/>
              <a:t>unerneuerbare</a:t>
            </a:r>
            <a:r>
              <a:rPr lang="cs-CZ" dirty="0" smtClean="0"/>
              <a:t> </a:t>
            </a:r>
            <a:r>
              <a:rPr lang="cs-CZ" dirty="0" err="1" smtClean="0"/>
              <a:t>Quelle</a:t>
            </a:r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3581175_panda-power-plant-v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714488"/>
            <a:ext cx="3658028" cy="2163008"/>
          </a:xfrm>
          <a:prstGeom prst="rect">
            <a:avLst/>
          </a:prstGeom>
        </p:spPr>
      </p:pic>
      <p:pic>
        <p:nvPicPr>
          <p:cNvPr id="5" name="Obrázek 4" descr="Elektrarna_Rosco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143380"/>
            <a:ext cx="3750495" cy="2500330"/>
          </a:xfrm>
          <a:prstGeom prst="rect">
            <a:avLst/>
          </a:prstGeom>
        </p:spPr>
      </p:pic>
      <p:pic>
        <p:nvPicPr>
          <p:cNvPr id="6" name="Obrázek 5" descr="Vizualizace-nových-bloků-JE-Temelín.-Zdroj-ČE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1643050"/>
            <a:ext cx="3374191" cy="2438380"/>
          </a:xfrm>
          <a:prstGeom prst="rect">
            <a:avLst/>
          </a:prstGeom>
        </p:spPr>
      </p:pic>
      <p:pic>
        <p:nvPicPr>
          <p:cNvPr id="8" name="Obrázek 7" descr="vodní-elektrárna-Kostarika-800x53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9" y="4214818"/>
            <a:ext cx="3666857" cy="2447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Wie</a:t>
            </a:r>
            <a:r>
              <a:rPr lang="cs-CZ" dirty="0" smtClean="0"/>
              <a:t> es </a:t>
            </a:r>
            <a:r>
              <a:rPr lang="cs-CZ" dirty="0" err="1" smtClean="0"/>
              <a:t>funktioniert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Wärmekraftwerk</a:t>
            </a:r>
            <a:r>
              <a:rPr lang="cs-CZ" dirty="0" smtClean="0"/>
              <a:t> </a:t>
            </a:r>
          </a:p>
          <a:p>
            <a:pPr>
              <a:buNone/>
            </a:pPr>
            <a:endParaRPr lang="cs-CZ" dirty="0" smtClean="0"/>
          </a:p>
        </p:txBody>
      </p:sp>
      <p:pic>
        <p:nvPicPr>
          <p:cNvPr id="4" name="Obrázek 3" descr="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214554"/>
            <a:ext cx="6625997" cy="431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Der </a:t>
            </a:r>
            <a:r>
              <a:rPr lang="cs-CZ" dirty="0" err="1" smtClean="0"/>
              <a:t>Riese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</a:t>
            </a:r>
            <a:r>
              <a:rPr lang="cs-CZ" dirty="0" err="1" smtClean="0"/>
              <a:t>rei</a:t>
            </a:r>
            <a:r>
              <a:rPr lang="cs-CZ" dirty="0" smtClean="0"/>
              <a:t> </a:t>
            </a:r>
            <a:r>
              <a:rPr lang="cs-CZ" dirty="0" err="1" smtClean="0"/>
              <a:t>Schluchten</a:t>
            </a:r>
            <a:endParaRPr lang="cs-CZ" dirty="0"/>
          </a:p>
        </p:txBody>
      </p:sp>
      <p:pic>
        <p:nvPicPr>
          <p:cNvPr id="4" name="Obrázek 3" descr="ThreeGorgesDam-China2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571744"/>
            <a:ext cx="4456963" cy="2767795"/>
          </a:xfrm>
          <a:prstGeom prst="rect">
            <a:avLst/>
          </a:prstGeom>
        </p:spPr>
      </p:pic>
      <p:pic>
        <p:nvPicPr>
          <p:cNvPr id="5" name="Obrázek 4" descr="tri_soutesky_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500438"/>
            <a:ext cx="4249954" cy="2828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Kreuzworträtsel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400" dirty="0" smtClean="0"/>
              <a:t>1. </a:t>
            </a:r>
            <a:r>
              <a:rPr lang="cs-CZ" sz="1400" dirty="0" err="1" smtClean="0"/>
              <a:t>Was</a:t>
            </a:r>
            <a:r>
              <a:rPr lang="cs-CZ" sz="1400" dirty="0" smtClean="0"/>
              <a:t> </a:t>
            </a:r>
            <a:r>
              <a:rPr lang="cs-CZ" sz="1400" dirty="0" err="1" smtClean="0"/>
              <a:t>wird</a:t>
            </a:r>
            <a:r>
              <a:rPr lang="cs-CZ" sz="1400" dirty="0" smtClean="0"/>
              <a:t> </a:t>
            </a:r>
            <a:r>
              <a:rPr lang="cs-CZ" sz="1400" dirty="0" err="1" smtClean="0"/>
              <a:t>im</a:t>
            </a:r>
            <a:r>
              <a:rPr lang="cs-CZ" sz="1400" dirty="0" smtClean="0"/>
              <a:t> </a:t>
            </a:r>
            <a:r>
              <a:rPr lang="cs-CZ" sz="1400" dirty="0" err="1" smtClean="0"/>
              <a:t>Wärmekraftwerk</a:t>
            </a:r>
            <a:r>
              <a:rPr lang="cs-CZ" sz="1400" dirty="0" smtClean="0"/>
              <a:t> </a:t>
            </a:r>
            <a:r>
              <a:rPr lang="cs-CZ" sz="1400" dirty="0" err="1" smtClean="0"/>
              <a:t>verbrannt</a:t>
            </a:r>
            <a:r>
              <a:rPr lang="cs-CZ" sz="1400" dirty="0" smtClean="0"/>
              <a:t>?</a:t>
            </a:r>
          </a:p>
          <a:p>
            <a:r>
              <a:rPr lang="cs-CZ" sz="1400" dirty="0" smtClean="0"/>
              <a:t>2. </a:t>
            </a:r>
            <a:r>
              <a:rPr lang="cs-CZ" sz="1400" dirty="0" err="1" smtClean="0"/>
              <a:t>Welches</a:t>
            </a:r>
            <a:r>
              <a:rPr lang="cs-CZ" sz="1400" dirty="0" smtClean="0"/>
              <a:t> </a:t>
            </a:r>
            <a:r>
              <a:rPr lang="cs-CZ" sz="1400" dirty="0" err="1" smtClean="0"/>
              <a:t>Gerät</a:t>
            </a:r>
            <a:r>
              <a:rPr lang="cs-CZ" sz="1400" dirty="0" smtClean="0"/>
              <a:t> </a:t>
            </a:r>
            <a:r>
              <a:rPr lang="cs-CZ" sz="1400" dirty="0" err="1" smtClean="0"/>
              <a:t>produziert</a:t>
            </a:r>
            <a:r>
              <a:rPr lang="cs-CZ" sz="1400" dirty="0" smtClean="0"/>
              <a:t> </a:t>
            </a:r>
            <a:r>
              <a:rPr lang="cs-CZ" sz="1400" dirty="0" err="1" smtClean="0"/>
              <a:t>Elektrizität</a:t>
            </a:r>
            <a:r>
              <a:rPr lang="cs-CZ" sz="1400" dirty="0" smtClean="0"/>
              <a:t>?</a:t>
            </a:r>
          </a:p>
          <a:p>
            <a:r>
              <a:rPr lang="cs-CZ" sz="1400" dirty="0" smtClean="0"/>
              <a:t>3. </a:t>
            </a:r>
            <a:r>
              <a:rPr lang="cs-CZ" sz="1400" dirty="0" err="1" smtClean="0"/>
              <a:t>Was</a:t>
            </a:r>
            <a:r>
              <a:rPr lang="cs-CZ" sz="1400" dirty="0" smtClean="0"/>
              <a:t> </a:t>
            </a:r>
            <a:r>
              <a:rPr lang="cs-CZ" sz="1400" dirty="0" err="1" smtClean="0"/>
              <a:t>kühlt</a:t>
            </a:r>
            <a:r>
              <a:rPr lang="cs-CZ" sz="1400" dirty="0" smtClean="0"/>
              <a:t> den </a:t>
            </a:r>
            <a:r>
              <a:rPr lang="cs-CZ" sz="1400" dirty="0" err="1" smtClean="0"/>
              <a:t>ersten</a:t>
            </a:r>
            <a:r>
              <a:rPr lang="cs-CZ" sz="1400" dirty="0" smtClean="0"/>
              <a:t> </a:t>
            </a:r>
            <a:r>
              <a:rPr lang="cs-CZ" sz="1400" dirty="0" err="1" smtClean="0"/>
              <a:t>Runde</a:t>
            </a:r>
            <a:r>
              <a:rPr lang="cs-CZ" sz="1400" dirty="0" smtClean="0"/>
              <a:t> ab?</a:t>
            </a:r>
          </a:p>
          <a:p>
            <a:r>
              <a:rPr lang="cs-CZ" sz="1400" dirty="0" smtClean="0"/>
              <a:t>4. Temelín </a:t>
            </a:r>
            <a:r>
              <a:rPr lang="cs-CZ" sz="1400" dirty="0" err="1" smtClean="0"/>
              <a:t>ist</a:t>
            </a:r>
            <a:r>
              <a:rPr lang="cs-CZ" sz="1400" dirty="0" smtClean="0"/>
              <a:t> … ?</a:t>
            </a:r>
          </a:p>
          <a:p>
            <a:r>
              <a:rPr lang="cs-CZ" sz="1400" dirty="0" smtClean="0"/>
              <a:t>5. </a:t>
            </a:r>
            <a:r>
              <a:rPr lang="cs-CZ" sz="1400" dirty="0" err="1" smtClean="0"/>
              <a:t>erneuerbar</a:t>
            </a:r>
            <a:r>
              <a:rPr lang="cs-CZ" sz="1400" dirty="0" smtClean="0"/>
              <a:t> </a:t>
            </a:r>
            <a:r>
              <a:rPr lang="cs-CZ" sz="1400" dirty="0" err="1" smtClean="0"/>
              <a:t>Quelle</a:t>
            </a:r>
            <a:endParaRPr lang="cs-CZ" sz="1400" dirty="0" smtClean="0"/>
          </a:p>
          <a:p>
            <a:r>
              <a:rPr lang="cs-CZ" sz="1400" dirty="0" smtClean="0"/>
              <a:t>6. </a:t>
            </a:r>
            <a:r>
              <a:rPr lang="cs-CZ" sz="1400" dirty="0" err="1" smtClean="0"/>
              <a:t>Jeder</a:t>
            </a:r>
            <a:r>
              <a:rPr lang="cs-CZ" sz="1400" dirty="0" smtClean="0"/>
              <a:t> </a:t>
            </a:r>
            <a:r>
              <a:rPr lang="cs-CZ" sz="1400" dirty="0" err="1" smtClean="0"/>
              <a:t>Generator</a:t>
            </a:r>
            <a:r>
              <a:rPr lang="cs-CZ" sz="1400" dirty="0" smtClean="0"/>
              <a:t> </a:t>
            </a:r>
            <a:r>
              <a:rPr lang="cs-CZ" sz="1400" dirty="0" err="1" smtClean="0"/>
              <a:t>im</a:t>
            </a:r>
            <a:r>
              <a:rPr lang="cs-CZ" sz="1400" dirty="0" smtClean="0"/>
              <a:t> </a:t>
            </a:r>
            <a:r>
              <a:rPr lang="cs-CZ" sz="1400" dirty="0" err="1" smtClean="0"/>
              <a:t>Kraftwerk</a:t>
            </a:r>
            <a:r>
              <a:rPr lang="cs-CZ" sz="1400" dirty="0" smtClean="0"/>
              <a:t> </a:t>
            </a:r>
            <a:r>
              <a:rPr lang="cs-CZ" sz="1400" dirty="0" err="1" smtClean="0"/>
              <a:t>Drei</a:t>
            </a:r>
            <a:r>
              <a:rPr lang="cs-CZ" sz="1400" dirty="0" smtClean="0"/>
              <a:t> </a:t>
            </a:r>
            <a:r>
              <a:rPr lang="cs-CZ" sz="1400" dirty="0" err="1" smtClean="0"/>
              <a:t>Schluchten</a:t>
            </a:r>
            <a:r>
              <a:rPr lang="cs-CZ" sz="1400" dirty="0" smtClean="0"/>
              <a:t> </a:t>
            </a:r>
            <a:r>
              <a:rPr lang="cs-CZ" sz="1400" dirty="0" err="1" smtClean="0"/>
              <a:t>hat</a:t>
            </a:r>
            <a:r>
              <a:rPr lang="cs-CZ" sz="1400" dirty="0" smtClean="0"/>
              <a:t> </a:t>
            </a:r>
            <a:r>
              <a:rPr lang="cs-CZ" sz="1400" dirty="0" err="1" smtClean="0"/>
              <a:t>Leistung</a:t>
            </a:r>
            <a:r>
              <a:rPr lang="cs-CZ" sz="1400" dirty="0" smtClean="0"/>
              <a:t> 700 … ?</a:t>
            </a:r>
          </a:p>
          <a:p>
            <a:r>
              <a:rPr lang="cs-CZ" sz="1400" dirty="0" smtClean="0"/>
              <a:t>7. </a:t>
            </a:r>
            <a:r>
              <a:rPr lang="cs-CZ" sz="1400" dirty="0" err="1" smtClean="0"/>
              <a:t>Was</a:t>
            </a:r>
            <a:r>
              <a:rPr lang="cs-CZ" sz="1400" dirty="0" smtClean="0"/>
              <a:t> </a:t>
            </a:r>
            <a:r>
              <a:rPr lang="cs-CZ" sz="1400" dirty="0" err="1" smtClean="0"/>
              <a:t>triebt</a:t>
            </a:r>
            <a:r>
              <a:rPr lang="cs-CZ" sz="1400" dirty="0" smtClean="0"/>
              <a:t> den </a:t>
            </a:r>
            <a:r>
              <a:rPr lang="cs-CZ" sz="1400" dirty="0" err="1" smtClean="0"/>
              <a:t>Generator</a:t>
            </a:r>
            <a:r>
              <a:rPr lang="cs-CZ" sz="1400" dirty="0" smtClean="0"/>
              <a:t> </a:t>
            </a:r>
            <a:r>
              <a:rPr lang="cs-CZ" sz="1400" dirty="0" err="1" smtClean="0"/>
              <a:t>an</a:t>
            </a:r>
            <a:r>
              <a:rPr lang="cs-CZ" sz="1400" dirty="0" smtClean="0"/>
              <a:t>?</a:t>
            </a:r>
          </a:p>
          <a:p>
            <a:r>
              <a:rPr lang="cs-CZ" sz="1400" dirty="0" smtClean="0"/>
              <a:t>8. </a:t>
            </a:r>
            <a:r>
              <a:rPr lang="cs-CZ" sz="1400" dirty="0" err="1" smtClean="0"/>
              <a:t>Schwersten</a:t>
            </a:r>
            <a:r>
              <a:rPr lang="cs-CZ" sz="1400" dirty="0" smtClean="0"/>
              <a:t> Element </a:t>
            </a:r>
            <a:r>
              <a:rPr lang="cs-CZ" sz="1400" dirty="0" err="1" smtClean="0"/>
              <a:t>im</a:t>
            </a:r>
            <a:r>
              <a:rPr lang="cs-CZ" sz="1400" dirty="0" smtClean="0"/>
              <a:t> </a:t>
            </a:r>
            <a:r>
              <a:rPr lang="cs-CZ" sz="1400" dirty="0" err="1" smtClean="0"/>
              <a:t>Natur</a:t>
            </a:r>
            <a:r>
              <a:rPr lang="cs-CZ" sz="1400" dirty="0" smtClean="0"/>
              <a:t>?</a:t>
            </a:r>
          </a:p>
          <a:p>
            <a:r>
              <a:rPr lang="cs-CZ" sz="1400" dirty="0" smtClean="0"/>
              <a:t>9. </a:t>
            </a:r>
            <a:r>
              <a:rPr lang="cs-CZ" sz="1400" dirty="0" err="1" smtClean="0"/>
              <a:t>Kraftwerk</a:t>
            </a:r>
            <a:r>
              <a:rPr lang="cs-CZ" sz="1400" dirty="0" smtClean="0"/>
              <a:t> </a:t>
            </a:r>
            <a:r>
              <a:rPr lang="cs-CZ" sz="1400" dirty="0" err="1" smtClean="0"/>
              <a:t>auf</a:t>
            </a:r>
            <a:r>
              <a:rPr lang="cs-CZ" sz="1400" dirty="0" smtClean="0"/>
              <a:t> </a:t>
            </a:r>
            <a:r>
              <a:rPr lang="cs-CZ" sz="1400" dirty="0" err="1" smtClean="0"/>
              <a:t>dem</a:t>
            </a:r>
            <a:r>
              <a:rPr lang="cs-CZ" sz="1400" dirty="0" smtClean="0"/>
              <a:t> </a:t>
            </a:r>
            <a:r>
              <a:rPr lang="cs-CZ" sz="1400" dirty="0" err="1" smtClean="0"/>
              <a:t>ersten</a:t>
            </a:r>
            <a:r>
              <a:rPr lang="cs-CZ" sz="1400" dirty="0" smtClean="0"/>
              <a:t> </a:t>
            </a:r>
            <a:r>
              <a:rPr lang="cs-CZ" sz="1400" dirty="0" err="1" smtClean="0"/>
              <a:t>Bild</a:t>
            </a:r>
            <a:r>
              <a:rPr lang="cs-CZ" sz="1400" dirty="0" smtClean="0"/>
              <a:t>? 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94</Words>
  <Application>Microsoft Office PowerPoint</Application>
  <PresentationFormat>Předvádění na obrazovce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sady Office</vt:lpstr>
      <vt:lpstr> das Kraftwerk</vt:lpstr>
      <vt:lpstr>Prezentace aplikace PowerPoint</vt:lpstr>
      <vt:lpstr>Wie es funktioniert?</vt:lpstr>
      <vt:lpstr>Der Riese</vt:lpstr>
      <vt:lpstr>Kreuzworträtsel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Radka Košařová</cp:lastModifiedBy>
  <cp:revision>126</cp:revision>
  <dcterms:created xsi:type="dcterms:W3CDTF">2019-03-12T12:45:41Z</dcterms:created>
  <dcterms:modified xsi:type="dcterms:W3CDTF">2019-04-25T06:50:32Z</dcterms:modified>
</cp:coreProperties>
</file>