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zivatel" initials="u" lastIdx="1" clrIdx="0">
    <p:extLst>
      <p:ext uri="{19B8F6BF-5375-455C-9EA6-DF929625EA0E}">
        <p15:presenceInfo xmlns:p15="http://schemas.microsoft.com/office/powerpoint/2012/main" userId="uz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02T22:39:30.95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Periodensystem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Linhart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66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Entstehung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551" y="2044400"/>
            <a:ext cx="3239128" cy="419576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680" y="2044400"/>
            <a:ext cx="4195762" cy="419576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89996" y="1579492"/>
            <a:ext cx="358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Dmitrij</a:t>
            </a:r>
            <a:r>
              <a:rPr lang="cs-CZ" dirty="0" smtClean="0"/>
              <a:t> </a:t>
            </a:r>
            <a:r>
              <a:rPr lang="cs-CZ" dirty="0" err="1" smtClean="0"/>
              <a:t>Ivanovitsch</a:t>
            </a:r>
            <a:r>
              <a:rPr lang="cs-CZ" dirty="0" smtClean="0"/>
              <a:t> </a:t>
            </a:r>
            <a:r>
              <a:rPr lang="cs-CZ" dirty="0" err="1" smtClean="0"/>
              <a:t>Mendelejev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652648" y="1579492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Lothar </a:t>
            </a:r>
            <a:r>
              <a:rPr lang="cs-CZ" dirty="0" err="1" smtClean="0"/>
              <a:t>Meyer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19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985" y="452718"/>
            <a:ext cx="8471372" cy="5929960"/>
          </a:xfrm>
        </p:spPr>
      </p:pic>
    </p:spTree>
    <p:extLst>
      <p:ext uri="{BB962C8B-B14F-4D97-AF65-F5344CB8AC3E}">
        <p14:creationId xmlns:p14="http://schemas.microsoft.com/office/powerpoint/2010/main" val="37766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Teilung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Zustand</a:t>
            </a:r>
            <a:endParaRPr lang="cs-CZ" dirty="0" smtClean="0"/>
          </a:p>
          <a:p>
            <a:r>
              <a:rPr lang="cs-CZ" dirty="0" err="1" smtClean="0"/>
              <a:t>Metalle</a:t>
            </a:r>
            <a:endParaRPr lang="cs-CZ" dirty="0" smtClean="0"/>
          </a:p>
          <a:p>
            <a:r>
              <a:rPr lang="cs-CZ" dirty="0" err="1" smtClean="0"/>
              <a:t>Blocken</a:t>
            </a:r>
            <a:endParaRPr lang="cs-CZ" dirty="0" smtClean="0"/>
          </a:p>
          <a:p>
            <a:r>
              <a:rPr lang="cs-CZ" dirty="0" err="1" smtClean="0"/>
              <a:t>Gruppen</a:t>
            </a:r>
            <a:endParaRPr lang="cs-CZ" dirty="0" smtClean="0"/>
          </a:p>
          <a:p>
            <a:r>
              <a:rPr lang="cs-CZ" dirty="0" err="1" smtClean="0"/>
              <a:t>Entstehung</a:t>
            </a:r>
            <a:endParaRPr lang="cs-CZ" dirty="0" smtClean="0"/>
          </a:p>
          <a:p>
            <a:r>
              <a:rPr lang="cs-CZ" dirty="0" err="1" smtClean="0"/>
              <a:t>Radioaktiv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082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Rätsel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06" y="1286775"/>
            <a:ext cx="2113565" cy="50662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Kohlenstoff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Eisen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Sauerstoff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Schwefel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Quecksilber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Kupfer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Wasserstoff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Zinn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Stickstoff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Blei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Kalium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87649" y="1267942"/>
            <a:ext cx="801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</a:t>
            </a:r>
            <a:r>
              <a:rPr lang="de-DE" dirty="0" smtClean="0"/>
              <a:t>s </a:t>
            </a:r>
            <a:r>
              <a:rPr lang="de-DE" dirty="0"/>
              <a:t>ist in allen </a:t>
            </a:r>
            <a:r>
              <a:rPr lang="de-DE" dirty="0" smtClean="0"/>
              <a:t>Lebewesen</a:t>
            </a:r>
            <a:r>
              <a:rPr lang="cs-CZ" dirty="0" smtClean="0"/>
              <a:t>,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wenige</a:t>
            </a:r>
            <a:r>
              <a:rPr lang="cs-CZ" dirty="0" smtClean="0"/>
              <a:t> </a:t>
            </a:r>
            <a:r>
              <a:rPr lang="cs-CZ" dirty="0" err="1" smtClean="0"/>
              <a:t>Formen</a:t>
            </a:r>
            <a:r>
              <a:rPr lang="cs-CZ" dirty="0" smtClean="0"/>
              <a:t> in der </a:t>
            </a:r>
            <a:r>
              <a:rPr lang="cs-CZ" dirty="0" err="1" smtClean="0"/>
              <a:t>Natur</a:t>
            </a:r>
            <a:r>
              <a:rPr lang="cs-CZ" dirty="0" smtClean="0"/>
              <a:t>, es </a:t>
            </a:r>
            <a:r>
              <a:rPr lang="cs-CZ" dirty="0" err="1" smtClean="0"/>
              <a:t>brennt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81525" y="1731917"/>
            <a:ext cx="8021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Ein</a:t>
            </a:r>
            <a:r>
              <a:rPr lang="cs-CZ" sz="1400" dirty="0" smtClean="0"/>
              <a:t> </a:t>
            </a:r>
            <a:r>
              <a:rPr lang="cs-CZ" sz="1400" dirty="0" err="1" smtClean="0"/>
              <a:t>Hauptbestandteil</a:t>
            </a:r>
            <a:r>
              <a:rPr lang="cs-CZ" sz="1400" dirty="0" smtClean="0"/>
              <a:t> </a:t>
            </a:r>
            <a:r>
              <a:rPr lang="cs-CZ" sz="1400" dirty="0"/>
              <a:t>von </a:t>
            </a:r>
            <a:r>
              <a:rPr lang="cs-CZ" sz="1400" dirty="0" smtClean="0"/>
              <a:t>Stahl, </a:t>
            </a:r>
            <a:r>
              <a:rPr lang="de-DE" sz="1400" dirty="0"/>
              <a:t>nach Aluminium das häufigste </a:t>
            </a:r>
            <a:r>
              <a:rPr lang="de-DE" sz="1400" dirty="0" smtClean="0"/>
              <a:t>Metall</a:t>
            </a:r>
            <a:r>
              <a:rPr lang="cs-CZ" sz="1400" dirty="0"/>
              <a:t> in der </a:t>
            </a:r>
            <a:r>
              <a:rPr lang="cs-CZ" sz="1400" dirty="0" err="1"/>
              <a:t>Erdkruste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81525" y="2128350"/>
            <a:ext cx="802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Chalkogene, </a:t>
            </a:r>
            <a:r>
              <a:rPr lang="cs-CZ" dirty="0" err="1"/>
              <a:t>Ältere</a:t>
            </a:r>
            <a:r>
              <a:rPr lang="cs-CZ" dirty="0"/>
              <a:t> </a:t>
            </a:r>
            <a:r>
              <a:rPr lang="cs-CZ" dirty="0" err="1" smtClean="0"/>
              <a:t>Bezeichnung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Lebensluft</a:t>
            </a:r>
            <a:r>
              <a:rPr lang="cs-CZ" dirty="0" smtClean="0"/>
              <a:t>, 21% von der Luft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81524" y="2585822"/>
            <a:ext cx="802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</a:t>
            </a:r>
            <a:r>
              <a:rPr lang="cs-CZ" dirty="0" err="1" smtClean="0"/>
              <a:t>elber</a:t>
            </a:r>
            <a:r>
              <a:rPr lang="cs-CZ" dirty="0"/>
              <a:t>, </a:t>
            </a:r>
            <a:r>
              <a:rPr lang="cs-CZ" dirty="0" err="1"/>
              <a:t>nichtmetallischer</a:t>
            </a:r>
            <a:r>
              <a:rPr lang="cs-CZ" dirty="0"/>
              <a:t> </a:t>
            </a:r>
            <a:r>
              <a:rPr lang="cs-CZ" dirty="0" err="1" smtClean="0"/>
              <a:t>Feststoff</a:t>
            </a:r>
            <a:r>
              <a:rPr lang="cs-CZ" dirty="0" smtClean="0"/>
              <a:t>, </a:t>
            </a:r>
            <a:r>
              <a:rPr lang="cs-CZ" dirty="0" err="1" smtClean="0"/>
              <a:t>stinkt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Hund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81524" y="3048183"/>
            <a:ext cx="802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Es </a:t>
            </a:r>
            <a:r>
              <a:rPr lang="cs-CZ" dirty="0" err="1" smtClean="0"/>
              <a:t>ist</a:t>
            </a:r>
            <a:r>
              <a:rPr lang="cs-CZ" dirty="0" smtClean="0"/>
              <a:t> in Amalgame, </a:t>
            </a:r>
            <a:r>
              <a:rPr lang="cs-CZ" dirty="0" err="1" smtClean="0"/>
              <a:t>Thermometern</a:t>
            </a:r>
            <a:r>
              <a:rPr lang="cs-CZ" dirty="0" smtClean="0"/>
              <a:t>, </a:t>
            </a:r>
            <a:r>
              <a:rPr lang="cs-CZ" dirty="0" err="1" smtClean="0"/>
              <a:t>Flüssigkeit</a:t>
            </a:r>
            <a:r>
              <a:rPr lang="cs-CZ" dirty="0" smtClean="0"/>
              <a:t>, </a:t>
            </a:r>
            <a:r>
              <a:rPr lang="cs-CZ" dirty="0" err="1" smtClean="0"/>
              <a:t>Toxisch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81523" y="3510960"/>
            <a:ext cx="802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weiches</a:t>
            </a:r>
            <a:r>
              <a:rPr lang="cs-CZ" dirty="0" smtClean="0"/>
              <a:t> </a:t>
            </a:r>
            <a:r>
              <a:rPr lang="cs-CZ" dirty="0" err="1" smtClean="0"/>
              <a:t>Metall</a:t>
            </a:r>
            <a:r>
              <a:rPr lang="cs-CZ" dirty="0" smtClean="0"/>
              <a:t>, </a:t>
            </a:r>
            <a:r>
              <a:rPr lang="cs-CZ" dirty="0" err="1" smtClean="0"/>
              <a:t>Stromleitern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von </a:t>
            </a:r>
            <a:r>
              <a:rPr lang="cs-CZ" dirty="0" err="1" smtClean="0"/>
              <a:t>ihm</a:t>
            </a:r>
            <a:r>
              <a:rPr lang="cs-CZ" dirty="0" smtClean="0"/>
              <a:t>, es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Grün</a:t>
            </a:r>
            <a:r>
              <a:rPr lang="cs-CZ" dirty="0" smtClean="0"/>
              <a:t> </a:t>
            </a:r>
            <a:r>
              <a:rPr lang="cs-CZ" dirty="0" err="1" smtClean="0"/>
              <a:t>außen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681523" y="3963084"/>
            <a:ext cx="802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farbloses</a:t>
            </a:r>
            <a:r>
              <a:rPr lang="cs-CZ" dirty="0" smtClean="0"/>
              <a:t> </a:t>
            </a:r>
            <a:r>
              <a:rPr lang="cs-CZ" dirty="0" err="1" smtClean="0"/>
              <a:t>Gas</a:t>
            </a:r>
            <a:r>
              <a:rPr lang="cs-CZ" dirty="0" smtClean="0"/>
              <a:t>, </a:t>
            </a:r>
            <a:r>
              <a:rPr lang="cs-CZ" dirty="0" err="1" smtClean="0"/>
              <a:t>drei</a:t>
            </a:r>
            <a:r>
              <a:rPr lang="cs-CZ" dirty="0" smtClean="0"/>
              <a:t> </a:t>
            </a:r>
            <a:r>
              <a:rPr lang="cs-CZ" dirty="0" err="1" smtClean="0"/>
              <a:t>Isotopen</a:t>
            </a:r>
            <a:r>
              <a:rPr lang="cs-CZ" dirty="0" smtClean="0"/>
              <a:t>: </a:t>
            </a:r>
            <a:r>
              <a:rPr lang="cs-CZ" dirty="0" err="1" smtClean="0"/>
              <a:t>Protium</a:t>
            </a:r>
            <a:r>
              <a:rPr lang="cs-CZ" dirty="0" smtClean="0"/>
              <a:t>, Deuterium, Tritium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681522" y="4424951"/>
            <a:ext cx="802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Silberweiß</a:t>
            </a:r>
            <a:r>
              <a:rPr lang="cs-CZ" dirty="0" smtClean="0"/>
              <a:t> </a:t>
            </a:r>
            <a:r>
              <a:rPr lang="cs-CZ" dirty="0" err="1"/>
              <a:t>glänzende</a:t>
            </a:r>
            <a:r>
              <a:rPr lang="de-DE" dirty="0"/>
              <a:t> </a:t>
            </a:r>
            <a:r>
              <a:rPr lang="cs-CZ" dirty="0" err="1" smtClean="0"/>
              <a:t>Metall</a:t>
            </a:r>
            <a:r>
              <a:rPr lang="cs-CZ" dirty="0" smtClean="0"/>
              <a:t>, es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de-DE" dirty="0" smtClean="0"/>
              <a:t>genutzt</a:t>
            </a:r>
            <a:r>
              <a:rPr lang="cs-CZ" dirty="0" smtClean="0"/>
              <a:t> </a:t>
            </a:r>
            <a:r>
              <a:rPr lang="de-DE" dirty="0" smtClean="0"/>
              <a:t>zur </a:t>
            </a:r>
            <a:r>
              <a:rPr lang="de-DE" dirty="0"/>
              <a:t>Herstellung der </a:t>
            </a:r>
            <a:r>
              <a:rPr lang="de-DE" dirty="0" smtClean="0"/>
              <a:t>Bronze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24804" y="4885922"/>
            <a:ext cx="8021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Bestandteil</a:t>
            </a:r>
            <a:r>
              <a:rPr lang="cs-CZ" dirty="0" smtClean="0"/>
              <a:t> von TNT, DNA, Amoniak </a:t>
            </a:r>
            <a:r>
              <a:rPr lang="cs-CZ" dirty="0" err="1" smtClean="0"/>
              <a:t>enthält</a:t>
            </a:r>
            <a:r>
              <a:rPr lang="cs-CZ" dirty="0" smtClean="0"/>
              <a:t> es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624803" y="5344784"/>
            <a:ext cx="802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Abschirmung</a:t>
            </a:r>
            <a:r>
              <a:rPr lang="cs-CZ" dirty="0" smtClean="0"/>
              <a:t> </a:t>
            </a:r>
            <a:r>
              <a:rPr lang="cs-CZ" dirty="0" err="1" smtClean="0"/>
              <a:t>gegen</a:t>
            </a:r>
            <a:r>
              <a:rPr lang="cs-CZ" dirty="0" smtClean="0"/>
              <a:t> </a:t>
            </a:r>
            <a:r>
              <a:rPr lang="cs-CZ" dirty="0" err="1" smtClean="0"/>
              <a:t>Gamma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Roentgenstrahlung</a:t>
            </a:r>
            <a:r>
              <a:rPr lang="cs-CZ" dirty="0" smtClean="0"/>
              <a:t>, </a:t>
            </a:r>
            <a:r>
              <a:rPr lang="cs-CZ" dirty="0" err="1" smtClean="0"/>
              <a:t>Weihnachten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624803" y="5805755"/>
            <a:ext cx="8021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Es </a:t>
            </a:r>
            <a:r>
              <a:rPr lang="cs-CZ" dirty="0" err="1" smtClean="0"/>
              <a:t>macht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großes</a:t>
            </a:r>
            <a:r>
              <a:rPr lang="cs-CZ" dirty="0" smtClean="0"/>
              <a:t> </a:t>
            </a:r>
            <a:r>
              <a:rPr lang="cs-CZ" dirty="0" err="1" smtClean="0"/>
              <a:t>Reaktion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Wasser</a:t>
            </a:r>
            <a:r>
              <a:rPr lang="cs-CZ" dirty="0" smtClean="0"/>
              <a:t>, </a:t>
            </a:r>
            <a:r>
              <a:rPr lang="cs-CZ" dirty="0" err="1" smtClean="0"/>
              <a:t>violette</a:t>
            </a:r>
            <a:r>
              <a:rPr lang="cs-CZ" dirty="0" smtClean="0"/>
              <a:t> </a:t>
            </a:r>
            <a:r>
              <a:rPr lang="cs-CZ" dirty="0" err="1" smtClean="0"/>
              <a:t>Flamme</a:t>
            </a:r>
            <a:r>
              <a:rPr lang="cs-CZ" dirty="0" smtClean="0"/>
              <a:t>, </a:t>
            </a:r>
            <a:r>
              <a:rPr lang="cs-CZ" dirty="0" err="1" smtClean="0"/>
              <a:t>Alkalimetall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89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185</TotalTime>
  <Words>133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Periodensystem</vt:lpstr>
      <vt:lpstr>Entstehung</vt:lpstr>
      <vt:lpstr>Prezentace aplikace PowerPoint</vt:lpstr>
      <vt:lpstr>Teilung</vt:lpstr>
      <vt:lpstr>Rätsel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Periodensystem</dc:title>
  <dc:creator>uzivatel</dc:creator>
  <cp:lastModifiedBy>Radka Košařová</cp:lastModifiedBy>
  <cp:revision>18</cp:revision>
  <dcterms:created xsi:type="dcterms:W3CDTF">2019-03-12T21:23:32Z</dcterms:created>
  <dcterms:modified xsi:type="dcterms:W3CDTF">2019-04-24T13:14:06Z</dcterms:modified>
</cp:coreProperties>
</file>