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bmp" ContentType="image/bmp"/>
  <Override PartName="/ppt/media/image5.png" ContentType="image/png"/>
  <Override PartName="/ppt/media/image6.png" ContentType="image/png"/>
  <Override PartName="/ppt/media/image8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18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1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18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18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18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18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1800" spc="-1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bmp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2808000"/>
            <a:ext cx="9070560" cy="161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Das Periodensystem der Elemente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Václav Pašek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440000" y="1406880"/>
            <a:ext cx="7163280" cy="485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Dmitri Iwanowitsch Mendelejew</a:t>
            </a:r>
            <a:endParaRPr/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3487680" y="2088000"/>
            <a:ext cx="2876400" cy="406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cs-CZ" sz="4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Die Elemente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Vodík – der Wasserstoff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Kyslík – der Sauerstoff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Dusík – der Stickstoff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Uhlík – der Kohlenstoff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Síra – der Schwefel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Železo – das Eisen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Olovo – das Blei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Měď – das Kupfer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Zinek – das Zink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Cín – das Zinn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Stříbro – das Silber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Zlato – das Gold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26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Bismut – das Wismut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Teilung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 Perioden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 Gruppen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</a:t>
            </a: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Blöcke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Metalle, Halbmetalle und Nichtmetalle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Gase, Flüssigkeiten und Festkörper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cs-CZ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Fragen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Wer und wann hat das Periodensystem erfunden?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Wie viele Elementen bekannt sind?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Könnt ihr wenigstens 3 Gruppen nennen?</a:t>
            </a:r>
            <a:endParaRPr/>
          </a:p>
          <a:p>
            <a:pPr marL="432000" indent="-32292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cs-CZ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In welche Blöcke wird das Periodensystem aufgeteilt?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Application>LibreOffice/5.0.0.5$Windows_x86 LibreOffice_project/1b1a90865e348b492231e1c451437d7a15bb262b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2019-03-26T22:30:54Z</dcterms:created>
  <dc:language>cs-CZ</dc:language>
  <dcterms:modified xsi:type="dcterms:W3CDTF">2019-04-16T23:30:11Z</dcterms:modified>
  <cp:revision>7</cp:revision>
</cp:coreProperties>
</file>