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ACA4-FBB3-4168-90E4-8C69794267E0}" type="datetimeFigureOut">
              <a:rPr lang="cs-CZ" smtClean="0"/>
              <a:t>24.4.2019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E50E-21C2-4C7D-88A4-18AAE41C58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79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ACA4-FBB3-4168-90E4-8C69794267E0}" type="datetimeFigureOut">
              <a:rPr lang="cs-CZ" smtClean="0"/>
              <a:t>24.4.2019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E50E-21C2-4C7D-88A4-18AAE41C58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97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ACA4-FBB3-4168-90E4-8C69794267E0}" type="datetimeFigureOut">
              <a:rPr lang="cs-CZ" smtClean="0"/>
              <a:t>24.4.2019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E50E-21C2-4C7D-88A4-18AAE41C58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91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ACA4-FBB3-4168-90E4-8C69794267E0}" type="datetimeFigureOut">
              <a:rPr lang="cs-CZ" smtClean="0"/>
              <a:t>24.4.2019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E50E-21C2-4C7D-88A4-18AAE41C58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83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ACA4-FBB3-4168-90E4-8C69794267E0}" type="datetimeFigureOut">
              <a:rPr lang="cs-CZ" smtClean="0"/>
              <a:t>24.4.2019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E50E-21C2-4C7D-88A4-18AAE41C58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22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ACA4-FBB3-4168-90E4-8C69794267E0}" type="datetimeFigureOut">
              <a:rPr lang="cs-CZ" smtClean="0"/>
              <a:t>24.4.2019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E50E-21C2-4C7D-88A4-18AAE41C58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552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ACA4-FBB3-4168-90E4-8C69794267E0}" type="datetimeFigureOut">
              <a:rPr lang="cs-CZ" smtClean="0"/>
              <a:t>24.4.2019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E50E-21C2-4C7D-88A4-18AAE41C58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61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ACA4-FBB3-4168-90E4-8C69794267E0}" type="datetimeFigureOut">
              <a:rPr lang="cs-CZ" smtClean="0"/>
              <a:t>24.4.2019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E50E-21C2-4C7D-88A4-18AAE41C58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76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ACA4-FBB3-4168-90E4-8C69794267E0}" type="datetimeFigureOut">
              <a:rPr lang="cs-CZ" smtClean="0"/>
              <a:t>24.4.2019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E50E-21C2-4C7D-88A4-18AAE41C58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345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ACA4-FBB3-4168-90E4-8C69794267E0}" type="datetimeFigureOut">
              <a:rPr lang="cs-CZ" smtClean="0"/>
              <a:t>24.4.2019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E50E-21C2-4C7D-88A4-18AAE41C58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34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ACA4-FBB3-4168-90E4-8C69794267E0}" type="datetimeFigureOut">
              <a:rPr lang="cs-CZ" smtClean="0"/>
              <a:t>24.4.2019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E50E-21C2-4C7D-88A4-18AAE41C58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73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3ACA4-FBB3-4168-90E4-8C69794267E0}" type="datetimeFigureOut">
              <a:rPr lang="cs-CZ" smtClean="0"/>
              <a:t>24.4.2019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3E50E-21C2-4C7D-88A4-18AAE41C58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00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98"/>
            <a:ext cx="9144000" cy="6865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SCHNAPS</a:t>
            </a:r>
            <a:endParaRPr lang="cs-CZ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VÍTEK VLČEK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47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Was ist Schnaps?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35-50% alkohol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76872"/>
            <a:ext cx="6163329" cy="446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49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Teilung des Schnaps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Früchte, Trauben, Wein,Kerne,Korn</a:t>
            </a:r>
          </a:p>
          <a:p>
            <a:r>
              <a:rPr lang="cs-CZ" dirty="0" smtClean="0"/>
              <a:t>Apfelschnaps, Kirschenschnaps, Birnenschnaps</a:t>
            </a:r>
          </a:p>
          <a:p>
            <a:r>
              <a:rPr lang="cs-CZ" dirty="0" smtClean="0"/>
              <a:t>Brandy, Weinbrand, Kognak</a:t>
            </a:r>
          </a:p>
          <a:p>
            <a:r>
              <a:rPr lang="cs-CZ" dirty="0" smtClean="0"/>
              <a:t>Rakije</a:t>
            </a:r>
          </a:p>
          <a:p>
            <a:r>
              <a:rPr lang="cs-CZ" dirty="0" smtClean="0"/>
              <a:t>Persico</a:t>
            </a:r>
          </a:p>
          <a:p>
            <a:r>
              <a:rPr lang="cs-CZ" dirty="0" smtClean="0"/>
              <a:t>Wodka, Whisky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212976"/>
            <a:ext cx="2286000" cy="30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42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Herstellung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Sauerteig – zerreibene Fruchte</a:t>
            </a:r>
          </a:p>
          <a:p>
            <a:r>
              <a:rPr lang="cs-CZ" dirty="0" smtClean="0"/>
              <a:t>Destilieren</a:t>
            </a:r>
          </a:p>
          <a:p>
            <a:r>
              <a:rPr lang="cs-CZ" dirty="0" smtClean="0"/>
              <a:t>Reifen </a:t>
            </a: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821432"/>
            <a:ext cx="5652120" cy="317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46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Einigen Sie: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Fruchte                                      Brandy, Kognak</a:t>
            </a:r>
          </a:p>
          <a:p>
            <a:r>
              <a:rPr lang="cs-CZ" dirty="0" smtClean="0"/>
              <a:t>Trauben, Wein			      Whiskey</a:t>
            </a:r>
          </a:p>
          <a:p>
            <a:r>
              <a:rPr lang="cs-CZ" dirty="0" smtClean="0"/>
              <a:t>Kerne                                          Rakija</a:t>
            </a:r>
          </a:p>
          <a:p>
            <a:r>
              <a:rPr lang="cs-CZ" dirty="0" smtClean="0"/>
              <a:t>Korn                                            Persico</a:t>
            </a:r>
          </a:p>
          <a:p>
            <a:r>
              <a:rPr lang="cs-CZ" dirty="0" smtClean="0"/>
              <a:t>Feigen				       Apfelschnaps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5629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50</Words>
  <Application>Microsoft Office PowerPoint</Application>
  <PresentationFormat>Předvádění na obrazovce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Office Theme</vt:lpstr>
      <vt:lpstr>SCHNAPS</vt:lpstr>
      <vt:lpstr>Was ist Schnaps?</vt:lpstr>
      <vt:lpstr>Teilung des Schnaps</vt:lpstr>
      <vt:lpstr>Herstellung</vt:lpstr>
      <vt:lpstr>Einigen Sie: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SCHNAPS</dc:title>
  <dc:creator>Vítek</dc:creator>
  <cp:lastModifiedBy>Radka Košařová</cp:lastModifiedBy>
  <cp:revision>5</cp:revision>
  <dcterms:created xsi:type="dcterms:W3CDTF">2019-04-18T09:57:35Z</dcterms:created>
  <dcterms:modified xsi:type="dcterms:W3CDTF">2019-04-24T06:25:40Z</dcterms:modified>
</cp:coreProperties>
</file>