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10/8/2019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aolin" TargetMode="External"/><Relationship Id="rId2" Type="http://schemas.openxmlformats.org/officeDocument/2006/relationships/hyperlink" Target="http://www.i-tes.com/tezba-a-priprava-surovin-materialu-a-polotovaru/kaolin-6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slexikon.cz/index.php?title=Kaoli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0C8DE8-EB98-4112-8985-D8E824174F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Das</a:t>
            </a:r>
            <a:r>
              <a:rPr lang="cs-CZ" dirty="0"/>
              <a:t> Kaolin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89DFB10-B6AF-4D7F-8C38-6399F423F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Pelikán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6623614-892D-47A9-991F-3E3B46A3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354" y="3938860"/>
            <a:ext cx="42672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3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0DE5D2-0E80-42BD-A364-4C2B5341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 QUELLEN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AD8581C-F388-4049-82CA-79E8C62DD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http://www.i-tes.com/tezba-a-priprava-surovin-materialu-a-polotovaru/kaolin-62/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https://cs.wikipedia.org/wiki/Kaolin</a:t>
            </a:r>
            <a:endParaRPr lang="cs-CZ" dirty="0"/>
          </a:p>
          <a:p>
            <a:r>
              <a:rPr lang="cs-CZ" dirty="0">
                <a:hlinkClick r:id="rId4"/>
              </a:rPr>
              <a:t>http://www.artslexikon.cz//index.php?title=Kaolin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96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15B93-FCCE-4D6C-A7BF-43FDB5E6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2121408"/>
            <a:ext cx="4433969" cy="1609344"/>
          </a:xfrm>
        </p:spPr>
        <p:txBody>
          <a:bodyPr>
            <a:normAutofit/>
          </a:bodyPr>
          <a:lstStyle/>
          <a:p>
            <a:r>
              <a:rPr lang="cs-CZ" sz="9600" dirty="0" err="1"/>
              <a:t>Das</a:t>
            </a:r>
            <a:r>
              <a:rPr lang="cs-CZ" sz="9600" dirty="0"/>
              <a:t> ende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EF9E216-799F-489F-A224-FB0AF2B8D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72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AD8640-0791-477D-B7B4-1F9FBD47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entstehung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6B7593F-7503-481F-8C4B-790B38604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Verwitterung</a:t>
            </a:r>
            <a:r>
              <a:rPr lang="cs-CZ" dirty="0"/>
              <a:t> </a:t>
            </a:r>
          </a:p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Metamorphose</a:t>
            </a:r>
            <a:r>
              <a:rPr lang="cs-CZ" dirty="0"/>
              <a:t> des </a:t>
            </a:r>
            <a:r>
              <a:rPr lang="cs-CZ" dirty="0" err="1"/>
              <a:t>Feldspats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19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665E2A-6011-4ACA-9CF1-2B8B611A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zusammensetzung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85B9935-FD8B-4128-A11B-F0C063FE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Kaolinit + </a:t>
            </a:r>
            <a:r>
              <a:rPr lang="cs-CZ" dirty="0" err="1"/>
              <a:t>kleine</a:t>
            </a:r>
            <a:r>
              <a:rPr lang="cs-CZ" dirty="0"/>
              <a:t> </a:t>
            </a:r>
            <a:r>
              <a:rPr lang="cs-CZ" dirty="0" err="1"/>
              <a:t>Quarzkörner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96427A6-1A73-4DD1-A8B8-DB680CAE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841" y="3149958"/>
            <a:ext cx="2518274" cy="228686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7BFEDC1-7B9A-4E30-A416-0437470E8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838" y="2882400"/>
            <a:ext cx="45339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2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9AE8A4-11C6-44C1-A057-52DEB140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Eigenschaften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C0A9C6A-D54A-4065-BC6A-60A486C0E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Gestein</a:t>
            </a:r>
            <a:endParaRPr lang="cs-CZ" dirty="0"/>
          </a:p>
          <a:p>
            <a:r>
              <a:rPr lang="cs-CZ" dirty="0"/>
              <a:t>der </a:t>
            </a:r>
            <a:r>
              <a:rPr lang="cs-CZ" dirty="0" err="1"/>
              <a:t>Feststoff</a:t>
            </a:r>
            <a:endParaRPr lang="cs-CZ" dirty="0"/>
          </a:p>
          <a:p>
            <a:r>
              <a:rPr lang="cs-CZ" dirty="0" err="1"/>
              <a:t>weiße</a:t>
            </a:r>
            <a:r>
              <a:rPr lang="cs-CZ" dirty="0"/>
              <a:t> oder </a:t>
            </a:r>
            <a:r>
              <a:rPr lang="cs-CZ" dirty="0" err="1"/>
              <a:t>helle</a:t>
            </a:r>
            <a:r>
              <a:rPr lang="cs-CZ" dirty="0"/>
              <a:t> </a:t>
            </a:r>
            <a:r>
              <a:rPr lang="cs-CZ" dirty="0" err="1"/>
              <a:t>graue</a:t>
            </a:r>
            <a:r>
              <a:rPr lang="cs-CZ" dirty="0"/>
              <a:t> </a:t>
            </a:r>
            <a:r>
              <a:rPr lang="cs-CZ" dirty="0" err="1"/>
              <a:t>Farbe</a:t>
            </a:r>
            <a:endParaRPr lang="cs-CZ" dirty="0"/>
          </a:p>
          <a:p>
            <a:r>
              <a:rPr lang="cs-CZ" dirty="0" err="1"/>
              <a:t>sedimentäre</a:t>
            </a:r>
            <a:r>
              <a:rPr lang="cs-CZ" dirty="0"/>
              <a:t> </a:t>
            </a:r>
            <a:r>
              <a:rPr lang="cs-CZ" dirty="0" err="1"/>
              <a:t>Abstammung</a:t>
            </a:r>
            <a:endParaRPr lang="cs-CZ" dirty="0"/>
          </a:p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Feuerbeständigkeit</a:t>
            </a:r>
            <a:endParaRPr lang="cs-CZ" dirty="0"/>
          </a:p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Bindekraft</a:t>
            </a:r>
            <a:endParaRPr lang="cs-CZ" dirty="0"/>
          </a:p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Plastizität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65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5E3817-277B-409D-AA99-9839A078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lAgerstätten</a:t>
            </a:r>
            <a:r>
              <a:rPr lang="cs-CZ" dirty="0"/>
              <a:t> in der </a:t>
            </a:r>
            <a:r>
              <a:rPr lang="cs-CZ" dirty="0" err="1"/>
              <a:t>welt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686C164-7142-44F7-86E6-DCE8BE59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Frankreich</a:t>
            </a:r>
            <a:r>
              <a:rPr lang="cs-CZ" dirty="0"/>
              <a:t>: </a:t>
            </a:r>
            <a:r>
              <a:rPr lang="cs-CZ" dirty="0" err="1"/>
              <a:t>Imerys</a:t>
            </a:r>
            <a:endParaRPr lang="cs-CZ" dirty="0"/>
          </a:p>
          <a:p>
            <a:r>
              <a:rPr lang="cs-CZ" dirty="0" err="1"/>
              <a:t>Deutschland</a:t>
            </a:r>
            <a:r>
              <a:rPr lang="cs-CZ" dirty="0"/>
              <a:t>: </a:t>
            </a:r>
            <a:r>
              <a:rPr lang="cs-CZ" dirty="0" err="1"/>
              <a:t>Amberg</a:t>
            </a:r>
            <a:r>
              <a:rPr lang="cs-CZ" dirty="0"/>
              <a:t> (</a:t>
            </a:r>
            <a:r>
              <a:rPr lang="cs-CZ" dirty="0" err="1"/>
              <a:t>Hirschau</a:t>
            </a:r>
            <a:r>
              <a:rPr lang="cs-CZ" dirty="0"/>
              <a:t>), </a:t>
            </a:r>
            <a:r>
              <a:rPr lang="cs-CZ" dirty="0" err="1"/>
              <a:t>Caminau</a:t>
            </a:r>
            <a:endParaRPr lang="cs-CZ" dirty="0"/>
          </a:p>
          <a:p>
            <a:r>
              <a:rPr lang="cs-CZ" dirty="0"/>
              <a:t>USA: </a:t>
            </a:r>
            <a:r>
              <a:rPr lang="cs-CZ" dirty="0" err="1"/>
              <a:t>Huber</a:t>
            </a:r>
            <a:endParaRPr lang="cs-CZ" dirty="0"/>
          </a:p>
          <a:p>
            <a:r>
              <a:rPr lang="cs-CZ" dirty="0" err="1"/>
              <a:t>Großbritannien</a:t>
            </a:r>
            <a:endParaRPr lang="cs-CZ" dirty="0"/>
          </a:p>
          <a:p>
            <a:r>
              <a:rPr lang="cs-CZ" dirty="0" err="1"/>
              <a:t>Brasilien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50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4FE0E4-6B4F-4CEF-A1E7-79327774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46" y="484632"/>
            <a:ext cx="10370602" cy="1609344"/>
          </a:xfrm>
        </p:spPr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lagerstätten</a:t>
            </a:r>
            <a:r>
              <a:rPr lang="cs-CZ" dirty="0"/>
              <a:t> in der </a:t>
            </a:r>
            <a:r>
              <a:rPr lang="cs-CZ" dirty="0" err="1"/>
              <a:t>tschechischen</a:t>
            </a:r>
            <a:r>
              <a:rPr lang="cs-CZ" dirty="0"/>
              <a:t> republik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A3E87F7-A0AF-4319-9758-AAE4713A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Kaznějov</a:t>
            </a:r>
          </a:p>
          <a:p>
            <a:r>
              <a:rPr lang="cs-CZ" dirty="0"/>
              <a:t>Horní Bříza</a:t>
            </a:r>
          </a:p>
          <a:p>
            <a:r>
              <a:rPr lang="cs-CZ" dirty="0"/>
              <a:t>Chlumčany</a:t>
            </a:r>
          </a:p>
          <a:p>
            <a:r>
              <a:rPr lang="cs-CZ" dirty="0" err="1"/>
              <a:t>Hlubany</a:t>
            </a:r>
            <a:endParaRPr lang="cs-CZ" dirty="0"/>
          </a:p>
          <a:p>
            <a:r>
              <a:rPr lang="cs-CZ" dirty="0"/>
              <a:t>Kadaň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495F26F-9846-4B55-83EE-343ACF57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164" y="1545091"/>
            <a:ext cx="5572125" cy="22002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04BAD91-1329-4246-B206-9F64F5A6E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22" y="3745366"/>
            <a:ext cx="3667669" cy="24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AF5CAC-49C0-4D96-8836-845B1E75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verwertung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A639FC6-B073-4480-AD58-F59FF1E96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Porzellan</a:t>
            </a:r>
            <a:endParaRPr lang="cs-CZ" dirty="0"/>
          </a:p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Papier</a:t>
            </a:r>
            <a:endParaRPr lang="cs-CZ" dirty="0"/>
          </a:p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Glasseiden</a:t>
            </a:r>
            <a:endParaRPr lang="cs-CZ" dirty="0"/>
          </a:p>
          <a:p>
            <a:r>
              <a:rPr lang="cs-CZ" dirty="0"/>
              <a:t>der </a:t>
            </a:r>
            <a:r>
              <a:rPr lang="cs-CZ" dirty="0" err="1"/>
              <a:t>Zusatz</a:t>
            </a:r>
            <a:r>
              <a:rPr lang="cs-CZ" dirty="0"/>
              <a:t> in </a:t>
            </a:r>
            <a:r>
              <a:rPr lang="cs-CZ" dirty="0" err="1"/>
              <a:t>Farben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in </a:t>
            </a:r>
            <a:r>
              <a:rPr lang="cs-CZ" dirty="0" err="1"/>
              <a:t>Ziegeln</a:t>
            </a:r>
            <a:endParaRPr lang="cs-CZ" dirty="0"/>
          </a:p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Bauindustrie</a:t>
            </a:r>
            <a:endParaRPr lang="cs-CZ" dirty="0"/>
          </a:p>
          <a:p>
            <a:r>
              <a:rPr lang="cs-CZ" dirty="0" err="1"/>
              <a:t>die</a:t>
            </a:r>
            <a:r>
              <a:rPr lang="cs-CZ" dirty="0"/>
              <a:t> Keramik</a:t>
            </a:r>
          </a:p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Gummiindustrie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CE6A8DE-A3D3-464E-B003-FFAE1C52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370" y="980588"/>
            <a:ext cx="2677494" cy="17504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9A67A79-1C09-4585-92F8-BFABD6460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357" y="3579400"/>
            <a:ext cx="3174026" cy="25070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4DB331A-4ED9-4AF4-A894-7B2CD0AA9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802" y="938069"/>
            <a:ext cx="2129110" cy="18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2033F4-169A-40D4-85BC-1AE13727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 test </a:t>
            </a:r>
            <a:r>
              <a:rPr lang="cs-CZ" dirty="0" err="1"/>
              <a:t>deiner</a:t>
            </a:r>
            <a:r>
              <a:rPr lang="cs-CZ" dirty="0"/>
              <a:t> </a:t>
            </a:r>
            <a:r>
              <a:rPr lang="cs-CZ" dirty="0" err="1"/>
              <a:t>achtsamkeit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5EDD019-E8D7-4C38-A12C-E65E03D85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Bennene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Beispiel</a:t>
            </a:r>
            <a:r>
              <a:rPr lang="cs-CZ" dirty="0"/>
              <a:t> der </a:t>
            </a:r>
            <a:r>
              <a:rPr lang="cs-CZ" dirty="0" err="1"/>
              <a:t>Entstehung</a:t>
            </a:r>
            <a:r>
              <a:rPr lang="cs-CZ" dirty="0"/>
              <a:t> des </a:t>
            </a:r>
            <a:r>
              <a:rPr lang="cs-CZ" dirty="0" err="1"/>
              <a:t>Kaolines</a:t>
            </a:r>
            <a:r>
              <a:rPr lang="cs-CZ" dirty="0"/>
              <a:t>.</a:t>
            </a:r>
          </a:p>
          <a:p>
            <a:r>
              <a:rPr lang="cs-CZ" dirty="0"/>
              <a:t>2. </a:t>
            </a:r>
            <a:r>
              <a:rPr lang="cs-CZ" dirty="0" err="1"/>
              <a:t>Welche</a:t>
            </a:r>
            <a:r>
              <a:rPr lang="cs-CZ" dirty="0"/>
              <a:t> </a:t>
            </a:r>
            <a:r>
              <a:rPr lang="cs-CZ" dirty="0" err="1"/>
              <a:t>Eigenschaften</a:t>
            </a:r>
            <a:r>
              <a:rPr lang="cs-CZ" dirty="0"/>
              <a:t> des </a:t>
            </a:r>
            <a:r>
              <a:rPr lang="cs-CZ" dirty="0" err="1"/>
              <a:t>Kaolines</a:t>
            </a:r>
            <a:r>
              <a:rPr lang="cs-CZ" dirty="0"/>
              <a:t> </a:t>
            </a:r>
            <a:r>
              <a:rPr lang="cs-CZ" dirty="0" err="1"/>
              <a:t>kennt</a:t>
            </a:r>
            <a:r>
              <a:rPr lang="cs-CZ" dirty="0"/>
              <a:t> </a:t>
            </a:r>
            <a:r>
              <a:rPr lang="cs-CZ" dirty="0" err="1"/>
              <a:t>ihr</a:t>
            </a:r>
            <a:r>
              <a:rPr lang="cs-CZ" dirty="0"/>
              <a:t>? (</a:t>
            </a:r>
            <a:r>
              <a:rPr lang="cs-CZ" dirty="0" err="1"/>
              <a:t>Nenne</a:t>
            </a:r>
            <a:r>
              <a:rPr lang="cs-CZ" dirty="0"/>
              <a:t> </a:t>
            </a:r>
            <a:r>
              <a:rPr lang="cs-CZ" dirty="0" err="1"/>
              <a:t>minimal</a:t>
            </a:r>
            <a:r>
              <a:rPr lang="cs-CZ" dirty="0"/>
              <a:t> 2)</a:t>
            </a:r>
          </a:p>
          <a:p>
            <a:r>
              <a:rPr lang="cs-CZ" dirty="0"/>
              <a:t>3. </a:t>
            </a:r>
            <a:r>
              <a:rPr lang="cs-CZ" dirty="0" err="1"/>
              <a:t>Wozu</a:t>
            </a:r>
            <a:r>
              <a:rPr lang="cs-CZ" dirty="0"/>
              <a:t> kann man </a:t>
            </a:r>
            <a:r>
              <a:rPr lang="cs-CZ" dirty="0" err="1"/>
              <a:t>das</a:t>
            </a:r>
            <a:r>
              <a:rPr lang="cs-CZ" dirty="0"/>
              <a:t> Kaolin </a:t>
            </a:r>
            <a:r>
              <a:rPr lang="cs-CZ" dirty="0" err="1"/>
              <a:t>benutzen</a:t>
            </a:r>
            <a:r>
              <a:rPr lang="cs-CZ" dirty="0"/>
              <a:t>? </a:t>
            </a:r>
          </a:p>
          <a:p>
            <a:r>
              <a:rPr lang="cs-CZ" dirty="0"/>
              <a:t>4. </a:t>
            </a:r>
            <a:r>
              <a:rPr lang="cs-CZ" dirty="0" err="1"/>
              <a:t>Welche</a:t>
            </a:r>
            <a:r>
              <a:rPr lang="cs-CZ" dirty="0"/>
              <a:t> </a:t>
            </a:r>
            <a:r>
              <a:rPr lang="cs-CZ" dirty="0" err="1"/>
              <a:t>Lagerstätten</a:t>
            </a:r>
            <a:r>
              <a:rPr lang="cs-CZ" dirty="0"/>
              <a:t> in der </a:t>
            </a:r>
            <a:r>
              <a:rPr lang="cs-CZ" dirty="0" err="1"/>
              <a:t>Tschechischen</a:t>
            </a:r>
            <a:r>
              <a:rPr lang="cs-CZ" dirty="0"/>
              <a:t> Republik </a:t>
            </a:r>
            <a:r>
              <a:rPr lang="cs-CZ" dirty="0" err="1"/>
              <a:t>kennt</a:t>
            </a:r>
            <a:r>
              <a:rPr lang="cs-CZ" dirty="0"/>
              <a:t> </a:t>
            </a:r>
            <a:r>
              <a:rPr lang="cs-CZ" dirty="0" err="1"/>
              <a:t>ihr</a:t>
            </a:r>
            <a:r>
              <a:rPr lang="cs-CZ" dirty="0"/>
              <a:t>?</a:t>
            </a:r>
          </a:p>
          <a:p>
            <a:r>
              <a:rPr lang="cs-CZ" dirty="0"/>
              <a:t>5.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welche</a:t>
            </a:r>
            <a:r>
              <a:rPr lang="cs-CZ" dirty="0"/>
              <a:t> </a:t>
            </a:r>
            <a:r>
              <a:rPr lang="cs-CZ" dirty="0" err="1"/>
              <a:t>Lagerstätten</a:t>
            </a:r>
            <a:r>
              <a:rPr lang="cs-CZ" dirty="0"/>
              <a:t> in der </a:t>
            </a:r>
            <a:r>
              <a:rPr lang="cs-CZ" dirty="0" err="1"/>
              <a:t>Welt</a:t>
            </a:r>
            <a:r>
              <a:rPr lang="cs-CZ" dirty="0"/>
              <a:t> </a:t>
            </a:r>
            <a:r>
              <a:rPr lang="cs-CZ" dirty="0" err="1"/>
              <a:t>erinnert</a:t>
            </a:r>
            <a:r>
              <a:rPr lang="cs-CZ" dirty="0"/>
              <a:t> </a:t>
            </a:r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euch</a:t>
            </a:r>
            <a:r>
              <a:rPr lang="cs-CZ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7594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AC6739-3118-459B-9510-829C622B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wörterbuch</a:t>
            </a:r>
            <a:r>
              <a:rPr lang="cs-CZ" dirty="0"/>
              <a:t> (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euch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F7F0DCB-B991-40B4-AEB2-F78388AA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err="1"/>
              <a:t>die</a:t>
            </a:r>
            <a:r>
              <a:rPr lang="cs-CZ" sz="1400" dirty="0"/>
              <a:t> </a:t>
            </a:r>
            <a:r>
              <a:rPr lang="cs-CZ" sz="1400" dirty="0" err="1"/>
              <a:t>Verwitterung</a:t>
            </a:r>
            <a:r>
              <a:rPr lang="cs-CZ" sz="1400" dirty="0"/>
              <a:t> = zvětrávání</a:t>
            </a:r>
          </a:p>
          <a:p>
            <a:r>
              <a:rPr lang="cs-CZ" sz="1400" dirty="0"/>
              <a:t>der </a:t>
            </a:r>
            <a:r>
              <a:rPr lang="cs-CZ" sz="1400" dirty="0" err="1"/>
              <a:t>Feldspat</a:t>
            </a:r>
            <a:r>
              <a:rPr lang="cs-CZ" sz="1400" dirty="0"/>
              <a:t> = živec</a:t>
            </a:r>
          </a:p>
          <a:p>
            <a:r>
              <a:rPr lang="cs-CZ" sz="1400" dirty="0" err="1"/>
              <a:t>die</a:t>
            </a:r>
            <a:r>
              <a:rPr lang="cs-CZ" sz="1400" dirty="0"/>
              <a:t> </a:t>
            </a:r>
            <a:r>
              <a:rPr lang="cs-CZ" sz="1400" dirty="0" err="1"/>
              <a:t>Quarzkörner</a:t>
            </a:r>
            <a:r>
              <a:rPr lang="cs-CZ" sz="1400" dirty="0"/>
              <a:t> = křemenná zrna</a:t>
            </a:r>
          </a:p>
          <a:p>
            <a:r>
              <a:rPr lang="cs-CZ" sz="1400" dirty="0" err="1"/>
              <a:t>das</a:t>
            </a:r>
            <a:r>
              <a:rPr lang="cs-CZ" sz="1400" dirty="0"/>
              <a:t> </a:t>
            </a:r>
            <a:r>
              <a:rPr lang="cs-CZ" sz="1400" dirty="0" err="1"/>
              <a:t>Gestein</a:t>
            </a:r>
            <a:r>
              <a:rPr lang="cs-CZ" sz="1400" dirty="0"/>
              <a:t> = hornina</a:t>
            </a:r>
          </a:p>
          <a:p>
            <a:r>
              <a:rPr lang="cs-CZ" sz="1400" dirty="0"/>
              <a:t>der </a:t>
            </a:r>
            <a:r>
              <a:rPr lang="cs-CZ" sz="1400" dirty="0" err="1"/>
              <a:t>Feststoff</a:t>
            </a:r>
            <a:r>
              <a:rPr lang="cs-CZ" sz="1400" dirty="0"/>
              <a:t> = pevná látka</a:t>
            </a:r>
          </a:p>
          <a:p>
            <a:r>
              <a:rPr lang="cs-CZ" sz="1400" dirty="0" err="1"/>
              <a:t>die</a:t>
            </a:r>
            <a:r>
              <a:rPr lang="cs-CZ" sz="1400" dirty="0"/>
              <a:t> </a:t>
            </a:r>
            <a:r>
              <a:rPr lang="cs-CZ" sz="1400" dirty="0" err="1"/>
              <a:t>Abstammung</a:t>
            </a:r>
            <a:r>
              <a:rPr lang="cs-CZ" sz="1400" dirty="0"/>
              <a:t> = původ</a:t>
            </a:r>
          </a:p>
          <a:p>
            <a:r>
              <a:rPr lang="cs-CZ" sz="1400" dirty="0" err="1"/>
              <a:t>die</a:t>
            </a:r>
            <a:r>
              <a:rPr lang="cs-CZ" sz="1400" dirty="0"/>
              <a:t> </a:t>
            </a:r>
            <a:r>
              <a:rPr lang="cs-CZ" sz="1400" dirty="0" err="1"/>
              <a:t>Feuerbeständigkeit</a:t>
            </a:r>
            <a:r>
              <a:rPr lang="cs-CZ" sz="1400" dirty="0"/>
              <a:t> = žáruvzdornost</a:t>
            </a:r>
          </a:p>
          <a:p>
            <a:r>
              <a:rPr lang="cs-CZ" sz="1400" dirty="0" err="1"/>
              <a:t>die</a:t>
            </a:r>
            <a:r>
              <a:rPr lang="cs-CZ" sz="1400" dirty="0"/>
              <a:t> </a:t>
            </a:r>
            <a:r>
              <a:rPr lang="cs-CZ" sz="1400" dirty="0" err="1"/>
              <a:t>Bindekraft</a:t>
            </a:r>
            <a:r>
              <a:rPr lang="cs-CZ" sz="1400" dirty="0"/>
              <a:t> = vaznost</a:t>
            </a:r>
          </a:p>
          <a:p>
            <a:r>
              <a:rPr lang="cs-CZ" sz="1400" dirty="0" err="1"/>
              <a:t>die</a:t>
            </a:r>
            <a:r>
              <a:rPr lang="cs-CZ" sz="1400" dirty="0"/>
              <a:t> </a:t>
            </a:r>
            <a:r>
              <a:rPr lang="cs-CZ" sz="1400" dirty="0" err="1"/>
              <a:t>Plastizität</a:t>
            </a:r>
            <a:r>
              <a:rPr lang="cs-CZ" sz="1400" dirty="0"/>
              <a:t> = plasticita</a:t>
            </a:r>
          </a:p>
          <a:p>
            <a:r>
              <a:rPr lang="cs-CZ" sz="1400" dirty="0" err="1"/>
              <a:t>die</a:t>
            </a:r>
            <a:r>
              <a:rPr lang="cs-CZ" sz="1400" dirty="0"/>
              <a:t> </a:t>
            </a:r>
            <a:r>
              <a:rPr lang="cs-CZ" sz="1400" dirty="0" err="1"/>
              <a:t>Glasseiden</a:t>
            </a:r>
            <a:r>
              <a:rPr lang="cs-CZ" sz="1400" dirty="0"/>
              <a:t> = skleněná vlákna</a:t>
            </a:r>
          </a:p>
          <a:p>
            <a:r>
              <a:rPr lang="cs-CZ" sz="1400" dirty="0" err="1"/>
              <a:t>die</a:t>
            </a:r>
            <a:r>
              <a:rPr lang="cs-CZ" sz="1400" dirty="0"/>
              <a:t> </a:t>
            </a:r>
            <a:r>
              <a:rPr lang="cs-CZ" sz="1400" dirty="0" err="1"/>
              <a:t>Ziegel</a:t>
            </a:r>
            <a:r>
              <a:rPr lang="cs-CZ" sz="1400" dirty="0"/>
              <a:t> = cihla</a:t>
            </a:r>
          </a:p>
        </p:txBody>
      </p:sp>
    </p:spTree>
    <p:extLst>
      <p:ext uri="{BB962C8B-B14F-4D97-AF65-F5344CB8AC3E}">
        <p14:creationId xmlns:p14="http://schemas.microsoft.com/office/powerpoint/2010/main" val="1353566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178</TotalTime>
  <Words>219</Words>
  <Application>Microsoft Office PowerPoint</Application>
  <PresentationFormat>Vlastní</PresentationFormat>
  <Paragraphs>58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Dřevo</vt:lpstr>
      <vt:lpstr>Das Kaolin</vt:lpstr>
      <vt:lpstr>Die entstehung </vt:lpstr>
      <vt:lpstr>Die zusammensetzung</vt:lpstr>
      <vt:lpstr>Die Eigenschaften</vt:lpstr>
      <vt:lpstr>Die lAgerstätten in der welt</vt:lpstr>
      <vt:lpstr>Die lagerstätten in der tschechischen republik</vt:lpstr>
      <vt:lpstr>Die verwertung</vt:lpstr>
      <vt:lpstr>Der test deiner achtsamkeit</vt:lpstr>
      <vt:lpstr>Das wörterbuch (für euch)</vt:lpstr>
      <vt:lpstr>DIE QUELLEN</vt:lpstr>
      <vt:lpstr>Das ende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Kaolin</dc:title>
  <dc:creator>Pelikán Petr</dc:creator>
  <cp:lastModifiedBy>Radka Košařová</cp:lastModifiedBy>
  <cp:revision>23</cp:revision>
  <dcterms:created xsi:type="dcterms:W3CDTF">2019-09-29T07:28:28Z</dcterms:created>
  <dcterms:modified xsi:type="dcterms:W3CDTF">2019-10-08T11:51:37Z</dcterms:modified>
</cp:coreProperties>
</file>