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2A09C33-0BA9-457D-B65E-FB33159CCC78}" v="149" dt="2019-10-13T07:56:18.1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162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620cbe78ec_0_1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620cbe78ec_0_1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620cbe78ec_0_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620cbe78ec_0_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620cbe78ec_0_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620cbe78ec_0_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620cbe78ec_0_1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620cbe78ec_0_1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620cbe78ec_0_1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620cbe78ec_0_1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620cbe78ec_0_1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620cbe78ec_0_1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rozhlas.cz/veda-technologie_technologie/zlato-je-univerzalni-kov-ktery-vyuziji-sperkari-i-pocitacovy-prumysl_201212051152_jpiroch" TargetMode="External"/><Relationship Id="rId2" Type="http://schemas.openxmlformats.org/officeDocument/2006/relationships/hyperlink" Target="https://cs.wikipedia.org/wiki/Zlato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0" y="855650"/>
            <a:ext cx="8520600" cy="1140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das Gold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249025"/>
            <a:ext cx="8520600" cy="246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28600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Anna - M. Liptaiová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200"/>
              <a:t>Eigenschaften</a:t>
            </a:r>
            <a:endParaRPr sz="5200"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31322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cs" sz="2800"/>
              <a:t>chemisch resistentes</a:t>
            </a:r>
            <a:endParaRPr sz="2800"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cs" sz="2800"/>
              <a:t>thermisch und elektrisch leitend</a:t>
            </a:r>
            <a:endParaRPr sz="2800"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cs" sz="2800"/>
              <a:t>weich, gelb</a:t>
            </a:r>
            <a:endParaRPr sz="2800"/>
          </a:p>
          <a:p>
            <a:pPr marL="45720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cs" sz="2800"/>
              <a:t>Korrosionbeständig</a:t>
            </a:r>
            <a:endParaRPr sz="2800"/>
          </a:p>
          <a:p>
            <a:pPr marL="45720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cs" sz="2800"/>
              <a:t>Bogen des Königs</a:t>
            </a:r>
            <a:endParaRPr sz="2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311700" y="27725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200"/>
              <a:t>Entstehung</a:t>
            </a:r>
            <a:endParaRPr sz="5200"/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cs" sz="2800"/>
              <a:t>Supernova-Explosion</a:t>
            </a:r>
            <a:endParaRPr sz="2800"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cs" sz="2800"/>
              <a:t>Neutronenstern-Kollisionen</a:t>
            </a:r>
            <a:endParaRPr sz="2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200"/>
              <a:t>Verkommen in der Natur</a:t>
            </a:r>
            <a:endParaRPr sz="5200"/>
          </a:p>
        </p:txBody>
      </p:sp>
      <p:sp>
        <p:nvSpPr>
          <p:cNvPr id="73" name="Google Shape;73;p16"/>
          <p:cNvSpPr txBox="1">
            <a:spLocks noGrp="1"/>
          </p:cNvSpPr>
          <p:nvPr>
            <p:ph type="body" idx="1"/>
          </p:nvPr>
        </p:nvSpPr>
        <p:spPr>
          <a:xfrm>
            <a:off x="311700" y="1363200"/>
            <a:ext cx="8520600" cy="320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cs" sz="2800" dirty="0" err="1"/>
              <a:t>seltenes</a:t>
            </a:r>
            <a:r>
              <a:rPr lang="cs" sz="2800" dirty="0"/>
              <a:t> Element</a:t>
            </a:r>
            <a:endParaRPr sz="2800" dirty="0"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cs" sz="2800" dirty="0" err="1"/>
              <a:t>reines</a:t>
            </a:r>
            <a:r>
              <a:rPr lang="cs" sz="2800" dirty="0"/>
              <a:t> </a:t>
            </a:r>
            <a:r>
              <a:rPr lang="cs" sz="2800" dirty="0" err="1"/>
              <a:t>Metall</a:t>
            </a:r>
            <a:endParaRPr sz="2800" dirty="0" err="1"/>
          </a:p>
          <a:p>
            <a:pPr indent="-406400">
              <a:buSzPts val="2800"/>
            </a:pPr>
            <a:r>
              <a:rPr lang="cs" sz="2800" dirty="0" err="1"/>
              <a:t>Südafrika</a:t>
            </a:r>
            <a:r>
              <a:rPr lang="cs" sz="2800" dirty="0"/>
              <a:t>, Ural, </a:t>
            </a:r>
            <a:r>
              <a:rPr lang="cs" sz="2800" dirty="0" err="1"/>
              <a:t>Australien</a:t>
            </a:r>
            <a:r>
              <a:rPr lang="cs" sz="2800" dirty="0"/>
              <a:t>, Kanada, </a:t>
            </a:r>
            <a:r>
              <a:rPr lang="cs" sz="2800" dirty="0" err="1"/>
              <a:t>Sibirien</a:t>
            </a:r>
            <a:r>
              <a:rPr lang="cs" sz="2800" dirty="0"/>
              <a:t>.</a:t>
            </a:r>
            <a:endParaRPr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200"/>
              <a:t>Verkommen in der Tschechischen Republik</a:t>
            </a:r>
            <a:endParaRPr sz="5200"/>
          </a:p>
        </p:txBody>
      </p:sp>
      <p:sp>
        <p:nvSpPr>
          <p:cNvPr id="79" name="Google Shape;79;p17"/>
          <p:cNvSpPr txBox="1">
            <a:spLocks noGrp="1"/>
          </p:cNvSpPr>
          <p:nvPr>
            <p:ph type="body" idx="1"/>
          </p:nvPr>
        </p:nvSpPr>
        <p:spPr>
          <a:xfrm>
            <a:off x="311700" y="2202100"/>
            <a:ext cx="8520600" cy="268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spcAft>
                <a:spcPts val="1600"/>
              </a:spcAft>
              <a:buNone/>
            </a:pPr>
            <a:r>
              <a:rPr lang="cs" sz="2800" dirty="0" err="1"/>
              <a:t>Mittelböhmen</a:t>
            </a:r>
            <a:r>
              <a:rPr lang="cs" sz="2800" dirty="0"/>
              <a:t>,  </a:t>
            </a:r>
            <a:r>
              <a:rPr lang="cs" sz="2800" dirty="0" err="1"/>
              <a:t>Altvatergebirge</a:t>
            </a:r>
            <a:r>
              <a:rPr lang="cs" sz="2800" dirty="0"/>
              <a:t>, </a:t>
            </a:r>
            <a:r>
              <a:rPr lang="cs" sz="2800" dirty="0" err="1"/>
              <a:t>Gebirge</a:t>
            </a:r>
            <a:r>
              <a:rPr lang="cs" sz="2800" dirty="0"/>
              <a:t> </a:t>
            </a:r>
            <a:r>
              <a:rPr lang="cs" sz="2800" dirty="0" err="1"/>
              <a:t>Kašperky</a:t>
            </a:r>
            <a:r>
              <a:rPr lang="cs" sz="2800" dirty="0"/>
              <a:t>.</a:t>
            </a:r>
            <a:endParaRPr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200" dirty="0" err="1"/>
              <a:t>die</a:t>
            </a:r>
            <a:r>
              <a:rPr lang="cs" sz="5200" dirty="0"/>
              <a:t> </a:t>
            </a:r>
            <a:r>
              <a:rPr lang="cs" sz="5200" dirty="0" err="1"/>
              <a:t>Verwendung</a:t>
            </a:r>
            <a:endParaRPr sz="5200" dirty="0" err="1"/>
          </a:p>
        </p:txBody>
      </p:sp>
      <p:sp>
        <p:nvSpPr>
          <p:cNvPr id="85" name="Google Shape;85;p18"/>
          <p:cNvSpPr txBox="1">
            <a:spLocks noGrp="1"/>
          </p:cNvSpPr>
          <p:nvPr>
            <p:ph type="body" idx="1"/>
          </p:nvPr>
        </p:nvSpPr>
        <p:spPr>
          <a:xfrm>
            <a:off x="311700" y="1363200"/>
            <a:ext cx="8520600" cy="320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cs" sz="2800"/>
              <a:t>Schmuck, vergoldet</a:t>
            </a:r>
            <a:endParaRPr sz="2800"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cs" sz="2800"/>
              <a:t>Industrie</a:t>
            </a:r>
            <a:endParaRPr sz="2800"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cs" sz="2800"/>
              <a:t>Zahnheilkunde</a:t>
            </a:r>
            <a:endParaRPr sz="2800"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cs" sz="2800"/>
              <a:t>Banking</a:t>
            </a:r>
            <a:endParaRPr sz="2800"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cs" sz="2800"/>
              <a:t>Geld</a:t>
            </a:r>
            <a:endParaRPr sz="2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200"/>
              <a:t>Mythologie</a:t>
            </a:r>
            <a:endParaRPr sz="5200"/>
          </a:p>
        </p:txBody>
      </p:sp>
      <p:sp>
        <p:nvSpPr>
          <p:cNvPr id="91" name="Google Shape;91;p19"/>
          <p:cNvSpPr txBox="1">
            <a:spLocks noGrp="1"/>
          </p:cNvSpPr>
          <p:nvPr>
            <p:ph type="body" idx="1"/>
          </p:nvPr>
        </p:nvSpPr>
        <p:spPr>
          <a:xfrm>
            <a:off x="311700" y="1551975"/>
            <a:ext cx="8520600" cy="301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cs" sz="2800"/>
              <a:t>Ägypten</a:t>
            </a:r>
            <a:endParaRPr sz="2800"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cs" sz="2800"/>
              <a:t>Griechenland</a:t>
            </a:r>
            <a:endParaRPr sz="2800"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cs" sz="2800"/>
              <a:t>Inkas</a:t>
            </a:r>
            <a:endParaRPr sz="28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8BAB0E-2819-45AF-948D-901B53ABF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Fragen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047B6EF-D7F7-4445-8894-2C0F12E47BF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Was</a:t>
            </a:r>
            <a:r>
              <a:rPr lang="cs-CZ" dirty="0"/>
              <a:t> </a:t>
            </a:r>
            <a:r>
              <a:rPr lang="cs-CZ" dirty="0" err="1"/>
              <a:t>sind</a:t>
            </a:r>
            <a:r>
              <a:rPr lang="cs-CZ" dirty="0"/>
              <a:t> </a:t>
            </a:r>
            <a:r>
              <a:rPr lang="cs-CZ" dirty="0" err="1"/>
              <a:t>die</a:t>
            </a:r>
            <a:r>
              <a:rPr lang="cs-CZ" dirty="0"/>
              <a:t> 2 </a:t>
            </a:r>
            <a:r>
              <a:rPr lang="cs-CZ" dirty="0" err="1"/>
              <a:t>Eigenschaften</a:t>
            </a:r>
            <a:r>
              <a:rPr lang="cs-CZ" dirty="0"/>
              <a:t> von Gold?</a:t>
            </a:r>
          </a:p>
          <a:p>
            <a:pPr>
              <a:lnSpc>
                <a:spcPct val="114999"/>
              </a:lnSpc>
            </a:pPr>
            <a:r>
              <a:rPr lang="cs-CZ" dirty="0" err="1"/>
              <a:t>Wie</a:t>
            </a:r>
            <a:r>
              <a:rPr lang="cs-CZ" dirty="0"/>
              <a:t> kam Gold her?</a:t>
            </a:r>
          </a:p>
          <a:p>
            <a:pPr>
              <a:lnSpc>
                <a:spcPct val="114999"/>
              </a:lnSpc>
            </a:pPr>
            <a:r>
              <a:rPr lang="cs-CZ" dirty="0" err="1"/>
              <a:t>Wo</a:t>
            </a:r>
            <a:r>
              <a:rPr lang="cs-CZ" dirty="0"/>
              <a:t> </a:t>
            </a:r>
            <a:r>
              <a:rPr lang="cs-CZ" dirty="0" err="1"/>
              <a:t>kommt</a:t>
            </a:r>
            <a:r>
              <a:rPr lang="cs-CZ" dirty="0"/>
              <a:t> Gold in der </a:t>
            </a:r>
            <a:r>
              <a:rPr lang="cs-CZ" dirty="0" err="1"/>
              <a:t>Natur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in der </a:t>
            </a:r>
            <a:r>
              <a:rPr lang="cs-CZ" dirty="0" err="1"/>
              <a:t>Tschechischen</a:t>
            </a:r>
            <a:r>
              <a:rPr lang="cs-CZ" dirty="0"/>
              <a:t> Republik vor?</a:t>
            </a:r>
          </a:p>
          <a:p>
            <a:pPr>
              <a:lnSpc>
                <a:spcPct val="114999"/>
              </a:lnSpc>
            </a:pPr>
            <a:r>
              <a:rPr lang="cs-CZ" dirty="0" err="1"/>
              <a:t>Wofür</a:t>
            </a:r>
            <a:r>
              <a:rPr lang="cs-CZ" dirty="0"/>
              <a:t> </a:t>
            </a:r>
            <a:r>
              <a:rPr lang="cs-CZ" dirty="0" err="1"/>
              <a:t>wird</a:t>
            </a:r>
            <a:r>
              <a:rPr lang="cs-CZ" dirty="0"/>
              <a:t> Gold </a:t>
            </a:r>
            <a:r>
              <a:rPr lang="cs-CZ" dirty="0" err="1"/>
              <a:t>verwendet</a:t>
            </a:r>
            <a:r>
              <a:rPr lang="cs-CZ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4753630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1D53EE-CAA4-447B-AE65-A3CA73CEC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68668C5-51CB-4579-BA9E-EE5656A572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https://cs.wikipedia.org/wiki/Zlato</a:t>
            </a:r>
          </a:p>
          <a:p>
            <a:pPr>
              <a:lnSpc>
                <a:spcPct val="114999"/>
              </a:lnSpc>
            </a:pPr>
            <a:r>
              <a:rPr lang="cs-CZ" dirty="0">
                <a:hlinkClick r:id="rId3"/>
              </a:rPr>
              <a:t>https://www.irozhlas.cz/veda-technologie_technologie/zlato-je-univerzalni-kov-ktery-vyuziji-sperkari-i-pocitacovy-prumysl_201212051152_jpiroch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1657137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Předvádění na obrazovce (16:9)</PresentationFormat>
  <Slides>9</Slides>
  <Notes>7</Notes>
  <HiddenSlides>0</HiddenSlide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Simple Light</vt:lpstr>
      <vt:lpstr>das Gold</vt:lpstr>
      <vt:lpstr>Eigenschaften</vt:lpstr>
      <vt:lpstr>Entstehung</vt:lpstr>
      <vt:lpstr>Verkommen in der Natur</vt:lpstr>
      <vt:lpstr>Verkommen in der Tschechischen Republik</vt:lpstr>
      <vt:lpstr>die Verwendung</vt:lpstr>
      <vt:lpstr>Mythologie</vt:lpstr>
      <vt:lpstr>Fragen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das Gold</dc:title>
  <cp:revision>65</cp:revision>
  <dcterms:modified xsi:type="dcterms:W3CDTF">2019-10-13T07:56:53Z</dcterms:modified>
</cp:coreProperties>
</file>