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4C18B-32EB-4220-A7C8-AAECC0B4F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1690DA-CEE0-4055-89F5-023570746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D53B85-7C0A-4518-8C1B-826ABA65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5AE1F9-D027-4EE4-96D2-F3D4CAD7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FDD0D9-47BD-4D0F-AA66-32D9AF7A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39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D792D-1E54-4E4F-9E0E-81323B8D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93ED9C-8BBA-4FD7-AEAE-E53C68289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1327AF-03FA-4265-90E8-78D98286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EBC63E-F54D-4B6F-B1DF-2CAE78A1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58191-B6A8-4E08-AE0D-C15F76F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05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E073072-F24E-42D0-80A1-0A3AC8480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97B14D-2D4C-4E24-AA2D-5904091B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6B4A56-7317-4AAF-A4AB-52285A5D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AFDAA9-3EDF-4D6D-9577-4373EDE2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5B6E5B-1463-489D-9F77-0097585B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2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4C0D5-F89F-467D-AC56-15B6CB22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744B1C-9562-492C-97D4-9FB20DBF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47E899-296D-4C14-9BC6-CA9A72EF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52A79C-4DA5-417F-8527-4374744D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103D74-0B9B-42E4-AC2F-DE354F73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98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42042-D473-46B6-8D91-92C73856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CFDDF3-FB25-4E08-BFD9-6E8DED9BF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AF0B5F-E299-4B0F-9D95-2FD19B2D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AEA471-1F2D-41DD-B0AE-62410543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DD11FB-515A-41E1-8A3D-A2382808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95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F8271-BBD4-4CA1-A41B-91D06BCF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420D8-C328-4363-B06B-F7104A8F6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5488AF-3FA9-4AE6-9002-2508B21B9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47FEE9-71CA-48EC-A899-36152548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FF2EFE-9F75-47F7-B7C4-BD1DE2C3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84EDE8-3D2C-4454-9235-966B23A8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00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CF669-0D5F-48DA-B652-170FA686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0371AE-66C6-4F06-9812-2E1523912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D2E344-032F-4362-9EEC-DF81B0653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942392-2BFE-4DF6-BB81-25471A722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B79863A-3128-4D32-866A-FB9608AE8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359CEC1-7238-45A0-B537-E3C18A23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292060-D3C6-4125-95E5-101A262E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726007-54EE-43AF-9EDB-B9CB0A33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62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A9418-FA87-45F4-BF42-2959B7D5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5905F6-3D8D-4F1B-983B-BEC0619B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028915-60EC-4688-BA8D-040FFABA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E587C7-DB18-49EE-8098-20288AE2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81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53EC62-5A54-440E-8FB6-D428D7F4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5F8B0A-B75B-4F5F-8A6B-10D8000D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FE1AA6-CAAE-46E7-90A1-92331FF4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39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FFCA9-AC4D-445C-A397-7581959C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5CCDAD-FD08-421F-B44C-82EB55A2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D4C9EA-2B9B-4E73-9EF0-F3ADC3C2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4EEDEB-AC8A-4BAE-AE15-E97D802AC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C7D178-4E87-4D57-AC6F-EB58145B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082451-AC3E-41B8-98D6-1F63C9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EED3D-741A-4EBD-825C-88143571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93C6336-1F13-446A-A4D4-2ECAFB7D2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35167F-1A4D-45A9-8F52-284F75571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0DA2AD-9F4E-4705-9662-30CB7081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CAE134-0FAD-43AB-ACCA-97F90431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0929CD-395A-408C-A34B-D1765768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0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55EA42-7F46-4EC3-A8C4-34F0E5F7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11F485-DC09-4843-8E77-30E842C7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0A1F88-99EF-4E16-9FB4-46BC4A1D4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158-EBE7-466A-8069-9B894764F457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5F18B6-D852-4D75-88FD-EC22524BA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698B6E-D45A-4D7C-8727-71F00E897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92F5-8004-406E-BCDB-AC0944F2F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91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gebau.de/beratung/bauen-renovieren/baustoffe-ratgeber/holz-zum-moebel-bauen/" TargetMode="External"/><Relationship Id="rId2" Type="http://schemas.openxmlformats.org/officeDocument/2006/relationships/hyperlink" Target="https://cs.wikipedia.org/wiki/O%C5%99e%C5%A1%C3%A1k#D%C5%99ev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sjesenice.cz/files/vyukove-materialy/cas/4.-Zpracovani-drev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D731A-DA4E-4B63-8A8E-93C1B1D12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Holzverarbeitung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Möbel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C42AD7-1A2F-463B-90E3-5DBEC1A516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Lucie Michalčíková</a:t>
            </a:r>
          </a:p>
        </p:txBody>
      </p:sp>
    </p:spTree>
    <p:extLst>
      <p:ext uri="{BB962C8B-B14F-4D97-AF65-F5344CB8AC3E}">
        <p14:creationId xmlns:p14="http://schemas.microsoft.com/office/powerpoint/2010/main" val="368994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14E94-AE6F-45E1-BC78-C097531C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Holzwerkstoffe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1F9883-37C2-4B63-B5FF-A0A0A4CDC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Massivholz</a:t>
            </a:r>
            <a:endParaRPr lang="cs-CZ" dirty="0"/>
          </a:p>
          <a:p>
            <a:r>
              <a:rPr lang="cs-CZ" dirty="0" err="1"/>
              <a:t>Furnier</a:t>
            </a:r>
            <a:endParaRPr lang="cs-CZ" dirty="0"/>
          </a:p>
          <a:p>
            <a:r>
              <a:rPr lang="cs-CZ" dirty="0" err="1"/>
              <a:t>Spanplatte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Výsledek obrázku pro dýha">
            <a:extLst>
              <a:ext uri="{FF2B5EF4-FFF2-40B4-BE49-F238E27FC236}">
                <a16:creationId xmlns:a16="http://schemas.microsoft.com/office/drawing/2014/main" id="{F0C5BC07-C79F-41DD-A6F1-7DEC6497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446213"/>
            <a:ext cx="353226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massivholz">
            <a:extLst>
              <a:ext uri="{FF2B5EF4-FFF2-40B4-BE49-F238E27FC236}">
                <a16:creationId xmlns:a16="http://schemas.microsoft.com/office/drawing/2014/main" id="{438F1C5D-EC51-4CDC-8C68-696D4542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3429000"/>
            <a:ext cx="4762501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ící obrázek">
            <a:extLst>
              <a:ext uri="{FF2B5EF4-FFF2-40B4-BE49-F238E27FC236}">
                <a16:creationId xmlns:a16="http://schemas.microsoft.com/office/drawing/2014/main" id="{BBA6886A-0756-4A84-AB1A-94EBEBCE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937" y="2343150"/>
            <a:ext cx="3093757" cy="42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7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4D18C-49D7-45E3-92FF-6404FED5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Die </a:t>
            </a:r>
            <a:r>
              <a:rPr lang="cs-CZ" sz="3600" dirty="0" err="1"/>
              <a:t>bekanntesten</a:t>
            </a:r>
            <a:r>
              <a:rPr lang="cs-CZ" sz="3600" dirty="0"/>
              <a:t> </a:t>
            </a:r>
            <a:r>
              <a:rPr lang="cs-CZ" sz="3600" dirty="0" err="1"/>
              <a:t>einheimischen</a:t>
            </a:r>
            <a:r>
              <a:rPr lang="cs-CZ" sz="3600" dirty="0"/>
              <a:t> </a:t>
            </a:r>
            <a:r>
              <a:rPr lang="cs-CZ" sz="3600" dirty="0" err="1"/>
              <a:t>benutzten</a:t>
            </a:r>
            <a:r>
              <a:rPr lang="cs-CZ" sz="3600" dirty="0"/>
              <a:t> </a:t>
            </a:r>
            <a:r>
              <a:rPr lang="cs-CZ" sz="3600" dirty="0" err="1"/>
              <a:t>Bäume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79A2A-7258-474C-83DC-9B280ED20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de-DE" dirty="0"/>
              <a:t>Ahorn</a:t>
            </a:r>
          </a:p>
          <a:p>
            <a:pPr fontAlgn="base"/>
            <a:r>
              <a:rPr lang="de-DE" dirty="0"/>
              <a:t>Birke</a:t>
            </a:r>
          </a:p>
          <a:p>
            <a:pPr fontAlgn="base"/>
            <a:r>
              <a:rPr lang="de-DE" dirty="0"/>
              <a:t>Buche</a:t>
            </a:r>
          </a:p>
          <a:p>
            <a:pPr fontAlgn="base"/>
            <a:r>
              <a:rPr lang="de-DE" dirty="0"/>
              <a:t>Eiche</a:t>
            </a:r>
          </a:p>
          <a:p>
            <a:pPr fontAlgn="base"/>
            <a:r>
              <a:rPr lang="de-DE" dirty="0"/>
              <a:t>Erle</a:t>
            </a:r>
          </a:p>
          <a:p>
            <a:pPr fontAlgn="base"/>
            <a:r>
              <a:rPr lang="de-DE" dirty="0"/>
              <a:t>Esche</a:t>
            </a:r>
          </a:p>
          <a:p>
            <a:pPr fontAlgn="base"/>
            <a:r>
              <a:rPr lang="de-DE" dirty="0"/>
              <a:t>Fichte</a:t>
            </a:r>
          </a:p>
          <a:p>
            <a:pPr fontAlgn="base"/>
            <a:r>
              <a:rPr lang="de-DE" dirty="0"/>
              <a:t>Kirschbaum</a:t>
            </a:r>
          </a:p>
          <a:p>
            <a:pPr fontAlgn="base"/>
            <a:r>
              <a:rPr lang="de-DE" dirty="0"/>
              <a:t>Lärche</a:t>
            </a:r>
          </a:p>
          <a:p>
            <a:pPr fontAlgn="base"/>
            <a:r>
              <a:rPr lang="de-DE" dirty="0"/>
              <a:t>Nussbaum</a:t>
            </a:r>
            <a:endParaRPr lang="cs-CZ" dirty="0"/>
          </a:p>
          <a:p>
            <a:pPr fontAlgn="base"/>
            <a:r>
              <a:rPr lang="cs-CZ" dirty="0" err="1"/>
              <a:t>Kiefer</a:t>
            </a:r>
            <a:endParaRPr lang="de-DE" dirty="0"/>
          </a:p>
        </p:txBody>
      </p:sp>
      <p:pic>
        <p:nvPicPr>
          <p:cNvPr id="2050" name="Picture 2" descr="Výsledek obrázku pro smrk">
            <a:extLst>
              <a:ext uri="{FF2B5EF4-FFF2-40B4-BE49-F238E27FC236}">
                <a16:creationId xmlns:a16="http://schemas.microsoft.com/office/drawing/2014/main" id="{4551E3C4-5A62-4EE8-8FDD-43E43F0B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1" y="1952625"/>
            <a:ext cx="2511425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bříza">
            <a:extLst>
              <a:ext uri="{FF2B5EF4-FFF2-40B4-BE49-F238E27FC236}">
                <a16:creationId xmlns:a16="http://schemas.microsoft.com/office/drawing/2014/main" id="{7A251736-6140-4CEF-9BAE-27488A0EE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5"/>
          <a:stretch/>
        </p:blipFill>
        <p:spPr bwMode="auto">
          <a:xfrm>
            <a:off x="5953125" y="1952625"/>
            <a:ext cx="29241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buk">
            <a:extLst>
              <a:ext uri="{FF2B5EF4-FFF2-40B4-BE49-F238E27FC236}">
                <a16:creationId xmlns:a16="http://schemas.microsoft.com/office/drawing/2014/main" id="{35E77E29-D38C-4507-9FA5-B7F0546C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22098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3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52206-4879-427F-B4ED-7F47E8BB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häufigsten</a:t>
            </a:r>
            <a:r>
              <a:rPr lang="cs-CZ" dirty="0"/>
              <a:t> </a:t>
            </a:r>
            <a:r>
              <a:rPr lang="cs-CZ" dirty="0" err="1"/>
              <a:t>verwendetes</a:t>
            </a:r>
            <a:r>
              <a:rPr lang="cs-CZ" dirty="0"/>
              <a:t> </a:t>
            </a:r>
            <a:r>
              <a:rPr lang="cs-CZ" dirty="0" err="1"/>
              <a:t>Holz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36F0DA-6ED6-413B-B67B-34FB02013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Fichtenholz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Birkenholz</a:t>
            </a:r>
            <a:r>
              <a:rPr lang="cs-CZ" dirty="0"/>
              <a:t> – </a:t>
            </a:r>
            <a:r>
              <a:rPr lang="cs-CZ" dirty="0" err="1"/>
              <a:t>weich</a:t>
            </a:r>
            <a:r>
              <a:rPr lang="cs-CZ" dirty="0"/>
              <a:t>, </a:t>
            </a:r>
            <a:r>
              <a:rPr lang="cs-CZ" dirty="0" err="1"/>
              <a:t>sehr</a:t>
            </a:r>
            <a:r>
              <a:rPr lang="cs-CZ" dirty="0"/>
              <a:t> gut </a:t>
            </a:r>
            <a:r>
              <a:rPr lang="cs-CZ" dirty="0" err="1"/>
              <a:t>verarbeiten</a:t>
            </a:r>
            <a:r>
              <a:rPr lang="cs-CZ" dirty="0"/>
              <a:t>, </a:t>
            </a:r>
            <a:r>
              <a:rPr lang="cs-CZ" dirty="0" err="1"/>
              <a:t>helle</a:t>
            </a:r>
            <a:r>
              <a:rPr lang="cs-CZ" dirty="0"/>
              <a:t> </a:t>
            </a:r>
            <a:r>
              <a:rPr lang="cs-CZ" dirty="0" err="1"/>
              <a:t>Farbe</a:t>
            </a:r>
            <a:endParaRPr lang="cs-CZ" dirty="0"/>
          </a:p>
          <a:p>
            <a:r>
              <a:rPr lang="cs-CZ" dirty="0" err="1"/>
              <a:t>Kieferholz</a:t>
            </a:r>
            <a:r>
              <a:rPr lang="cs-CZ" dirty="0"/>
              <a:t> – </a:t>
            </a:r>
            <a:r>
              <a:rPr lang="cs-CZ" dirty="0" err="1"/>
              <a:t>weich</a:t>
            </a:r>
            <a:r>
              <a:rPr lang="cs-CZ" dirty="0"/>
              <a:t>, </a:t>
            </a:r>
            <a:r>
              <a:rPr lang="cs-CZ" dirty="0" err="1"/>
              <a:t>billig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gut </a:t>
            </a:r>
            <a:r>
              <a:rPr lang="cs-CZ" dirty="0" err="1"/>
              <a:t>verarbeiten</a:t>
            </a:r>
            <a:endParaRPr lang="cs-CZ" dirty="0"/>
          </a:p>
          <a:p>
            <a:r>
              <a:rPr lang="cs-CZ" dirty="0" err="1"/>
              <a:t>Eichenholz</a:t>
            </a:r>
            <a:r>
              <a:rPr lang="cs-CZ" dirty="0"/>
              <a:t> - </a:t>
            </a:r>
            <a:r>
              <a:rPr lang="cs-CZ" dirty="0" err="1"/>
              <a:t>langes</a:t>
            </a:r>
            <a:r>
              <a:rPr lang="cs-CZ" dirty="0"/>
              <a:t> </a:t>
            </a:r>
            <a:r>
              <a:rPr lang="cs-CZ" dirty="0" err="1"/>
              <a:t>Leben</a:t>
            </a:r>
            <a:r>
              <a:rPr lang="cs-CZ" dirty="0"/>
              <a:t>, </a:t>
            </a:r>
            <a:r>
              <a:rPr lang="cs-CZ" dirty="0" err="1"/>
              <a:t>hart</a:t>
            </a:r>
            <a:endParaRPr lang="cs-CZ" dirty="0"/>
          </a:p>
          <a:p>
            <a:r>
              <a:rPr lang="cs-CZ" dirty="0" err="1"/>
              <a:t>Buchenholz</a:t>
            </a:r>
            <a:r>
              <a:rPr lang="cs-CZ" dirty="0"/>
              <a:t> –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hart</a:t>
            </a:r>
            <a:r>
              <a:rPr lang="cs-CZ" dirty="0"/>
              <a:t>,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biegsam</a:t>
            </a:r>
            <a:endParaRPr lang="cs-CZ" dirty="0"/>
          </a:p>
          <a:p>
            <a:r>
              <a:rPr lang="cs-CZ" dirty="0" err="1"/>
              <a:t>Ahornholz</a:t>
            </a:r>
            <a:r>
              <a:rPr lang="cs-CZ" dirty="0"/>
              <a:t> –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Stabil</a:t>
            </a:r>
            <a:r>
              <a:rPr lang="cs-CZ" dirty="0"/>
              <a:t>, </a:t>
            </a:r>
            <a:r>
              <a:rPr lang="cs-CZ" dirty="0" err="1"/>
              <a:t>hochpreisig</a:t>
            </a:r>
            <a:r>
              <a:rPr lang="cs-CZ" dirty="0"/>
              <a:t>, </a:t>
            </a:r>
            <a:r>
              <a:rPr lang="cs-CZ" dirty="0" err="1"/>
              <a:t>helle</a:t>
            </a:r>
            <a:r>
              <a:rPr lang="cs-CZ" dirty="0"/>
              <a:t> </a:t>
            </a:r>
            <a:r>
              <a:rPr lang="cs-CZ" dirty="0" err="1"/>
              <a:t>Farbe</a:t>
            </a:r>
            <a:r>
              <a:rPr lang="cs-CZ" dirty="0"/>
              <a:t>, </a:t>
            </a:r>
            <a:r>
              <a:rPr lang="cs-CZ" dirty="0" err="1"/>
              <a:t>Furnier</a:t>
            </a:r>
            <a:endParaRPr lang="cs-CZ" dirty="0"/>
          </a:p>
          <a:p>
            <a:r>
              <a:rPr lang="de-DE" dirty="0"/>
              <a:t>Lärche</a:t>
            </a:r>
            <a:r>
              <a:rPr lang="cs-CZ" dirty="0" err="1"/>
              <a:t>nholz</a:t>
            </a:r>
            <a:r>
              <a:rPr lang="cs-CZ" dirty="0"/>
              <a:t> - </a:t>
            </a:r>
            <a:r>
              <a:rPr lang="cs-CZ" dirty="0" err="1"/>
              <a:t>halbhart</a:t>
            </a:r>
            <a:r>
              <a:rPr lang="cs-CZ" dirty="0"/>
              <a:t>, </a:t>
            </a:r>
            <a:r>
              <a:rPr lang="cs-CZ" dirty="0" err="1"/>
              <a:t>stark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haltbar</a:t>
            </a:r>
            <a:endParaRPr lang="cs-CZ" dirty="0"/>
          </a:p>
          <a:p>
            <a:r>
              <a:rPr lang="cs-CZ" dirty="0" err="1"/>
              <a:t>Nussbaumholz</a:t>
            </a:r>
            <a:r>
              <a:rPr lang="cs-CZ" dirty="0"/>
              <a:t> - </a:t>
            </a:r>
            <a:r>
              <a:rPr lang="cs-CZ" dirty="0" err="1"/>
              <a:t>qualität</a:t>
            </a:r>
            <a:r>
              <a:rPr lang="cs-CZ" dirty="0"/>
              <a:t>, </a:t>
            </a:r>
            <a:r>
              <a:rPr lang="cs-CZ" dirty="0" err="1"/>
              <a:t>dekorativ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hochpreisig</a:t>
            </a:r>
            <a:endParaRPr lang="de-DE" dirty="0"/>
          </a:p>
          <a:p>
            <a:r>
              <a:rPr lang="cs-CZ" dirty="0" err="1"/>
              <a:t>Kirschbaumholz</a:t>
            </a:r>
            <a:r>
              <a:rPr lang="cs-CZ" dirty="0"/>
              <a:t> – </a:t>
            </a:r>
            <a:r>
              <a:rPr lang="cs-CZ" dirty="0" err="1"/>
              <a:t>hart</a:t>
            </a:r>
            <a:r>
              <a:rPr lang="cs-CZ" dirty="0"/>
              <a:t>, </a:t>
            </a:r>
            <a:r>
              <a:rPr lang="cs-CZ" dirty="0" err="1"/>
              <a:t>fest</a:t>
            </a:r>
            <a:r>
              <a:rPr lang="cs-CZ" dirty="0"/>
              <a:t>, </a:t>
            </a:r>
            <a:r>
              <a:rPr lang="cs-CZ" dirty="0" err="1"/>
              <a:t>biegsam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69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01F2A-7517-47A0-B3B7-E28959E4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Holz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Möbel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5D81BD-5587-4E6A-9F8D-9FDF0CEA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90"/>
            <a:ext cx="10515600" cy="4351338"/>
          </a:xfrm>
        </p:spPr>
        <p:txBody>
          <a:bodyPr/>
          <a:lstStyle/>
          <a:p>
            <a:r>
              <a:rPr lang="cs-CZ" dirty="0" err="1"/>
              <a:t>Fichtenholz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Kieferholz</a:t>
            </a:r>
            <a:r>
              <a:rPr lang="cs-CZ" dirty="0"/>
              <a:t> – </a:t>
            </a:r>
            <a:r>
              <a:rPr lang="cs-CZ" dirty="0" err="1"/>
              <a:t>Alles</a:t>
            </a:r>
            <a:r>
              <a:rPr lang="cs-CZ" dirty="0"/>
              <a:t> (</a:t>
            </a:r>
            <a:r>
              <a:rPr lang="cs-CZ" dirty="0" err="1"/>
              <a:t>billig</a:t>
            </a:r>
            <a:r>
              <a:rPr lang="cs-CZ" dirty="0"/>
              <a:t>)</a:t>
            </a:r>
          </a:p>
          <a:p>
            <a:r>
              <a:rPr lang="cs-CZ" dirty="0" err="1"/>
              <a:t>Eicheholz</a:t>
            </a:r>
            <a:r>
              <a:rPr lang="cs-CZ" dirty="0"/>
              <a:t> – </a:t>
            </a:r>
            <a:r>
              <a:rPr lang="cs-CZ" dirty="0" err="1"/>
              <a:t>Massivholz</a:t>
            </a:r>
            <a:r>
              <a:rPr lang="cs-CZ" dirty="0"/>
              <a:t> (</a:t>
            </a:r>
            <a:r>
              <a:rPr lang="cs-CZ" dirty="0" err="1"/>
              <a:t>Schrank</a:t>
            </a:r>
            <a:r>
              <a:rPr lang="cs-CZ" dirty="0"/>
              <a:t>, </a:t>
            </a:r>
            <a:r>
              <a:rPr lang="cs-CZ" dirty="0" err="1"/>
              <a:t>Tisch</a:t>
            </a:r>
            <a:r>
              <a:rPr lang="cs-CZ" dirty="0"/>
              <a:t>)</a:t>
            </a:r>
          </a:p>
          <a:p>
            <a:r>
              <a:rPr lang="cs-CZ" dirty="0" err="1"/>
              <a:t>Lärcheholz</a:t>
            </a:r>
            <a:r>
              <a:rPr lang="cs-CZ" dirty="0"/>
              <a:t> - </a:t>
            </a:r>
            <a:r>
              <a:rPr lang="cs-CZ" dirty="0" err="1"/>
              <a:t>Regale</a:t>
            </a:r>
            <a:r>
              <a:rPr lang="cs-CZ" dirty="0"/>
              <a:t> oder </a:t>
            </a:r>
            <a:r>
              <a:rPr lang="cs-CZ" dirty="0" err="1"/>
              <a:t>Kommoden</a:t>
            </a:r>
            <a:r>
              <a:rPr lang="cs-CZ" dirty="0"/>
              <a:t> in </a:t>
            </a:r>
            <a:r>
              <a:rPr lang="cs-CZ" dirty="0" err="1"/>
              <a:t>kalten</a:t>
            </a:r>
            <a:r>
              <a:rPr lang="cs-CZ" dirty="0"/>
              <a:t> </a:t>
            </a:r>
            <a:r>
              <a:rPr lang="cs-CZ" dirty="0" err="1"/>
              <a:t>Räumen</a:t>
            </a:r>
            <a:endParaRPr lang="cs-CZ" dirty="0"/>
          </a:p>
          <a:p>
            <a:r>
              <a:rPr lang="cs-CZ" dirty="0" err="1"/>
              <a:t>Buchenholz</a:t>
            </a:r>
            <a:r>
              <a:rPr lang="cs-CZ" dirty="0"/>
              <a:t> – </a:t>
            </a:r>
            <a:r>
              <a:rPr lang="cs-CZ" dirty="0" err="1"/>
              <a:t>Bett</a:t>
            </a:r>
            <a:r>
              <a:rPr lang="cs-CZ" dirty="0"/>
              <a:t>, </a:t>
            </a:r>
            <a:r>
              <a:rPr lang="cs-CZ" dirty="0" err="1"/>
              <a:t>Schrank</a:t>
            </a:r>
            <a:endParaRPr lang="cs-CZ" dirty="0"/>
          </a:p>
          <a:p>
            <a:r>
              <a:rPr lang="cs-CZ" dirty="0" err="1"/>
              <a:t>Ahornholz</a:t>
            </a:r>
            <a:r>
              <a:rPr lang="cs-CZ" dirty="0"/>
              <a:t> – </a:t>
            </a:r>
            <a:r>
              <a:rPr lang="cs-CZ" dirty="0" err="1"/>
              <a:t>viele</a:t>
            </a:r>
            <a:r>
              <a:rPr lang="cs-CZ" dirty="0"/>
              <a:t> </a:t>
            </a:r>
            <a:r>
              <a:rPr lang="cs-CZ" dirty="0" err="1"/>
              <a:t>benutzte</a:t>
            </a:r>
            <a:r>
              <a:rPr lang="cs-CZ" dirty="0"/>
              <a:t> </a:t>
            </a:r>
            <a:r>
              <a:rPr lang="cs-CZ" dirty="0" err="1"/>
              <a:t>Möbel</a:t>
            </a:r>
            <a:r>
              <a:rPr lang="cs-CZ" dirty="0"/>
              <a:t>, </a:t>
            </a:r>
            <a:r>
              <a:rPr lang="cs-CZ" dirty="0" err="1"/>
              <a:t>Tischplatten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andere</a:t>
            </a:r>
            <a:r>
              <a:rPr lang="cs-CZ" dirty="0"/>
              <a:t> </a:t>
            </a:r>
            <a:r>
              <a:rPr lang="cs-CZ" dirty="0" err="1"/>
              <a:t>Alltagsmöbel</a:t>
            </a:r>
            <a:endParaRPr lang="cs-CZ" dirty="0"/>
          </a:p>
          <a:p>
            <a:r>
              <a:rPr lang="cs-CZ" dirty="0" err="1"/>
              <a:t>Nussbaumholz</a:t>
            </a:r>
            <a:r>
              <a:rPr lang="cs-CZ" dirty="0"/>
              <a:t> - </a:t>
            </a:r>
            <a:r>
              <a:rPr lang="cs-CZ" dirty="0" err="1"/>
              <a:t>Klaviere</a:t>
            </a:r>
            <a:r>
              <a:rPr lang="cs-CZ" dirty="0"/>
              <a:t>, </a:t>
            </a:r>
            <a:r>
              <a:rPr lang="cs-CZ" dirty="0" err="1"/>
              <a:t>Pianos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andere</a:t>
            </a:r>
            <a:r>
              <a:rPr lang="cs-CZ" dirty="0"/>
              <a:t> </a:t>
            </a:r>
            <a:r>
              <a:rPr lang="cs-CZ" dirty="0" err="1"/>
              <a:t>Musikinstrumente</a:t>
            </a:r>
            <a:endParaRPr lang="cs-CZ" dirty="0"/>
          </a:p>
          <a:p>
            <a:r>
              <a:rPr lang="cs-CZ" dirty="0" err="1"/>
              <a:t>Kirschbaumholz</a:t>
            </a:r>
            <a:r>
              <a:rPr lang="cs-CZ" dirty="0"/>
              <a:t> - </a:t>
            </a:r>
            <a:r>
              <a:rPr lang="de-DE" dirty="0"/>
              <a:t>schöne Schränke, Kommoden oder massive Bücherregale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60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42951-5858-4678-AA5A-8EA7507A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Die </a:t>
            </a:r>
            <a:r>
              <a:rPr lang="cs-CZ" dirty="0" err="1"/>
              <a:t>Pflege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Holzmöbel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D055C-6D6B-4504-824D-3097E88A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</a:t>
            </a:r>
            <a:r>
              <a:rPr lang="de-DE" dirty="0" err="1"/>
              <a:t>nlackiertes</a:t>
            </a:r>
            <a:r>
              <a:rPr lang="de-DE" dirty="0"/>
              <a:t> Holz nicht mit einem feuchten Putzlappen</a:t>
            </a:r>
            <a:r>
              <a:rPr lang="cs-CZ" dirty="0"/>
              <a:t>,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trockenes</a:t>
            </a:r>
            <a:r>
              <a:rPr lang="cs-CZ" dirty="0"/>
              <a:t> </a:t>
            </a:r>
            <a:r>
              <a:rPr lang="cs-CZ" dirty="0" err="1"/>
              <a:t>Staubtuch</a:t>
            </a:r>
            <a:endParaRPr lang="cs-CZ" dirty="0"/>
          </a:p>
          <a:p>
            <a:r>
              <a:rPr lang="cs-CZ" dirty="0" err="1"/>
              <a:t>Holzöl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55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76B92-B3A8-44FF-B253-EE5F1D02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Quiz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420326-6A4D-444D-B1A4-49B1228DA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Können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Feuchtem</a:t>
            </a:r>
            <a:r>
              <a:rPr lang="cs-CZ" dirty="0"/>
              <a:t> Tuch </a:t>
            </a:r>
            <a:r>
              <a:rPr lang="cs-CZ" dirty="0" err="1"/>
              <a:t>unlackiertes</a:t>
            </a:r>
            <a:r>
              <a:rPr lang="cs-CZ" dirty="0"/>
              <a:t> </a:t>
            </a:r>
            <a:r>
              <a:rPr lang="cs-CZ" dirty="0" err="1"/>
              <a:t>Holz</a:t>
            </a:r>
            <a:r>
              <a:rPr lang="cs-CZ" dirty="0"/>
              <a:t> </a:t>
            </a:r>
            <a:r>
              <a:rPr lang="cs-CZ" dirty="0" err="1"/>
              <a:t>putzen</a:t>
            </a:r>
            <a:r>
              <a:rPr lang="cs-CZ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Welche</a:t>
            </a:r>
            <a:r>
              <a:rPr lang="cs-CZ" dirty="0"/>
              <a:t> </a:t>
            </a:r>
            <a:r>
              <a:rPr lang="cs-CZ" dirty="0" err="1"/>
              <a:t>Bäumen</a:t>
            </a:r>
            <a:r>
              <a:rPr lang="cs-CZ" dirty="0"/>
              <a:t> </a:t>
            </a:r>
            <a:r>
              <a:rPr lang="cs-CZ" dirty="0" err="1"/>
              <a:t>benutzen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meisten</a:t>
            </a:r>
            <a:r>
              <a:rPr lang="cs-CZ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Welches</a:t>
            </a:r>
            <a:r>
              <a:rPr lang="cs-CZ" dirty="0"/>
              <a:t> </a:t>
            </a:r>
            <a:r>
              <a:rPr lang="cs-CZ" dirty="0" err="1"/>
              <a:t>Holz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höchste</a:t>
            </a:r>
            <a:r>
              <a:rPr lang="cs-CZ" dirty="0"/>
              <a:t> </a:t>
            </a:r>
            <a:r>
              <a:rPr lang="cs-CZ" dirty="0" err="1"/>
              <a:t>Qualität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Musikinstrumente</a:t>
            </a:r>
            <a:r>
              <a:rPr lang="cs-CZ" dirty="0"/>
              <a:t> </a:t>
            </a:r>
            <a:r>
              <a:rPr lang="cs-CZ" dirty="0" err="1"/>
              <a:t>verwenden</a:t>
            </a:r>
            <a:r>
              <a:rPr lang="cs-CZ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Welchen</a:t>
            </a:r>
            <a:r>
              <a:rPr lang="cs-CZ" dirty="0"/>
              <a:t> </a:t>
            </a:r>
            <a:r>
              <a:rPr lang="cs-CZ" dirty="0" err="1"/>
              <a:t>Holzwerkstoffe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/>
              <a:t>?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35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809F3-EDFD-4BB3-A0DC-F500560E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Ressourcen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185C14-97DC-4ED5-A7B5-F22C1467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https://cs.wikipedia.org/wiki/O%C5%99e%C5%A1%C3%A1k#D%C5%99evo</a:t>
            </a:r>
            <a:endParaRPr lang="cs-CZ" dirty="0"/>
          </a:p>
          <a:p>
            <a:r>
              <a:rPr lang="cs-CZ" dirty="0">
                <a:hlinkClick r:id="rId3"/>
              </a:rPr>
              <a:t>https://www.hagebau.de/beratung/bauen-renovieren/baustoffe-ratgeber/holz-zum-moebel-bauen/</a:t>
            </a:r>
            <a:endParaRPr lang="cs-CZ" dirty="0"/>
          </a:p>
          <a:p>
            <a:r>
              <a:rPr lang="cs-CZ" dirty="0">
                <a:hlinkClick r:id="rId4"/>
              </a:rPr>
              <a:t>https://zsjesenice.cz/files/vyukove-materialy/cas/4.-Zpracovani-dreva.pdf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9525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264</Words>
  <Application>Microsoft Office PowerPoint</Application>
  <PresentationFormat>Širokoúhlá obrazovka</PresentationFormat>
  <Paragraphs>49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Holzverarbeitung für Möbel</vt:lpstr>
      <vt:lpstr>Holzwerkstoffe</vt:lpstr>
      <vt:lpstr>Die bekanntesten einheimischen benutzten Bäume</vt:lpstr>
      <vt:lpstr>Am häufigsten verwendetes Holz</vt:lpstr>
      <vt:lpstr>Holz für Möbel</vt:lpstr>
      <vt:lpstr>Die Pflege für Holzmöbel</vt:lpstr>
      <vt:lpstr>Quiz</vt:lpstr>
      <vt:lpstr>Ressourcen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Holzverarbeitung für Möbel</dc:title>
  <dc:creator>Sichinger Jan</dc:creator>
  <cp:lastModifiedBy>Sichinger Jan</cp:lastModifiedBy>
  <cp:revision>13</cp:revision>
  <dcterms:created xsi:type="dcterms:W3CDTF">2019-10-28T17:26:05Z</dcterms:created>
  <dcterms:modified xsi:type="dcterms:W3CDTF">2019-10-29T19:43:36Z</dcterms:modified>
</cp:coreProperties>
</file>