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145288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2000" y="4513348"/>
            <a:ext cx="8636000" cy="31142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8232986"/>
            <a:ext cx="7112000" cy="3712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04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07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581829"/>
            <a:ext cx="2286000" cy="1239656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8001" y="581829"/>
            <a:ext cx="6688667" cy="123965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32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7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70" y="9336102"/>
            <a:ext cx="8636000" cy="28855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2570" y="6157926"/>
            <a:ext cx="8636000" cy="31781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11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8000" y="3390057"/>
            <a:ext cx="4487333" cy="95883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64667" y="3390057"/>
            <a:ext cx="4487333" cy="95883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3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3252165"/>
            <a:ext cx="4489098" cy="13553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8000" y="4607513"/>
            <a:ext cx="4489098" cy="83708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1" y="3252165"/>
            <a:ext cx="4490861" cy="13553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61141" y="4607513"/>
            <a:ext cx="4490861" cy="83708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62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6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96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1" y="578462"/>
            <a:ext cx="3342570" cy="24618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2278" y="578465"/>
            <a:ext cx="5679722" cy="123999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1" y="3040289"/>
            <a:ext cx="3342570" cy="99381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134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10170160"/>
            <a:ext cx="6096000" cy="1200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91431" y="1298175"/>
            <a:ext cx="6096000" cy="8717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11370805"/>
            <a:ext cx="6096000" cy="17051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63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8000" y="581826"/>
            <a:ext cx="9144000" cy="242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8000" y="3390057"/>
            <a:ext cx="9144000" cy="9588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001" y="13466048"/>
            <a:ext cx="2370667" cy="773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2F01-B2AE-4CFF-BF18-EEE6E304E472}" type="datetimeFigureOut">
              <a:rPr lang="cs-CZ" smtClean="0"/>
              <a:t>5.11.2019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71335" y="13466048"/>
            <a:ext cx="3217333" cy="773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81334" y="13466048"/>
            <a:ext cx="2370667" cy="773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28FB-91CD-4BFB-8868-7D808422B0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9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54121" y="2565400"/>
            <a:ext cx="3899917" cy="9079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5300" u="sng" smtClean="0">
                <a:solidFill>
                  <a:srgbClr val="A52A00"/>
                </a:solidFill>
                <a:latin typeface="Lucida Bright - 71"/>
              </a:rPr>
              <a:t>H o l z</a:t>
            </a:r>
            <a:endParaRPr lang="cs-CZ" sz="5300" u="sng">
              <a:solidFill>
                <a:srgbClr val="A52A00"/>
              </a:solidFill>
              <a:latin typeface="Lucida Bright - 71"/>
            </a:endParaRPr>
          </a:p>
        </p:txBody>
      </p:sp>
    </p:spTree>
    <p:extLst>
      <p:ext uri="{BB962C8B-B14F-4D97-AF65-F5344CB8AC3E}">
        <p14:creationId xmlns:p14="http://schemas.microsoft.com/office/powerpoint/2010/main" val="240013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3821" y="393700"/>
            <a:ext cx="9112758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 b="1" smtClean="0">
                <a:solidFill>
                  <a:srgbClr val="8B0000"/>
                </a:solidFill>
                <a:latin typeface="Arial - 48"/>
              </a:rPr>
              <a:t>Makroskopischer Holzaufbau</a:t>
            </a:r>
            <a:endParaRPr lang="cs-CZ" sz="3600" b="1">
              <a:solidFill>
                <a:srgbClr val="8B0000"/>
              </a:solidFill>
              <a:latin typeface="Arial - 48"/>
            </a:endParaRPr>
          </a:p>
        </p:txBody>
      </p:sp>
      <p:pic>
        <p:nvPicPr>
          <p:cNvPr id="3" name="Obráze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0" y="1752600"/>
            <a:ext cx="5211064" cy="5387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4" name="Přímá spojnice 3"/>
          <p:cNvCxnSpPr/>
          <p:nvPr/>
        </p:nvCxnSpPr>
        <p:spPr>
          <a:xfrm>
            <a:off x="536321" y="1337056"/>
            <a:ext cx="9180576" cy="0"/>
          </a:xfrm>
          <a:prstGeom prst="line">
            <a:avLst/>
          </a:prstGeom>
          <a:ln w="76200" cap="sq" cmpd="sng" algn="ctr">
            <a:solidFill>
              <a:srgbClr val="32CD32"/>
            </a:solidFill>
            <a:prstDash val="dot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65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39521" y="304800"/>
            <a:ext cx="8960358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600" b="1" smtClean="0">
                <a:solidFill>
                  <a:srgbClr val="8B0000"/>
                </a:solidFill>
                <a:latin typeface="Arial - 48"/>
              </a:rPr>
              <a:t>Makroskopischer Holzaufbau</a:t>
            </a:r>
            <a:endParaRPr lang="cs-CZ" sz="3600" b="1">
              <a:solidFill>
                <a:srgbClr val="8B0000"/>
              </a:solidFill>
              <a:latin typeface="Arial - 48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380873" y="1228217"/>
            <a:ext cx="9406001" cy="0"/>
          </a:xfrm>
          <a:prstGeom prst="line">
            <a:avLst/>
          </a:prstGeom>
          <a:ln w="76200" cap="sq" cmpd="sng" algn="ctr">
            <a:solidFill>
              <a:srgbClr val="32CD32"/>
            </a:solidFill>
            <a:prstDash val="dot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587500"/>
            <a:ext cx="8352028" cy="54491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639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25400" y="317500"/>
            <a:ext cx="9829800" cy="5420859"/>
            <a:chOff x="25400" y="317500"/>
            <a:chExt cx="9829800" cy="5420859"/>
          </a:xfrm>
        </p:grpSpPr>
        <p:sp>
          <p:nvSpPr>
            <p:cNvPr id="2" name="TextovéPole 1"/>
            <p:cNvSpPr txBox="1"/>
            <p:nvPr/>
          </p:nvSpPr>
          <p:spPr>
            <a:xfrm>
              <a:off x="25400" y="317500"/>
              <a:ext cx="9829800" cy="64633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cs-CZ" sz="3600" b="1" smtClean="0">
                  <a:solidFill>
                    <a:srgbClr val="A52A00"/>
                  </a:solidFill>
                  <a:latin typeface="Arial - 48"/>
                </a:rPr>
                <a:t>Holzarten / Bäume</a:t>
              </a:r>
              <a:endParaRPr lang="cs-CZ" sz="3600" b="1">
                <a:solidFill>
                  <a:srgbClr val="A52A00"/>
                </a:solidFill>
                <a:latin typeface="Arial - 48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>
              <a:off x="317500" y="1333500"/>
              <a:ext cx="9436100" cy="0"/>
            </a:xfrm>
            <a:prstGeom prst="line">
              <a:avLst/>
            </a:prstGeom>
            <a:ln w="1905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ovéPole 3"/>
            <p:cNvSpPr txBox="1"/>
            <p:nvPr/>
          </p:nvSpPr>
          <p:spPr>
            <a:xfrm>
              <a:off x="215900" y="1524000"/>
              <a:ext cx="2108200" cy="421435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smrk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borovice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jedle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modřín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buk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dub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lípa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bříza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topol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jasan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javor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ořešák</a:t>
              </a:r>
            </a:p>
            <a:p>
              <a:r>
                <a:rPr lang="cs-CZ" sz="2000" smtClean="0">
                  <a:solidFill>
                    <a:srgbClr val="000000"/>
                  </a:solidFill>
                  <a:latin typeface="Arial - 27"/>
                </a:rPr>
                <a:t>švestka</a:t>
              </a:r>
              <a:endParaRPr lang="cs-CZ" sz="2000">
                <a:solidFill>
                  <a:srgbClr val="000000"/>
                </a:solidFill>
                <a:latin typeface="Arial - 27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6680200" y="1536700"/>
            <a:ext cx="3556000" cy="5622498"/>
            <a:chOff x="6680200" y="1536700"/>
            <a:chExt cx="3556000" cy="5622498"/>
          </a:xfrm>
        </p:grpSpPr>
        <p:sp>
          <p:nvSpPr>
            <p:cNvPr id="6" name="TextovéPole 5"/>
            <p:cNvSpPr txBox="1"/>
            <p:nvPr/>
          </p:nvSpPr>
          <p:spPr>
            <a:xfrm>
              <a:off x="6705600" y="1536700"/>
              <a:ext cx="21336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004040"/>
                  </a:solidFill>
                  <a:latin typeface="Arial - 28"/>
                </a:rPr>
                <a:t>die Fichte</a:t>
              </a:r>
              <a:endParaRPr lang="cs-CZ" sz="2100" b="1">
                <a:solidFill>
                  <a:srgbClr val="004040"/>
                </a:solidFill>
                <a:latin typeface="Arial - 28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705600" y="1968500"/>
              <a:ext cx="20828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FF8000"/>
                  </a:solidFill>
                  <a:latin typeface="Arial - 28"/>
                </a:rPr>
                <a:t>die Kiefer</a:t>
              </a:r>
              <a:endParaRPr lang="cs-CZ" sz="2100" b="1">
                <a:solidFill>
                  <a:srgbClr val="FF8000"/>
                </a:solidFill>
                <a:latin typeface="Arial - 28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705600" y="2387600"/>
              <a:ext cx="21336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8B0000"/>
                  </a:solidFill>
                  <a:latin typeface="Arial - 28"/>
                </a:rPr>
                <a:t>die Tanne</a:t>
              </a:r>
              <a:endParaRPr lang="cs-CZ" sz="2100" b="1">
                <a:solidFill>
                  <a:srgbClr val="8B0000"/>
                </a:solidFill>
                <a:latin typeface="Arial - 28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718300" y="2806700"/>
              <a:ext cx="22606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282828"/>
                  </a:solidFill>
                  <a:latin typeface="Arial - 28"/>
                </a:rPr>
                <a:t>die Lärche</a:t>
              </a:r>
              <a:endParaRPr lang="cs-CZ" sz="2100" b="1">
                <a:solidFill>
                  <a:srgbClr val="282828"/>
                </a:solidFill>
                <a:latin typeface="Arial - 28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705600" y="3225800"/>
              <a:ext cx="21590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005500"/>
                  </a:solidFill>
                  <a:latin typeface="Arial - 28"/>
                </a:rPr>
                <a:t>die Buche</a:t>
              </a:r>
              <a:endParaRPr lang="cs-CZ" sz="2100" b="1">
                <a:solidFill>
                  <a:srgbClr val="005500"/>
                </a:solidFill>
                <a:latin typeface="Arial - 28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705600" y="3657600"/>
              <a:ext cx="20320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4B0082"/>
                  </a:solidFill>
                  <a:latin typeface="Arial - 28"/>
                </a:rPr>
                <a:t>die Eiche</a:t>
              </a:r>
              <a:endParaRPr lang="cs-CZ" sz="2100" b="1">
                <a:solidFill>
                  <a:srgbClr val="4B0082"/>
                </a:solidFill>
                <a:latin typeface="Arial - 28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692900" y="4089400"/>
              <a:ext cx="20320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FF0000"/>
                  </a:solidFill>
                  <a:latin typeface="Arial - 28"/>
                </a:rPr>
                <a:t>die Linde</a:t>
              </a:r>
              <a:endParaRPr lang="cs-CZ" sz="2100" b="1">
                <a:solidFill>
                  <a:srgbClr val="FF0000"/>
                </a:solidFill>
                <a:latin typeface="Arial - 28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705600" y="4521200"/>
              <a:ext cx="19812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004040"/>
                  </a:solidFill>
                  <a:latin typeface="Arial - 28"/>
                </a:rPr>
                <a:t>die Birke</a:t>
              </a:r>
              <a:endParaRPr lang="cs-CZ" sz="2100" b="1">
                <a:solidFill>
                  <a:srgbClr val="004040"/>
                </a:solidFill>
                <a:latin typeface="Arial - 28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718300" y="4965700"/>
              <a:ext cx="21844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804040"/>
                  </a:solidFill>
                  <a:latin typeface="Arial - 27"/>
                </a:rPr>
                <a:t>die Pappel</a:t>
              </a:r>
              <a:endParaRPr lang="cs-CZ" sz="2000" b="1">
                <a:solidFill>
                  <a:srgbClr val="804040"/>
                </a:solidFill>
                <a:latin typeface="Arial - 27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18300" y="5397500"/>
              <a:ext cx="21082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FF00FF"/>
                  </a:solidFill>
                  <a:latin typeface="Arial - 27"/>
                </a:rPr>
                <a:t>die Esche</a:t>
              </a:r>
              <a:endParaRPr lang="cs-CZ" sz="2000" b="1">
                <a:solidFill>
                  <a:srgbClr val="FF00FF"/>
                </a:solidFill>
                <a:latin typeface="Arial - 27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705600" y="5829300"/>
              <a:ext cx="2159000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004040"/>
                  </a:solidFill>
                  <a:latin typeface="Arial - 27"/>
                </a:rPr>
                <a:t>der Ahorn</a:t>
              </a:r>
              <a:endParaRPr lang="cs-CZ" sz="2000" b="1">
                <a:solidFill>
                  <a:srgbClr val="004040"/>
                </a:solidFill>
                <a:latin typeface="Arial - 27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680200" y="6261100"/>
              <a:ext cx="29464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DC780A"/>
                  </a:solidFill>
                  <a:latin typeface="Arial - 28"/>
                </a:rPr>
                <a:t>der Nussbaum</a:t>
              </a:r>
              <a:endParaRPr lang="cs-CZ" sz="2100" b="1">
                <a:solidFill>
                  <a:srgbClr val="DC780A"/>
                </a:solidFill>
                <a:latin typeface="Arial - 28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680200" y="6743700"/>
              <a:ext cx="35560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A7032D"/>
                  </a:solidFill>
                  <a:latin typeface="Arial - 28"/>
                </a:rPr>
                <a:t>der Pflaumenbaum</a:t>
              </a:r>
              <a:endParaRPr lang="cs-CZ" sz="2100" b="1">
                <a:solidFill>
                  <a:srgbClr val="A7032D"/>
                </a:solidFill>
                <a:latin typeface="Arial - 28"/>
              </a:endParaRPr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4279900" y="4241800"/>
            <a:ext cx="520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smtClean="0">
                <a:solidFill>
                  <a:srgbClr val="000000"/>
                </a:solidFill>
                <a:latin typeface="Arial - 36"/>
              </a:rPr>
              <a:t> </a:t>
            </a:r>
            <a:endParaRPr lang="cs-CZ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673600" y="1511300"/>
            <a:ext cx="2133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8B0000"/>
                </a:solidFill>
                <a:latin typeface="Arial - 28"/>
              </a:rPr>
              <a:t>die Tanne</a:t>
            </a:r>
            <a:endParaRPr lang="cs-CZ" sz="2100" b="1">
              <a:solidFill>
                <a:srgbClr val="8B0000"/>
              </a:solidFill>
              <a:latin typeface="Arial - 28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775200" y="1943100"/>
            <a:ext cx="2032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4B0082"/>
                </a:solidFill>
                <a:latin typeface="Arial - 28"/>
              </a:rPr>
              <a:t>die Eiche</a:t>
            </a:r>
            <a:endParaRPr lang="cs-CZ" sz="2100" b="1">
              <a:solidFill>
                <a:srgbClr val="4B0082"/>
              </a:solidFill>
              <a:latin typeface="Arial - 28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86300" y="2400300"/>
            <a:ext cx="2133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004040"/>
                </a:solidFill>
                <a:latin typeface="Arial - 28"/>
              </a:rPr>
              <a:t>die Fichte</a:t>
            </a:r>
            <a:endParaRPr lang="cs-CZ" sz="2100" b="1">
              <a:solidFill>
                <a:srgbClr val="004040"/>
              </a:solidFill>
              <a:latin typeface="Arial - 28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787900" y="2832100"/>
            <a:ext cx="2032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FF0000"/>
                </a:solidFill>
                <a:latin typeface="Arial - 28"/>
              </a:rPr>
              <a:t>die Linde</a:t>
            </a:r>
            <a:endParaRPr lang="cs-CZ" sz="2100" b="1">
              <a:solidFill>
                <a:srgbClr val="FF0000"/>
              </a:solidFill>
              <a:latin typeface="Arial - 28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26000" y="3251200"/>
            <a:ext cx="1981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004040"/>
                </a:solidFill>
                <a:latin typeface="Arial - 28"/>
              </a:rPr>
              <a:t>die Birke</a:t>
            </a:r>
            <a:endParaRPr lang="cs-CZ" sz="2100" b="1">
              <a:solidFill>
                <a:srgbClr val="004040"/>
              </a:solidFill>
              <a:latin typeface="Arial - 28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724400" y="3683000"/>
            <a:ext cx="2082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FF8000"/>
                </a:solidFill>
                <a:latin typeface="Arial - 28"/>
              </a:rPr>
              <a:t>die Kiefer</a:t>
            </a:r>
            <a:endParaRPr lang="cs-CZ" sz="2100" b="1">
              <a:solidFill>
                <a:srgbClr val="FF8000"/>
              </a:solidFill>
              <a:latin typeface="Arial - 28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673600" y="4127500"/>
            <a:ext cx="21082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000" b="1" smtClean="0">
                <a:solidFill>
                  <a:srgbClr val="FF00FF"/>
                </a:solidFill>
                <a:latin typeface="Arial - 27"/>
              </a:rPr>
              <a:t>die Esche</a:t>
            </a:r>
            <a:endParaRPr lang="cs-CZ" sz="2000" b="1">
              <a:solidFill>
                <a:srgbClr val="FF00FF"/>
              </a:solidFill>
              <a:latin typeface="Arial - 27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635500" y="4546600"/>
            <a:ext cx="2159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000" b="1" smtClean="0">
                <a:solidFill>
                  <a:srgbClr val="004040"/>
                </a:solidFill>
                <a:latin typeface="Arial - 27"/>
              </a:rPr>
              <a:t>der Ahorn</a:t>
            </a:r>
            <a:endParaRPr lang="cs-CZ" sz="2000" b="1">
              <a:solidFill>
                <a:srgbClr val="004040"/>
              </a:solidFill>
              <a:latin typeface="Arial - 27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860800" y="4953000"/>
            <a:ext cx="2946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DC780A"/>
                </a:solidFill>
                <a:latin typeface="Arial - 28"/>
              </a:rPr>
              <a:t>der Nussbaum</a:t>
            </a:r>
            <a:endParaRPr lang="cs-CZ" sz="2100" b="1">
              <a:solidFill>
                <a:srgbClr val="DC780A"/>
              </a:solidFill>
              <a:latin typeface="Arial - 28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48200" y="5384800"/>
            <a:ext cx="2159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005500"/>
                </a:solidFill>
                <a:latin typeface="Arial - 28"/>
              </a:rPr>
              <a:t>die Buche</a:t>
            </a:r>
            <a:endParaRPr lang="cs-CZ" sz="2100" b="1">
              <a:solidFill>
                <a:srgbClr val="005500"/>
              </a:solidFill>
              <a:latin typeface="Arial - 28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124200" y="5829300"/>
            <a:ext cx="3556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A7032D"/>
                </a:solidFill>
                <a:latin typeface="Arial - 28"/>
              </a:rPr>
              <a:t>der Pflaumenbaum</a:t>
            </a:r>
            <a:endParaRPr lang="cs-CZ" sz="2100" b="1">
              <a:solidFill>
                <a:srgbClr val="A7032D"/>
              </a:solidFill>
              <a:latin typeface="Arial - 28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4597400" y="6273800"/>
            <a:ext cx="22606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282828"/>
                </a:solidFill>
                <a:latin typeface="Arial - 28"/>
              </a:rPr>
              <a:t>die Lärche</a:t>
            </a:r>
            <a:endParaRPr lang="cs-CZ" sz="2100" b="1">
              <a:solidFill>
                <a:srgbClr val="282828"/>
              </a:solidFill>
              <a:latin typeface="Arial - 28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4673600" y="6756400"/>
            <a:ext cx="21844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000" b="1" smtClean="0">
                <a:solidFill>
                  <a:srgbClr val="804040"/>
                </a:solidFill>
                <a:latin typeface="Arial - 27"/>
              </a:rPr>
              <a:t>die Pappel</a:t>
            </a:r>
            <a:endParaRPr lang="cs-CZ" sz="2000" b="1">
              <a:solidFill>
                <a:srgbClr val="804040"/>
              </a:solidFill>
              <a:latin typeface="Arial - 27"/>
            </a:endParaRPr>
          </a:p>
        </p:txBody>
      </p:sp>
    </p:spTree>
    <p:extLst>
      <p:ext uri="{BB962C8B-B14F-4D97-AF65-F5344CB8AC3E}">
        <p14:creationId xmlns:p14="http://schemas.microsoft.com/office/powerpoint/2010/main" val="346785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nice 1"/>
          <p:cNvCxnSpPr/>
          <p:nvPr/>
        </p:nvCxnSpPr>
        <p:spPr>
          <a:xfrm>
            <a:off x="311658" y="972312"/>
            <a:ext cx="9429369" cy="0"/>
          </a:xfrm>
          <a:prstGeom prst="line">
            <a:avLst/>
          </a:prstGeom>
          <a:ln w="1905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Přímá spojnice 2"/>
          <p:cNvCxnSpPr/>
          <p:nvPr/>
        </p:nvCxnSpPr>
        <p:spPr>
          <a:xfrm>
            <a:off x="4897374" y="388620"/>
            <a:ext cx="0" cy="4469892"/>
          </a:xfrm>
          <a:prstGeom prst="line">
            <a:avLst/>
          </a:prstGeom>
          <a:ln w="1905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514221" y="279400"/>
            <a:ext cx="3118358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005500"/>
                </a:solidFill>
                <a:latin typeface="Arial - 35"/>
              </a:rPr>
              <a:t>Laubbäume</a:t>
            </a:r>
            <a:endParaRPr lang="cs-CZ" sz="2600" b="1">
              <a:solidFill>
                <a:srgbClr val="005500"/>
              </a:solidFill>
              <a:latin typeface="Arial - 35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52821" y="266700"/>
            <a:ext cx="3296158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005500"/>
                </a:solidFill>
                <a:latin typeface="Arial - 35"/>
              </a:rPr>
              <a:t>Nadelbäume</a:t>
            </a:r>
            <a:endParaRPr lang="cs-CZ" sz="2600" b="1">
              <a:solidFill>
                <a:srgbClr val="005500"/>
              </a:solidFill>
              <a:latin typeface="Arial - 35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90321" y="4699000"/>
            <a:ext cx="1822958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004040"/>
                </a:solidFill>
                <a:latin typeface="Arial - 35"/>
              </a:rPr>
              <a:t>Kiefer</a:t>
            </a:r>
            <a:endParaRPr lang="cs-CZ" sz="2600" b="1">
              <a:solidFill>
                <a:srgbClr val="004040"/>
              </a:solidFill>
              <a:latin typeface="Arial - 35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711321" y="5905500"/>
            <a:ext cx="1899158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005500"/>
                </a:solidFill>
                <a:latin typeface="Arial - 35"/>
              </a:rPr>
              <a:t>Fichte</a:t>
            </a:r>
            <a:endParaRPr lang="cs-CZ" sz="2600" b="1">
              <a:solidFill>
                <a:srgbClr val="005500"/>
              </a:solidFill>
              <a:latin typeface="Arial - 35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254494" y="5334000"/>
            <a:ext cx="2051813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480048"/>
                </a:solidFill>
                <a:latin typeface="Arial - 35"/>
              </a:rPr>
              <a:t>Lärche</a:t>
            </a:r>
            <a:endParaRPr lang="cs-CZ" sz="2600" b="1">
              <a:solidFill>
                <a:srgbClr val="480048"/>
              </a:solidFill>
              <a:latin typeface="Arial - 35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001000" y="6007100"/>
            <a:ext cx="19050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FF6820"/>
                </a:solidFill>
                <a:latin typeface="Arial - 35"/>
              </a:rPr>
              <a:t>Tanne</a:t>
            </a:r>
            <a:endParaRPr lang="cs-CZ" sz="2600" b="1">
              <a:solidFill>
                <a:srgbClr val="FF6820"/>
              </a:solidFill>
              <a:latin typeface="Arial - 35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911221" y="4965700"/>
            <a:ext cx="1772158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8B0000"/>
                </a:solidFill>
                <a:latin typeface="Arial - 35"/>
              </a:rPr>
              <a:t>Linde</a:t>
            </a:r>
            <a:endParaRPr lang="cs-CZ" sz="2600" b="1">
              <a:solidFill>
                <a:srgbClr val="8B0000"/>
              </a:solidFill>
              <a:latin typeface="Arial - 35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90448" y="6210300"/>
            <a:ext cx="1924304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EFA303"/>
                </a:solidFill>
                <a:latin typeface="Arial - 35"/>
              </a:rPr>
              <a:t>Buche</a:t>
            </a:r>
            <a:endParaRPr lang="cs-CZ" sz="2600" b="1">
              <a:solidFill>
                <a:srgbClr val="EFA303"/>
              </a:solidFill>
              <a:latin typeface="Arial - 35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69821" y="5549900"/>
            <a:ext cx="1772158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FF0000"/>
                </a:solidFill>
                <a:latin typeface="Arial - 35"/>
              </a:rPr>
              <a:t>Eiche</a:t>
            </a:r>
            <a:endParaRPr lang="cs-CZ" sz="2600" b="1">
              <a:solidFill>
                <a:srgbClr val="FF0000"/>
              </a:solidFill>
              <a:latin typeface="Arial - 35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08421" y="6159500"/>
            <a:ext cx="1899158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600" b="1" smtClean="0">
                <a:solidFill>
                  <a:srgbClr val="742C21"/>
                </a:solidFill>
                <a:latin typeface="Arial - 35"/>
              </a:rPr>
              <a:t>Esche</a:t>
            </a:r>
            <a:endParaRPr lang="cs-CZ" sz="2600" b="1">
              <a:solidFill>
                <a:srgbClr val="742C21"/>
              </a:solidFill>
              <a:latin typeface="Arial - 35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943600" y="4673600"/>
            <a:ext cx="2895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00005E"/>
                </a:solidFill>
                <a:latin typeface="Arial - 36"/>
              </a:rPr>
              <a:t>Nussbaum</a:t>
            </a:r>
            <a:endParaRPr lang="cs-CZ" sz="2700" b="1">
              <a:solidFill>
                <a:srgbClr val="00005E"/>
              </a:solidFill>
              <a:latin typeface="Arial - 36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930521" y="5334000"/>
            <a:ext cx="2026158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b="1" smtClean="0">
                <a:solidFill>
                  <a:srgbClr val="FF00FF"/>
                </a:solidFill>
                <a:latin typeface="Arial - 36"/>
              </a:rPr>
              <a:t>Pappel</a:t>
            </a:r>
            <a:endParaRPr lang="cs-CZ" sz="2700" b="1">
              <a:solidFill>
                <a:srgbClr val="FF00FF"/>
              </a:solidFill>
              <a:latin typeface="Arial - 36"/>
            </a:endParaRPr>
          </a:p>
        </p:txBody>
      </p:sp>
    </p:spTree>
    <p:extLst>
      <p:ext uri="{BB962C8B-B14F-4D97-AF65-F5344CB8AC3E}">
        <p14:creationId xmlns:p14="http://schemas.microsoft.com/office/powerpoint/2010/main" val="204769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41300" y="215900"/>
            <a:ext cx="9677400" cy="1117600"/>
            <a:chOff x="241300" y="215900"/>
            <a:chExt cx="9677400" cy="1117600"/>
          </a:xfrm>
        </p:grpSpPr>
        <p:sp>
          <p:nvSpPr>
            <p:cNvPr id="2" name="TextovéPole 1"/>
            <p:cNvSpPr txBox="1"/>
            <p:nvPr/>
          </p:nvSpPr>
          <p:spPr>
            <a:xfrm>
              <a:off x="241300" y="215900"/>
              <a:ext cx="9677400" cy="92333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de-DE" sz="2700" smtClean="0">
                  <a:solidFill>
                    <a:srgbClr val="A52A00"/>
                  </a:solidFill>
                  <a:latin typeface="Arial - 36"/>
                </a:rPr>
                <a:t>Werkzeuge, Geräte, Maschinen und Anlagen </a:t>
              </a:r>
            </a:p>
            <a:p>
              <a:pPr algn="ctr"/>
              <a:r>
                <a:rPr lang="cs-CZ" sz="2700" smtClean="0">
                  <a:solidFill>
                    <a:srgbClr val="A52A00"/>
                  </a:solidFill>
                  <a:latin typeface="Arial - 36"/>
                </a:rPr>
                <a:t>zur Holzverarbeitung</a:t>
              </a:r>
              <a:endParaRPr lang="cs-CZ" sz="2700">
                <a:solidFill>
                  <a:srgbClr val="A52A00"/>
                </a:solidFill>
                <a:latin typeface="Arial - 36"/>
              </a:endParaRPr>
            </a:p>
          </p:txBody>
        </p:sp>
        <p:cxnSp>
          <p:nvCxnSpPr>
            <p:cNvPr id="3" name="Přímá spojnice 2"/>
            <p:cNvCxnSpPr/>
            <p:nvPr/>
          </p:nvCxnSpPr>
          <p:spPr>
            <a:xfrm>
              <a:off x="317500" y="1333500"/>
              <a:ext cx="9436100" cy="0"/>
            </a:xfrm>
            <a:prstGeom prst="line">
              <a:avLst/>
            </a:prstGeom>
            <a:ln w="190500" cap="flat" cmpd="sng" algn="ctr">
              <a:solidFill>
                <a:srgbClr val="FF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ovéPole 4"/>
          <p:cNvSpPr txBox="1"/>
          <p:nvPr/>
        </p:nvSpPr>
        <p:spPr>
          <a:xfrm>
            <a:off x="215900" y="1524000"/>
            <a:ext cx="2489200" cy="42119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hoblík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štětec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pila 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pilník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soustruh 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dláto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frézka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kladivo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kleště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šroubovák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vrtačka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štípačka</a:t>
            </a:r>
          </a:p>
          <a:p>
            <a:r>
              <a:rPr lang="cs-CZ" sz="2000" smtClean="0">
                <a:solidFill>
                  <a:srgbClr val="000000"/>
                </a:solidFill>
                <a:latin typeface="Arial - 27"/>
              </a:rPr>
              <a:t>sekera</a:t>
            </a:r>
            <a:endParaRPr lang="cs-CZ" sz="2000">
              <a:solidFill>
                <a:srgbClr val="000000"/>
              </a:solidFill>
              <a:latin typeface="Arial - 27"/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6692900" y="1536700"/>
            <a:ext cx="3718179" cy="5609798"/>
            <a:chOff x="6692900" y="1536700"/>
            <a:chExt cx="3718179" cy="5609798"/>
          </a:xfrm>
        </p:grpSpPr>
        <p:sp>
          <p:nvSpPr>
            <p:cNvPr id="6" name="TextovéPole 5"/>
            <p:cNvSpPr txBox="1"/>
            <p:nvPr/>
          </p:nvSpPr>
          <p:spPr>
            <a:xfrm>
              <a:off x="6692900" y="1536700"/>
              <a:ext cx="21082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004040"/>
                  </a:solidFill>
                  <a:latin typeface="Arial - 28"/>
                </a:rPr>
                <a:t>der Hobel</a:t>
              </a:r>
              <a:endParaRPr lang="cs-CZ" sz="2100" b="1">
                <a:solidFill>
                  <a:srgbClr val="004040"/>
                </a:solidFill>
                <a:latin typeface="Arial - 28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6720967" y="1968500"/>
              <a:ext cx="2153665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FF8000"/>
                  </a:solidFill>
                  <a:latin typeface="Arial - 28"/>
                </a:rPr>
                <a:t>der Pinsel</a:t>
              </a:r>
              <a:endParaRPr lang="cs-CZ" sz="2100" b="1">
                <a:solidFill>
                  <a:srgbClr val="FF8000"/>
                </a:solidFill>
                <a:latin typeface="Arial - 28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6705600" y="2387600"/>
              <a:ext cx="19558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8B0000"/>
                  </a:solidFill>
                  <a:latin typeface="Arial - 28"/>
                </a:rPr>
                <a:t>die Säge</a:t>
              </a:r>
              <a:endParaRPr lang="cs-CZ" sz="2100" b="1">
                <a:solidFill>
                  <a:srgbClr val="8B0000"/>
                </a:solidFill>
                <a:latin typeface="Arial - 28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6718300" y="2806700"/>
              <a:ext cx="19050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282828"/>
                  </a:solidFill>
                  <a:latin typeface="Arial - 28"/>
                </a:rPr>
                <a:t>die Feile</a:t>
              </a:r>
              <a:endParaRPr lang="cs-CZ" sz="2100" b="1">
                <a:solidFill>
                  <a:srgbClr val="282828"/>
                </a:solidFill>
                <a:latin typeface="Arial - 28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6705600" y="3225800"/>
              <a:ext cx="2743200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005500"/>
                  </a:solidFill>
                  <a:latin typeface="Arial - 28"/>
                </a:rPr>
                <a:t>die Drehbank</a:t>
              </a:r>
              <a:endParaRPr lang="cs-CZ" sz="2100" b="1">
                <a:solidFill>
                  <a:srgbClr val="005500"/>
                </a:solidFill>
                <a:latin typeface="Arial - 28"/>
              </a:endParaRP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721221" y="3657600"/>
              <a:ext cx="3245358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4B0082"/>
                  </a:solidFill>
                  <a:latin typeface="Arial - 27"/>
                </a:rPr>
                <a:t>das Stemmeisen</a:t>
              </a:r>
              <a:endParaRPr lang="cs-CZ" sz="2000" b="1">
                <a:solidFill>
                  <a:srgbClr val="4B0082"/>
                </a:solidFill>
                <a:latin typeface="Arial - 27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733921" y="4064000"/>
              <a:ext cx="3448558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FF0000"/>
                  </a:solidFill>
                  <a:latin typeface="Arial - 27"/>
                </a:rPr>
                <a:t>die Fräsmaschine</a:t>
              </a:r>
              <a:endParaRPr lang="cs-CZ" sz="2000" b="1">
                <a:solidFill>
                  <a:srgbClr val="FF0000"/>
                </a:solidFill>
                <a:latin typeface="Arial - 27"/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6721221" y="4521200"/>
              <a:ext cx="2508758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004040"/>
                  </a:solidFill>
                  <a:latin typeface="Arial - 28"/>
                </a:rPr>
                <a:t>der Hammer</a:t>
              </a:r>
              <a:endParaRPr lang="cs-CZ" sz="2100" b="1">
                <a:solidFill>
                  <a:srgbClr val="004040"/>
                </a:solidFill>
                <a:latin typeface="Arial - 28"/>
              </a:endParaRP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733921" y="4965700"/>
              <a:ext cx="2102358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804040"/>
                  </a:solidFill>
                  <a:latin typeface="Arial - 27"/>
                </a:rPr>
                <a:t>die Zange</a:t>
              </a:r>
              <a:endParaRPr lang="cs-CZ" sz="2000" b="1">
                <a:solidFill>
                  <a:srgbClr val="804040"/>
                </a:solidFill>
                <a:latin typeface="Arial - 27"/>
              </a:endParaRP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759321" y="5372100"/>
              <a:ext cx="3651758" cy="3847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1900" b="1" smtClean="0">
                  <a:solidFill>
                    <a:srgbClr val="FF00FF"/>
                  </a:solidFill>
                  <a:latin typeface="Arial - 26"/>
                </a:rPr>
                <a:t>der Schraubenzieher</a:t>
              </a:r>
              <a:endParaRPr lang="cs-CZ" sz="1900" b="1">
                <a:solidFill>
                  <a:srgbClr val="FF00FF"/>
                </a:solidFill>
                <a:latin typeface="Arial - 26"/>
              </a:endParaRP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721221" y="5803900"/>
              <a:ext cx="3524758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004040"/>
                  </a:solidFill>
                  <a:latin typeface="Arial - 27"/>
                </a:rPr>
                <a:t>die Bohrmaschine</a:t>
              </a:r>
              <a:endParaRPr lang="cs-CZ" sz="2000" b="1">
                <a:solidFill>
                  <a:srgbClr val="004040"/>
                </a:solidFill>
                <a:latin typeface="Arial - 27"/>
              </a:endParaRP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6695821" y="6261100"/>
              <a:ext cx="3575558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DC780A"/>
                  </a:solidFill>
                  <a:latin typeface="Arial - 28"/>
                </a:rPr>
                <a:t>die Spaltmaschine</a:t>
              </a:r>
              <a:endParaRPr lang="cs-CZ" sz="2100" b="1">
                <a:solidFill>
                  <a:srgbClr val="DC780A"/>
                </a:solidFill>
                <a:latin typeface="Arial - 28"/>
              </a:endParaRP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708521" y="6731000"/>
              <a:ext cx="1797558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A7032D"/>
                  </a:solidFill>
                  <a:latin typeface="Arial - 28"/>
                </a:rPr>
                <a:t>das Beil</a:t>
              </a:r>
              <a:endParaRPr lang="cs-CZ" sz="2100" b="1">
                <a:solidFill>
                  <a:srgbClr val="A7032D"/>
                </a:solidFill>
                <a:latin typeface="Arial - 28"/>
              </a:endParaRPr>
            </a:p>
          </p:txBody>
        </p:sp>
      </p:grpSp>
      <p:sp>
        <p:nvSpPr>
          <p:cNvPr id="20" name="TextovéPole 19"/>
          <p:cNvSpPr txBox="1"/>
          <p:nvPr/>
        </p:nvSpPr>
        <p:spPr>
          <a:xfrm>
            <a:off x="4279900" y="4241800"/>
            <a:ext cx="520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700" smtClean="0">
                <a:solidFill>
                  <a:srgbClr val="000000"/>
                </a:solidFill>
                <a:latin typeface="Arial - 36"/>
              </a:rPr>
              <a:t> </a:t>
            </a:r>
            <a:endParaRPr lang="cs-CZ" sz="270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4686300" y="2425700"/>
            <a:ext cx="2108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004040"/>
                </a:solidFill>
                <a:latin typeface="Arial - 28"/>
              </a:rPr>
              <a:t>der Hobel</a:t>
            </a:r>
            <a:endParaRPr lang="cs-CZ" sz="2100" b="1">
              <a:solidFill>
                <a:srgbClr val="004040"/>
              </a:solidFill>
              <a:latin typeface="Arial - 28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25467" y="3683000"/>
            <a:ext cx="2153666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FF8000"/>
                </a:solidFill>
                <a:latin typeface="Arial - 28"/>
              </a:rPr>
              <a:t>der Pinsel</a:t>
            </a:r>
            <a:endParaRPr lang="cs-CZ" sz="2100" b="1">
              <a:solidFill>
                <a:srgbClr val="FF8000"/>
              </a:solidFill>
              <a:latin typeface="Arial - 28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838700" y="1562100"/>
            <a:ext cx="19558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8B0000"/>
                </a:solidFill>
                <a:latin typeface="Arial - 28"/>
              </a:rPr>
              <a:t>die Säge</a:t>
            </a:r>
            <a:endParaRPr lang="cs-CZ" sz="2100" b="1">
              <a:solidFill>
                <a:srgbClr val="8B0000"/>
              </a:solidFill>
              <a:latin typeface="Arial - 28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953000" y="6324600"/>
            <a:ext cx="19050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282828"/>
                </a:solidFill>
                <a:latin typeface="Arial - 28"/>
              </a:rPr>
              <a:t>die Feile</a:t>
            </a:r>
            <a:endParaRPr lang="cs-CZ" sz="2100" b="1">
              <a:solidFill>
                <a:srgbClr val="282828"/>
              </a:solidFill>
              <a:latin typeface="Arial - 28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102100" y="5372100"/>
            <a:ext cx="27432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005500"/>
                </a:solidFill>
                <a:latin typeface="Arial - 28"/>
              </a:rPr>
              <a:t>die Drehbank</a:t>
            </a:r>
            <a:endParaRPr lang="cs-CZ" sz="2100" b="1">
              <a:solidFill>
                <a:srgbClr val="005500"/>
              </a:solidFill>
              <a:latin typeface="Arial - 28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46221" y="1981200"/>
            <a:ext cx="3245358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000" b="1" smtClean="0">
                <a:solidFill>
                  <a:srgbClr val="4B0082"/>
                </a:solidFill>
                <a:latin typeface="Arial - 27"/>
              </a:rPr>
              <a:t>das Stemmeisen</a:t>
            </a:r>
            <a:endParaRPr lang="cs-CZ" sz="2000" b="1">
              <a:solidFill>
                <a:srgbClr val="4B0082"/>
              </a:solidFill>
              <a:latin typeface="Arial - 27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343021" y="2844800"/>
            <a:ext cx="3448558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000" b="1" smtClean="0">
                <a:solidFill>
                  <a:srgbClr val="FF0000"/>
                </a:solidFill>
                <a:latin typeface="Arial - 27"/>
              </a:rPr>
              <a:t>die Fräsmaschine</a:t>
            </a:r>
            <a:endParaRPr lang="cs-CZ" sz="2000" b="1">
              <a:solidFill>
                <a:srgbClr val="FF0000"/>
              </a:solidFill>
              <a:latin typeface="Arial - 27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270121" y="3263900"/>
            <a:ext cx="250875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004040"/>
                </a:solidFill>
                <a:latin typeface="Arial - 28"/>
              </a:rPr>
              <a:t>der Hammer</a:t>
            </a:r>
            <a:endParaRPr lang="cs-CZ" sz="2100" b="1">
              <a:solidFill>
                <a:srgbClr val="004040"/>
              </a:solidFill>
              <a:latin typeface="Arial - 28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752721" y="6743700"/>
            <a:ext cx="2102358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000" b="1" smtClean="0">
                <a:solidFill>
                  <a:srgbClr val="804040"/>
                </a:solidFill>
                <a:latin typeface="Arial - 27"/>
              </a:rPr>
              <a:t>die Zange</a:t>
            </a:r>
            <a:endParaRPr lang="cs-CZ" sz="2000" b="1">
              <a:solidFill>
                <a:srgbClr val="804040"/>
              </a:solidFill>
              <a:latin typeface="Arial - 27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114421" y="4114800"/>
            <a:ext cx="3651758" cy="3847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1900" b="1" smtClean="0">
                <a:solidFill>
                  <a:srgbClr val="FF00FF"/>
                </a:solidFill>
                <a:latin typeface="Arial - 26"/>
              </a:rPr>
              <a:t>der Schraubenzieher</a:t>
            </a:r>
            <a:endParaRPr lang="cs-CZ" sz="1900" b="1">
              <a:solidFill>
                <a:srgbClr val="FF00FF"/>
              </a:solidFill>
              <a:latin typeface="Arial - 26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292221" y="4521200"/>
            <a:ext cx="3524758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000" b="1" smtClean="0">
                <a:solidFill>
                  <a:srgbClr val="004040"/>
                </a:solidFill>
                <a:latin typeface="Arial - 27"/>
              </a:rPr>
              <a:t>die Bohrmaschine</a:t>
            </a:r>
            <a:endParaRPr lang="cs-CZ" sz="2000" b="1">
              <a:solidFill>
                <a:srgbClr val="004040"/>
              </a:solidFill>
              <a:latin typeface="Arial - 27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3241421" y="4927600"/>
            <a:ext cx="357555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DC780A"/>
                </a:solidFill>
                <a:latin typeface="Arial - 28"/>
              </a:rPr>
              <a:t>die Spaltmaschine</a:t>
            </a:r>
            <a:endParaRPr lang="cs-CZ" sz="2100" b="1">
              <a:solidFill>
                <a:srgbClr val="DC780A"/>
              </a:solidFill>
              <a:latin typeface="Arial - 28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032121" y="5854700"/>
            <a:ext cx="179755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2100" b="1" smtClean="0">
                <a:solidFill>
                  <a:srgbClr val="A7032D"/>
                </a:solidFill>
                <a:latin typeface="Arial - 28"/>
              </a:rPr>
              <a:t>das Beil</a:t>
            </a:r>
            <a:endParaRPr lang="cs-CZ" sz="2100" b="1">
              <a:solidFill>
                <a:srgbClr val="A7032D"/>
              </a:solidFill>
              <a:latin typeface="Arial - 28"/>
            </a:endParaRPr>
          </a:p>
        </p:txBody>
      </p:sp>
    </p:spTree>
    <p:extLst>
      <p:ext uri="{BB962C8B-B14F-4D97-AF65-F5344CB8AC3E}">
        <p14:creationId xmlns:p14="http://schemas.microsoft.com/office/powerpoint/2010/main" val="415518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6700" y="571500"/>
            <a:ext cx="96774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de-DE" sz="2700" smtClean="0">
                <a:solidFill>
                  <a:srgbClr val="A52A00"/>
                </a:solidFill>
                <a:latin typeface="Arial - 36"/>
              </a:rPr>
              <a:t>Werkzeuge, Geräte, Maschinen und Anlagen </a:t>
            </a:r>
          </a:p>
          <a:p>
            <a:pPr algn="ctr"/>
            <a:r>
              <a:rPr lang="cs-CZ" sz="2700" smtClean="0">
                <a:solidFill>
                  <a:srgbClr val="A52A00"/>
                </a:solidFill>
                <a:latin typeface="Arial - 36"/>
              </a:rPr>
              <a:t>zur Holzverarbeitung</a:t>
            </a:r>
            <a:endParaRPr lang="cs-CZ" sz="2700">
              <a:solidFill>
                <a:srgbClr val="A52A00"/>
              </a:solidFill>
              <a:latin typeface="Arial - 36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349758" y="1772412"/>
            <a:ext cx="9429369" cy="0"/>
          </a:xfrm>
          <a:prstGeom prst="line">
            <a:avLst/>
          </a:prstGeom>
          <a:ln w="1905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Skupina 85"/>
          <p:cNvGrpSpPr/>
          <p:nvPr/>
        </p:nvGrpSpPr>
        <p:grpSpPr>
          <a:xfrm>
            <a:off x="698220" y="2171192"/>
            <a:ext cx="3946933" cy="370714"/>
            <a:chOff x="698220" y="2171192"/>
            <a:chExt cx="3946933" cy="370714"/>
          </a:xfrm>
        </p:grpSpPr>
        <p:sp>
          <p:nvSpPr>
            <p:cNvPr id="4" name="Volný tvar 3"/>
            <p:cNvSpPr/>
            <p:nvPr/>
          </p:nvSpPr>
          <p:spPr>
            <a:xfrm>
              <a:off x="2201799" y="2272284"/>
              <a:ext cx="301499" cy="169038"/>
            </a:xfrm>
            <a:custGeom>
              <a:avLst/>
              <a:gdLst/>
              <a:ahLst/>
              <a:cxnLst/>
              <a:rect l="0" t="0" r="0" b="0"/>
              <a:pathLst>
                <a:path w="301499" h="169038">
                  <a:moveTo>
                    <a:pt x="0" y="128524"/>
                  </a:moveTo>
                  <a:lnTo>
                    <a:pt x="301498" y="128524"/>
                  </a:lnTo>
                  <a:lnTo>
                    <a:pt x="301498" y="130048"/>
                  </a:lnTo>
                  <a:lnTo>
                    <a:pt x="232029" y="132080"/>
                  </a:lnTo>
                  <a:lnTo>
                    <a:pt x="196977" y="134620"/>
                  </a:lnTo>
                  <a:lnTo>
                    <a:pt x="161163" y="138557"/>
                  </a:lnTo>
                  <a:lnTo>
                    <a:pt x="123825" y="143764"/>
                  </a:lnTo>
                  <a:lnTo>
                    <a:pt x="85090" y="150622"/>
                  </a:lnTo>
                  <a:lnTo>
                    <a:pt x="43815" y="158877"/>
                  </a:lnTo>
                  <a:lnTo>
                    <a:pt x="0" y="169037"/>
                  </a:lnTo>
                  <a:lnTo>
                    <a:pt x="0" y="0"/>
                  </a:lnTo>
                  <a:lnTo>
                    <a:pt x="22225" y="6858"/>
                  </a:lnTo>
                  <a:lnTo>
                    <a:pt x="43307" y="12954"/>
                  </a:lnTo>
                  <a:lnTo>
                    <a:pt x="82804" y="23114"/>
                  </a:lnTo>
                  <a:lnTo>
                    <a:pt x="119253" y="30734"/>
                  </a:lnTo>
                  <a:lnTo>
                    <a:pt x="153924" y="36068"/>
                  </a:lnTo>
                  <a:lnTo>
                    <a:pt x="187960" y="39751"/>
                  </a:lnTo>
                  <a:lnTo>
                    <a:pt x="222377" y="41783"/>
                  </a:lnTo>
                  <a:lnTo>
                    <a:pt x="258318" y="42799"/>
                  </a:lnTo>
                  <a:lnTo>
                    <a:pt x="297053" y="43053"/>
                  </a:lnTo>
                  <a:lnTo>
                    <a:pt x="298069" y="61595"/>
                  </a:lnTo>
                  <a:lnTo>
                    <a:pt x="0" y="61595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Volný tvar 4"/>
            <p:cNvSpPr/>
            <p:nvPr/>
          </p:nvSpPr>
          <p:spPr>
            <a:xfrm>
              <a:off x="2201799" y="2400808"/>
              <a:ext cx="301499" cy="40514"/>
            </a:xfrm>
            <a:custGeom>
              <a:avLst/>
              <a:gdLst/>
              <a:ahLst/>
              <a:cxnLst/>
              <a:rect l="0" t="0" r="0" b="0"/>
              <a:pathLst>
                <a:path w="301499" h="40514">
                  <a:moveTo>
                    <a:pt x="0" y="0"/>
                  </a:moveTo>
                  <a:lnTo>
                    <a:pt x="301498" y="0"/>
                  </a:lnTo>
                  <a:lnTo>
                    <a:pt x="301498" y="1524"/>
                  </a:lnTo>
                  <a:lnTo>
                    <a:pt x="232029" y="3556"/>
                  </a:lnTo>
                  <a:lnTo>
                    <a:pt x="196977" y="6096"/>
                  </a:lnTo>
                  <a:lnTo>
                    <a:pt x="161163" y="10033"/>
                  </a:lnTo>
                  <a:lnTo>
                    <a:pt x="123825" y="15240"/>
                  </a:lnTo>
                  <a:lnTo>
                    <a:pt x="85090" y="22098"/>
                  </a:lnTo>
                  <a:lnTo>
                    <a:pt x="43815" y="30353"/>
                  </a:lnTo>
                  <a:lnTo>
                    <a:pt x="0" y="40513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Volný tvar 5"/>
            <p:cNvSpPr/>
            <p:nvPr/>
          </p:nvSpPr>
          <p:spPr>
            <a:xfrm>
              <a:off x="2201799" y="2396363"/>
              <a:ext cx="301499" cy="4446"/>
            </a:xfrm>
            <a:custGeom>
              <a:avLst/>
              <a:gdLst/>
              <a:ahLst/>
              <a:cxnLst/>
              <a:rect l="0" t="0" r="0" b="0"/>
              <a:pathLst>
                <a:path w="301499" h="4446">
                  <a:moveTo>
                    <a:pt x="0" y="4445"/>
                  </a:moveTo>
                  <a:lnTo>
                    <a:pt x="0" y="0"/>
                  </a:lnTo>
                  <a:lnTo>
                    <a:pt x="301244" y="0"/>
                  </a:lnTo>
                  <a:lnTo>
                    <a:pt x="301498" y="4445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2201799" y="2391791"/>
              <a:ext cx="301245" cy="4573"/>
            </a:xfrm>
            <a:custGeom>
              <a:avLst/>
              <a:gdLst/>
              <a:ahLst/>
              <a:cxnLst/>
              <a:rect l="0" t="0" r="0" b="0"/>
              <a:pathLst>
                <a:path w="301245" h="4573">
                  <a:moveTo>
                    <a:pt x="0" y="4572"/>
                  </a:moveTo>
                  <a:lnTo>
                    <a:pt x="0" y="0"/>
                  </a:lnTo>
                  <a:lnTo>
                    <a:pt x="301117" y="0"/>
                  </a:lnTo>
                  <a:lnTo>
                    <a:pt x="301244" y="4572"/>
                  </a:lnTo>
                  <a:close/>
                </a:path>
              </a:pathLst>
            </a:custGeom>
            <a:solidFill>
              <a:srgbClr val="9D9D9D"/>
            </a:solidFill>
            <a:ln w="0" cap="flat" cmpd="sng" algn="ctr">
              <a:solidFill>
                <a:srgbClr val="9D9D9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2201799" y="2387346"/>
              <a:ext cx="301118" cy="4446"/>
            </a:xfrm>
            <a:custGeom>
              <a:avLst/>
              <a:gdLst/>
              <a:ahLst/>
              <a:cxnLst/>
              <a:rect l="0" t="0" r="0" b="0"/>
              <a:pathLst>
                <a:path w="301118" h="4446">
                  <a:moveTo>
                    <a:pt x="0" y="4445"/>
                  </a:moveTo>
                  <a:lnTo>
                    <a:pt x="0" y="0"/>
                  </a:lnTo>
                  <a:lnTo>
                    <a:pt x="300990" y="0"/>
                  </a:lnTo>
                  <a:lnTo>
                    <a:pt x="301117" y="4445"/>
                  </a:lnTo>
                  <a:close/>
                </a:path>
              </a:pathLst>
            </a:custGeom>
            <a:solidFill>
              <a:srgbClr val="A2A2A2"/>
            </a:solidFill>
            <a:ln w="0" cap="flat" cmpd="sng" algn="ctr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2201799" y="2382901"/>
              <a:ext cx="300991" cy="4446"/>
            </a:xfrm>
            <a:custGeom>
              <a:avLst/>
              <a:gdLst/>
              <a:ahLst/>
              <a:cxnLst/>
              <a:rect l="0" t="0" r="0" b="0"/>
              <a:pathLst>
                <a:path w="300991" h="4446">
                  <a:moveTo>
                    <a:pt x="0" y="4445"/>
                  </a:moveTo>
                  <a:lnTo>
                    <a:pt x="0" y="0"/>
                  </a:lnTo>
                  <a:lnTo>
                    <a:pt x="300609" y="0"/>
                  </a:lnTo>
                  <a:lnTo>
                    <a:pt x="300990" y="4445"/>
                  </a:lnTo>
                  <a:close/>
                </a:path>
              </a:pathLst>
            </a:custGeom>
            <a:solidFill>
              <a:srgbClr val="A7A7A7"/>
            </a:solidFill>
            <a:ln w="0" cap="flat" cmpd="sng" algn="ctr">
              <a:solidFill>
                <a:srgbClr val="A7A7A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201799" y="2378456"/>
              <a:ext cx="300610" cy="4446"/>
            </a:xfrm>
            <a:custGeom>
              <a:avLst/>
              <a:gdLst/>
              <a:ahLst/>
              <a:cxnLst/>
              <a:rect l="0" t="0" r="0" b="0"/>
              <a:pathLst>
                <a:path w="300610" h="4446">
                  <a:moveTo>
                    <a:pt x="0" y="4445"/>
                  </a:moveTo>
                  <a:lnTo>
                    <a:pt x="0" y="0"/>
                  </a:lnTo>
                  <a:lnTo>
                    <a:pt x="300482" y="0"/>
                  </a:lnTo>
                  <a:lnTo>
                    <a:pt x="300609" y="4445"/>
                  </a:lnTo>
                  <a:close/>
                </a:path>
              </a:pathLst>
            </a:custGeom>
            <a:solidFill>
              <a:srgbClr val="ACACAC"/>
            </a:solidFill>
            <a:ln w="0" cap="flat" cmpd="sng" algn="ctr">
              <a:solidFill>
                <a:srgbClr val="ACACA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2201799" y="2374011"/>
              <a:ext cx="300483" cy="4446"/>
            </a:xfrm>
            <a:custGeom>
              <a:avLst/>
              <a:gdLst/>
              <a:ahLst/>
              <a:cxnLst/>
              <a:rect l="0" t="0" r="0" b="0"/>
              <a:pathLst>
                <a:path w="300483" h="4446">
                  <a:moveTo>
                    <a:pt x="0" y="4445"/>
                  </a:moveTo>
                  <a:lnTo>
                    <a:pt x="0" y="0"/>
                  </a:lnTo>
                  <a:lnTo>
                    <a:pt x="300101" y="0"/>
                  </a:lnTo>
                  <a:lnTo>
                    <a:pt x="300482" y="4445"/>
                  </a:lnTo>
                  <a:close/>
                </a:path>
              </a:pathLst>
            </a:custGeom>
            <a:solidFill>
              <a:srgbClr val="B1B1B1"/>
            </a:solidFill>
            <a:ln w="0" cap="flat" cmpd="sng" algn="ctr">
              <a:solidFill>
                <a:srgbClr val="B1B1B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2201799" y="2369566"/>
              <a:ext cx="300102" cy="4446"/>
            </a:xfrm>
            <a:custGeom>
              <a:avLst/>
              <a:gdLst/>
              <a:ahLst/>
              <a:cxnLst/>
              <a:rect l="0" t="0" r="0" b="0"/>
              <a:pathLst>
                <a:path w="300102" h="4446">
                  <a:moveTo>
                    <a:pt x="0" y="4445"/>
                  </a:moveTo>
                  <a:lnTo>
                    <a:pt x="0" y="0"/>
                  </a:lnTo>
                  <a:lnTo>
                    <a:pt x="299847" y="0"/>
                  </a:lnTo>
                  <a:lnTo>
                    <a:pt x="300101" y="4445"/>
                  </a:lnTo>
                  <a:close/>
                </a:path>
              </a:pathLst>
            </a:custGeom>
            <a:solidFill>
              <a:srgbClr val="B5B5B5"/>
            </a:solidFill>
            <a:ln w="0" cap="flat" cmpd="sng" algn="ctr">
              <a:solidFill>
                <a:srgbClr val="B5B5B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2201799" y="2365121"/>
              <a:ext cx="299848" cy="4446"/>
            </a:xfrm>
            <a:custGeom>
              <a:avLst/>
              <a:gdLst/>
              <a:ahLst/>
              <a:cxnLst/>
              <a:rect l="0" t="0" r="0" b="0"/>
              <a:pathLst>
                <a:path w="299848" h="4446">
                  <a:moveTo>
                    <a:pt x="0" y="4445"/>
                  </a:moveTo>
                  <a:lnTo>
                    <a:pt x="0" y="0"/>
                  </a:lnTo>
                  <a:lnTo>
                    <a:pt x="299720" y="0"/>
                  </a:lnTo>
                  <a:lnTo>
                    <a:pt x="299847" y="4445"/>
                  </a:lnTo>
                  <a:close/>
                </a:path>
              </a:pathLst>
            </a:custGeom>
            <a:solidFill>
              <a:srgbClr val="BABABA"/>
            </a:solidFill>
            <a:ln w="0" cap="flat" cmpd="sng" algn="ctr">
              <a:solidFill>
                <a:srgbClr val="BA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2201799" y="2360549"/>
              <a:ext cx="299721" cy="4573"/>
            </a:xfrm>
            <a:custGeom>
              <a:avLst/>
              <a:gdLst/>
              <a:ahLst/>
              <a:cxnLst/>
              <a:rect l="0" t="0" r="0" b="0"/>
              <a:pathLst>
                <a:path w="299721" h="4573">
                  <a:moveTo>
                    <a:pt x="0" y="4572"/>
                  </a:moveTo>
                  <a:lnTo>
                    <a:pt x="0" y="0"/>
                  </a:lnTo>
                  <a:lnTo>
                    <a:pt x="299593" y="0"/>
                  </a:lnTo>
                  <a:lnTo>
                    <a:pt x="299720" y="4572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2201799" y="2356231"/>
              <a:ext cx="299594" cy="4319"/>
            </a:xfrm>
            <a:custGeom>
              <a:avLst/>
              <a:gdLst/>
              <a:ahLst/>
              <a:cxnLst/>
              <a:rect l="0" t="0" r="0" b="0"/>
              <a:pathLst>
                <a:path w="299594" h="4319">
                  <a:moveTo>
                    <a:pt x="0" y="4318"/>
                  </a:moveTo>
                  <a:lnTo>
                    <a:pt x="0" y="0"/>
                  </a:lnTo>
                  <a:lnTo>
                    <a:pt x="299212" y="0"/>
                  </a:lnTo>
                  <a:lnTo>
                    <a:pt x="299593" y="4318"/>
                  </a:lnTo>
                  <a:close/>
                </a:path>
              </a:pathLst>
            </a:custGeom>
            <a:solidFill>
              <a:srgbClr val="C4C4C4"/>
            </a:solidFill>
            <a:ln w="0" cap="flat" cmpd="sng" algn="ctr">
              <a:solidFill>
                <a:srgbClr val="C4C4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2201799" y="2351786"/>
              <a:ext cx="299213" cy="4446"/>
            </a:xfrm>
            <a:custGeom>
              <a:avLst/>
              <a:gdLst/>
              <a:ahLst/>
              <a:cxnLst/>
              <a:rect l="0" t="0" r="0" b="0"/>
              <a:pathLst>
                <a:path w="299213" h="4446">
                  <a:moveTo>
                    <a:pt x="0" y="4445"/>
                  </a:moveTo>
                  <a:lnTo>
                    <a:pt x="0" y="0"/>
                  </a:lnTo>
                  <a:lnTo>
                    <a:pt x="298958" y="0"/>
                  </a:lnTo>
                  <a:lnTo>
                    <a:pt x="299212" y="4445"/>
                  </a:lnTo>
                  <a:close/>
                </a:path>
              </a:pathLst>
            </a:custGeom>
            <a:solidFill>
              <a:srgbClr val="C9C9C9"/>
            </a:solidFill>
            <a:ln w="0" cap="flat" cmpd="sng" algn="ctr">
              <a:solidFill>
                <a:srgbClr val="C9C9C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2201799" y="2347214"/>
              <a:ext cx="298959" cy="4573"/>
            </a:xfrm>
            <a:custGeom>
              <a:avLst/>
              <a:gdLst/>
              <a:ahLst/>
              <a:cxnLst/>
              <a:rect l="0" t="0" r="0" b="0"/>
              <a:pathLst>
                <a:path w="298959" h="4573">
                  <a:moveTo>
                    <a:pt x="0" y="4572"/>
                  </a:moveTo>
                  <a:lnTo>
                    <a:pt x="0" y="0"/>
                  </a:lnTo>
                  <a:lnTo>
                    <a:pt x="298577" y="0"/>
                  </a:lnTo>
                  <a:lnTo>
                    <a:pt x="298958" y="4572"/>
                  </a:lnTo>
                  <a:close/>
                </a:path>
              </a:pathLst>
            </a:custGeom>
            <a:solidFill>
              <a:srgbClr val="CDCDCD"/>
            </a:solidFill>
            <a:ln w="0" cap="flat" cmpd="sng" algn="ctr">
              <a:solidFill>
                <a:srgbClr val="CDCDC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201799" y="2342769"/>
              <a:ext cx="298578" cy="4446"/>
            </a:xfrm>
            <a:custGeom>
              <a:avLst/>
              <a:gdLst/>
              <a:ahLst/>
              <a:cxnLst/>
              <a:rect l="0" t="0" r="0" b="0"/>
              <a:pathLst>
                <a:path w="298578" h="4446">
                  <a:moveTo>
                    <a:pt x="0" y="4445"/>
                  </a:moveTo>
                  <a:lnTo>
                    <a:pt x="0" y="0"/>
                  </a:lnTo>
                  <a:lnTo>
                    <a:pt x="298450" y="0"/>
                  </a:lnTo>
                  <a:lnTo>
                    <a:pt x="298577" y="4445"/>
                  </a:lnTo>
                  <a:close/>
                </a:path>
              </a:pathLst>
            </a:custGeom>
            <a:solidFill>
              <a:srgbClr val="D2D2D2"/>
            </a:solidFill>
            <a:ln w="0" cap="flat" cmpd="sng" algn="ctr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2201799" y="2338324"/>
              <a:ext cx="298451" cy="4446"/>
            </a:xfrm>
            <a:custGeom>
              <a:avLst/>
              <a:gdLst/>
              <a:ahLst/>
              <a:cxnLst/>
              <a:rect l="0" t="0" r="0" b="0"/>
              <a:pathLst>
                <a:path w="298451" h="4446">
                  <a:moveTo>
                    <a:pt x="0" y="4445"/>
                  </a:moveTo>
                  <a:lnTo>
                    <a:pt x="0" y="0"/>
                  </a:lnTo>
                  <a:lnTo>
                    <a:pt x="298450" y="0"/>
                  </a:lnTo>
                  <a:lnTo>
                    <a:pt x="298450" y="4445"/>
                  </a:lnTo>
                  <a:close/>
                </a:path>
              </a:pathLst>
            </a:custGeom>
            <a:solidFill>
              <a:srgbClr val="D7D7D7"/>
            </a:solidFill>
            <a:ln w="0" cap="flat" cmpd="sng" algn="ctr">
              <a:solidFill>
                <a:srgbClr val="D7D7D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2201799" y="2333879"/>
              <a:ext cx="298451" cy="4446"/>
            </a:xfrm>
            <a:custGeom>
              <a:avLst/>
              <a:gdLst/>
              <a:ahLst/>
              <a:cxnLst/>
              <a:rect l="0" t="0" r="0" b="0"/>
              <a:pathLst>
                <a:path w="298451" h="4446">
                  <a:moveTo>
                    <a:pt x="0" y="4445"/>
                  </a:moveTo>
                  <a:lnTo>
                    <a:pt x="0" y="0"/>
                  </a:lnTo>
                  <a:lnTo>
                    <a:pt x="298069" y="0"/>
                  </a:lnTo>
                  <a:lnTo>
                    <a:pt x="298450" y="4445"/>
                  </a:lnTo>
                  <a:close/>
                </a:path>
              </a:pathLst>
            </a:custGeom>
            <a:solidFill>
              <a:srgbClr val="DCDCDC"/>
            </a:solidFill>
            <a:ln w="0" cap="flat" cmpd="sng" algn="ctr">
              <a:solidFill>
                <a:srgbClr val="DCDCD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Volný tvar 20"/>
            <p:cNvSpPr/>
            <p:nvPr/>
          </p:nvSpPr>
          <p:spPr>
            <a:xfrm>
              <a:off x="2201799" y="2329434"/>
              <a:ext cx="298070" cy="4446"/>
            </a:xfrm>
            <a:custGeom>
              <a:avLst/>
              <a:gdLst/>
              <a:ahLst/>
              <a:cxnLst/>
              <a:rect l="0" t="0" r="0" b="0"/>
              <a:pathLst>
                <a:path w="298070" h="4446">
                  <a:moveTo>
                    <a:pt x="0" y="4445"/>
                  </a:moveTo>
                  <a:lnTo>
                    <a:pt x="0" y="0"/>
                  </a:lnTo>
                  <a:lnTo>
                    <a:pt x="297815" y="0"/>
                  </a:lnTo>
                  <a:lnTo>
                    <a:pt x="298069" y="4445"/>
                  </a:lnTo>
                  <a:close/>
                </a:path>
              </a:pathLst>
            </a:custGeom>
            <a:solidFill>
              <a:srgbClr val="E1E1E1"/>
            </a:solidFill>
            <a:ln w="0" cap="flat" cmpd="sng" algn="ctr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2201404" y="2272250"/>
              <a:ext cx="302259" cy="169436"/>
            </a:xfrm>
            <a:custGeom>
              <a:avLst/>
              <a:gdLst/>
              <a:ahLst/>
              <a:cxnLst/>
              <a:rect l="0" t="0" r="0" b="0"/>
              <a:pathLst>
                <a:path w="302259" h="169436">
                  <a:moveTo>
                    <a:pt x="0" y="0"/>
                  </a:moveTo>
                  <a:lnTo>
                    <a:pt x="0" y="169435"/>
                  </a:lnTo>
                  <a:lnTo>
                    <a:pt x="44007" y="158574"/>
                  </a:lnTo>
                  <a:lnTo>
                    <a:pt x="85697" y="150971"/>
                  </a:lnTo>
                  <a:lnTo>
                    <a:pt x="123914" y="143368"/>
                  </a:lnTo>
                  <a:lnTo>
                    <a:pt x="160973" y="139024"/>
                  </a:lnTo>
                  <a:lnTo>
                    <a:pt x="198031" y="134679"/>
                  </a:lnTo>
                  <a:lnTo>
                    <a:pt x="232773" y="132507"/>
                  </a:lnTo>
                  <a:lnTo>
                    <a:pt x="302258" y="130335"/>
                  </a:lnTo>
                  <a:lnTo>
                    <a:pt x="297626" y="42359"/>
                  </a:lnTo>
                  <a:lnTo>
                    <a:pt x="258251" y="42359"/>
                  </a:lnTo>
                  <a:lnTo>
                    <a:pt x="222351" y="42359"/>
                  </a:lnTo>
                  <a:lnTo>
                    <a:pt x="188767" y="40187"/>
                  </a:lnTo>
                  <a:lnTo>
                    <a:pt x="154024" y="36928"/>
                  </a:lnTo>
                  <a:lnTo>
                    <a:pt x="119282" y="30412"/>
                  </a:lnTo>
                  <a:lnTo>
                    <a:pt x="83381" y="22809"/>
                  </a:lnTo>
                  <a:lnTo>
                    <a:pt x="44007" y="13034"/>
                  </a:lnTo>
                  <a:lnTo>
                    <a:pt x="23161" y="651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698246" y="2171192"/>
              <a:ext cx="1295401" cy="370714"/>
            </a:xfrm>
            <a:custGeom>
              <a:avLst/>
              <a:gdLst/>
              <a:ahLst/>
              <a:cxnLst/>
              <a:rect l="0" t="0" r="0" b="0"/>
              <a:pathLst>
                <a:path w="1295401" h="370714">
                  <a:moveTo>
                    <a:pt x="67310" y="50165"/>
                  </a:moveTo>
                  <a:lnTo>
                    <a:pt x="91440" y="44450"/>
                  </a:lnTo>
                  <a:lnTo>
                    <a:pt x="117348" y="39116"/>
                  </a:lnTo>
                  <a:lnTo>
                    <a:pt x="145415" y="34036"/>
                  </a:lnTo>
                  <a:lnTo>
                    <a:pt x="175133" y="29210"/>
                  </a:lnTo>
                  <a:lnTo>
                    <a:pt x="206502" y="24765"/>
                  </a:lnTo>
                  <a:lnTo>
                    <a:pt x="239522" y="20701"/>
                  </a:lnTo>
                  <a:lnTo>
                    <a:pt x="273685" y="16637"/>
                  </a:lnTo>
                  <a:lnTo>
                    <a:pt x="346456" y="10160"/>
                  </a:lnTo>
                  <a:lnTo>
                    <a:pt x="424053" y="5080"/>
                  </a:lnTo>
                  <a:lnTo>
                    <a:pt x="505587" y="1778"/>
                  </a:lnTo>
                  <a:lnTo>
                    <a:pt x="590423" y="0"/>
                  </a:lnTo>
                  <a:lnTo>
                    <a:pt x="677799" y="127"/>
                  </a:lnTo>
                  <a:lnTo>
                    <a:pt x="766826" y="2286"/>
                  </a:lnTo>
                  <a:lnTo>
                    <a:pt x="856869" y="6477"/>
                  </a:lnTo>
                  <a:lnTo>
                    <a:pt x="947293" y="12700"/>
                  </a:lnTo>
                  <a:lnTo>
                    <a:pt x="1037082" y="21463"/>
                  </a:lnTo>
                  <a:lnTo>
                    <a:pt x="1125347" y="32258"/>
                  </a:lnTo>
                  <a:lnTo>
                    <a:pt x="1211707" y="45720"/>
                  </a:lnTo>
                  <a:lnTo>
                    <a:pt x="1295400" y="61849"/>
                  </a:lnTo>
                  <a:lnTo>
                    <a:pt x="1293368" y="303784"/>
                  </a:lnTo>
                  <a:lnTo>
                    <a:pt x="1201801" y="320294"/>
                  </a:lnTo>
                  <a:lnTo>
                    <a:pt x="1110742" y="334391"/>
                  </a:lnTo>
                  <a:lnTo>
                    <a:pt x="1020572" y="346075"/>
                  </a:lnTo>
                  <a:lnTo>
                    <a:pt x="931672" y="355473"/>
                  </a:lnTo>
                  <a:lnTo>
                    <a:pt x="844042" y="362585"/>
                  </a:lnTo>
                  <a:lnTo>
                    <a:pt x="758190" y="367538"/>
                  </a:lnTo>
                  <a:lnTo>
                    <a:pt x="674370" y="370205"/>
                  </a:lnTo>
                  <a:lnTo>
                    <a:pt x="592582" y="370713"/>
                  </a:lnTo>
                  <a:lnTo>
                    <a:pt x="513207" y="369189"/>
                  </a:lnTo>
                  <a:lnTo>
                    <a:pt x="436499" y="366014"/>
                  </a:lnTo>
                  <a:lnTo>
                    <a:pt x="362839" y="360807"/>
                  </a:lnTo>
                  <a:lnTo>
                    <a:pt x="292100" y="353568"/>
                  </a:lnTo>
                  <a:lnTo>
                    <a:pt x="225171" y="344551"/>
                  </a:lnTo>
                  <a:lnTo>
                    <a:pt x="161671" y="333883"/>
                  </a:lnTo>
                  <a:lnTo>
                    <a:pt x="102235" y="321437"/>
                  </a:lnTo>
                  <a:lnTo>
                    <a:pt x="46990" y="307467"/>
                  </a:lnTo>
                  <a:lnTo>
                    <a:pt x="35687" y="304419"/>
                  </a:lnTo>
                  <a:lnTo>
                    <a:pt x="26162" y="296545"/>
                  </a:lnTo>
                  <a:lnTo>
                    <a:pt x="18034" y="284607"/>
                  </a:lnTo>
                  <a:lnTo>
                    <a:pt x="11557" y="269367"/>
                  </a:lnTo>
                  <a:lnTo>
                    <a:pt x="6350" y="251333"/>
                  </a:lnTo>
                  <a:lnTo>
                    <a:pt x="2794" y="231140"/>
                  </a:lnTo>
                  <a:lnTo>
                    <a:pt x="635" y="209550"/>
                  </a:lnTo>
                  <a:lnTo>
                    <a:pt x="0" y="186944"/>
                  </a:lnTo>
                  <a:lnTo>
                    <a:pt x="762" y="164338"/>
                  </a:lnTo>
                  <a:lnTo>
                    <a:pt x="2921" y="142113"/>
                  </a:lnTo>
                  <a:lnTo>
                    <a:pt x="6477" y="121285"/>
                  </a:lnTo>
                  <a:lnTo>
                    <a:pt x="11557" y="101981"/>
                  </a:lnTo>
                  <a:lnTo>
                    <a:pt x="17780" y="85090"/>
                  </a:lnTo>
                  <a:lnTo>
                    <a:pt x="25654" y="71501"/>
                  </a:lnTo>
                  <a:lnTo>
                    <a:pt x="34671" y="61468"/>
                  </a:lnTo>
                  <a:lnTo>
                    <a:pt x="45339" y="56007"/>
                  </a:lnTo>
                  <a:close/>
                </a:path>
              </a:pathLst>
            </a:custGeom>
            <a:solidFill>
              <a:srgbClr val="683A00"/>
            </a:solidFill>
            <a:ln w="0" cap="flat" cmpd="sng" algn="ctr">
              <a:solidFill>
                <a:srgbClr val="683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698220" y="2171241"/>
              <a:ext cx="1295889" cy="370370"/>
            </a:xfrm>
            <a:custGeom>
              <a:avLst/>
              <a:gdLst/>
              <a:ahLst/>
              <a:cxnLst/>
              <a:rect l="0" t="0" r="0" b="0"/>
              <a:pathLst>
                <a:path w="1295889" h="370370">
                  <a:moveTo>
                    <a:pt x="45165" y="56478"/>
                  </a:moveTo>
                  <a:lnTo>
                    <a:pt x="34742" y="61909"/>
                  </a:lnTo>
                  <a:lnTo>
                    <a:pt x="25477" y="71684"/>
                  </a:lnTo>
                  <a:lnTo>
                    <a:pt x="17371" y="84718"/>
                  </a:lnTo>
                  <a:lnTo>
                    <a:pt x="11581" y="102096"/>
                  </a:lnTo>
                  <a:lnTo>
                    <a:pt x="6948" y="121646"/>
                  </a:lnTo>
                  <a:lnTo>
                    <a:pt x="3474" y="142283"/>
                  </a:lnTo>
                  <a:lnTo>
                    <a:pt x="1158" y="164005"/>
                  </a:lnTo>
                  <a:lnTo>
                    <a:pt x="0" y="186814"/>
                  </a:lnTo>
                  <a:lnTo>
                    <a:pt x="0" y="209623"/>
                  </a:lnTo>
                  <a:lnTo>
                    <a:pt x="3474" y="231345"/>
                  </a:lnTo>
                  <a:lnTo>
                    <a:pt x="6948" y="250895"/>
                  </a:lnTo>
                  <a:lnTo>
                    <a:pt x="11581" y="269359"/>
                  </a:lnTo>
                  <a:lnTo>
                    <a:pt x="18529" y="284565"/>
                  </a:lnTo>
                  <a:lnTo>
                    <a:pt x="26636" y="296513"/>
                  </a:lnTo>
                  <a:lnTo>
                    <a:pt x="35900" y="304116"/>
                  </a:lnTo>
                  <a:lnTo>
                    <a:pt x="46323" y="307374"/>
                  </a:lnTo>
                  <a:lnTo>
                    <a:pt x="101911" y="321494"/>
                  </a:lnTo>
                  <a:lnTo>
                    <a:pt x="162131" y="334527"/>
                  </a:lnTo>
                  <a:lnTo>
                    <a:pt x="225825" y="344302"/>
                  </a:lnTo>
                  <a:lnTo>
                    <a:pt x="291835" y="352991"/>
                  </a:lnTo>
                  <a:lnTo>
                    <a:pt x="362478" y="360594"/>
                  </a:lnTo>
                  <a:lnTo>
                    <a:pt x="436595" y="366025"/>
                  </a:lnTo>
                  <a:lnTo>
                    <a:pt x="513028" y="369283"/>
                  </a:lnTo>
                  <a:lnTo>
                    <a:pt x="592935" y="370369"/>
                  </a:lnTo>
                  <a:lnTo>
                    <a:pt x="674001" y="370369"/>
                  </a:lnTo>
                  <a:lnTo>
                    <a:pt x="758540" y="367111"/>
                  </a:lnTo>
                  <a:lnTo>
                    <a:pt x="844238" y="362767"/>
                  </a:lnTo>
                  <a:lnTo>
                    <a:pt x="931094" y="355164"/>
                  </a:lnTo>
                  <a:lnTo>
                    <a:pt x="1020265" y="346475"/>
                  </a:lnTo>
                  <a:lnTo>
                    <a:pt x="1110596" y="334527"/>
                  </a:lnTo>
                  <a:lnTo>
                    <a:pt x="1202084" y="320407"/>
                  </a:lnTo>
                  <a:lnTo>
                    <a:pt x="1293572" y="303029"/>
                  </a:lnTo>
                  <a:lnTo>
                    <a:pt x="1295888" y="61909"/>
                  </a:lnTo>
                  <a:lnTo>
                    <a:pt x="1211348" y="45617"/>
                  </a:lnTo>
                  <a:lnTo>
                    <a:pt x="1125650" y="32584"/>
                  </a:lnTo>
                  <a:lnTo>
                    <a:pt x="1037636" y="21722"/>
                  </a:lnTo>
                  <a:lnTo>
                    <a:pt x="947307" y="13033"/>
                  </a:lnTo>
                  <a:lnTo>
                    <a:pt x="856977" y="6517"/>
                  </a:lnTo>
                  <a:lnTo>
                    <a:pt x="766647" y="2172"/>
                  </a:lnTo>
                  <a:lnTo>
                    <a:pt x="677475" y="0"/>
                  </a:lnTo>
                  <a:lnTo>
                    <a:pt x="590619" y="0"/>
                  </a:lnTo>
                  <a:lnTo>
                    <a:pt x="506079" y="2172"/>
                  </a:lnTo>
                  <a:lnTo>
                    <a:pt x="423856" y="5431"/>
                  </a:lnTo>
                  <a:lnTo>
                    <a:pt x="346265" y="9775"/>
                  </a:lnTo>
                  <a:lnTo>
                    <a:pt x="273306" y="16292"/>
                  </a:lnTo>
                  <a:lnTo>
                    <a:pt x="239722" y="20636"/>
                  </a:lnTo>
                  <a:lnTo>
                    <a:pt x="206137" y="24981"/>
                  </a:lnTo>
                  <a:lnTo>
                    <a:pt x="174869" y="29325"/>
                  </a:lnTo>
                  <a:lnTo>
                    <a:pt x="145917" y="33670"/>
                  </a:lnTo>
                  <a:lnTo>
                    <a:pt x="116966" y="39100"/>
                  </a:lnTo>
                  <a:lnTo>
                    <a:pt x="91488" y="44531"/>
                  </a:lnTo>
                  <a:lnTo>
                    <a:pt x="67168" y="499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708660" y="2177161"/>
              <a:ext cx="1293115" cy="346076"/>
            </a:xfrm>
            <a:custGeom>
              <a:avLst/>
              <a:gdLst/>
              <a:ahLst/>
              <a:cxnLst/>
              <a:rect l="0" t="0" r="0" b="0"/>
              <a:pathLst>
                <a:path w="1293115" h="346076">
                  <a:moveTo>
                    <a:pt x="51943" y="68453"/>
                  </a:moveTo>
                  <a:lnTo>
                    <a:pt x="64897" y="60960"/>
                  </a:lnTo>
                  <a:lnTo>
                    <a:pt x="83820" y="53721"/>
                  </a:lnTo>
                  <a:lnTo>
                    <a:pt x="108839" y="46609"/>
                  </a:lnTo>
                  <a:lnTo>
                    <a:pt x="139065" y="39751"/>
                  </a:lnTo>
                  <a:lnTo>
                    <a:pt x="174498" y="33274"/>
                  </a:lnTo>
                  <a:lnTo>
                    <a:pt x="214249" y="27178"/>
                  </a:lnTo>
                  <a:lnTo>
                    <a:pt x="257937" y="21590"/>
                  </a:lnTo>
                  <a:lnTo>
                    <a:pt x="305308" y="16383"/>
                  </a:lnTo>
                  <a:lnTo>
                    <a:pt x="355600" y="11938"/>
                  </a:lnTo>
                  <a:lnTo>
                    <a:pt x="408559" y="8001"/>
                  </a:lnTo>
                  <a:lnTo>
                    <a:pt x="463550" y="4699"/>
                  </a:lnTo>
                  <a:lnTo>
                    <a:pt x="520192" y="2286"/>
                  </a:lnTo>
                  <a:lnTo>
                    <a:pt x="578231" y="635"/>
                  </a:lnTo>
                  <a:lnTo>
                    <a:pt x="695579" y="0"/>
                  </a:lnTo>
                  <a:lnTo>
                    <a:pt x="754253" y="1270"/>
                  </a:lnTo>
                  <a:lnTo>
                    <a:pt x="812165" y="3429"/>
                  </a:lnTo>
                  <a:lnTo>
                    <a:pt x="869061" y="6731"/>
                  </a:lnTo>
                  <a:lnTo>
                    <a:pt x="924179" y="11303"/>
                  </a:lnTo>
                  <a:lnTo>
                    <a:pt x="977138" y="17145"/>
                  </a:lnTo>
                  <a:lnTo>
                    <a:pt x="1027684" y="24257"/>
                  </a:lnTo>
                  <a:lnTo>
                    <a:pt x="1075182" y="32893"/>
                  </a:lnTo>
                  <a:lnTo>
                    <a:pt x="1118997" y="42799"/>
                  </a:lnTo>
                  <a:lnTo>
                    <a:pt x="1159002" y="53975"/>
                  </a:lnTo>
                  <a:lnTo>
                    <a:pt x="1194689" y="66929"/>
                  </a:lnTo>
                  <a:lnTo>
                    <a:pt x="1225169" y="81661"/>
                  </a:lnTo>
                  <a:lnTo>
                    <a:pt x="1238504" y="89408"/>
                  </a:lnTo>
                  <a:lnTo>
                    <a:pt x="1250442" y="97790"/>
                  </a:lnTo>
                  <a:lnTo>
                    <a:pt x="1260856" y="106553"/>
                  </a:lnTo>
                  <a:lnTo>
                    <a:pt x="1269873" y="115697"/>
                  </a:lnTo>
                  <a:lnTo>
                    <a:pt x="1277239" y="125476"/>
                  </a:lnTo>
                  <a:lnTo>
                    <a:pt x="1282954" y="135636"/>
                  </a:lnTo>
                  <a:lnTo>
                    <a:pt x="1286891" y="146177"/>
                  </a:lnTo>
                  <a:lnTo>
                    <a:pt x="1289304" y="157226"/>
                  </a:lnTo>
                  <a:lnTo>
                    <a:pt x="1289685" y="168656"/>
                  </a:lnTo>
                  <a:lnTo>
                    <a:pt x="1288288" y="180721"/>
                  </a:lnTo>
                  <a:lnTo>
                    <a:pt x="1291463" y="190500"/>
                  </a:lnTo>
                  <a:lnTo>
                    <a:pt x="1293114" y="200152"/>
                  </a:lnTo>
                  <a:lnTo>
                    <a:pt x="1292987" y="209296"/>
                  </a:lnTo>
                  <a:lnTo>
                    <a:pt x="1291463" y="218059"/>
                  </a:lnTo>
                  <a:lnTo>
                    <a:pt x="1288415" y="226568"/>
                  </a:lnTo>
                  <a:lnTo>
                    <a:pt x="1283843" y="234696"/>
                  </a:lnTo>
                  <a:lnTo>
                    <a:pt x="1270762" y="249936"/>
                  </a:lnTo>
                  <a:lnTo>
                    <a:pt x="1252347" y="263906"/>
                  </a:lnTo>
                  <a:lnTo>
                    <a:pt x="1228979" y="276860"/>
                  </a:lnTo>
                  <a:lnTo>
                    <a:pt x="1200785" y="288290"/>
                  </a:lnTo>
                  <a:lnTo>
                    <a:pt x="1168654" y="298704"/>
                  </a:lnTo>
                  <a:lnTo>
                    <a:pt x="1132459" y="307975"/>
                  </a:lnTo>
                  <a:lnTo>
                    <a:pt x="1092835" y="316103"/>
                  </a:lnTo>
                  <a:lnTo>
                    <a:pt x="1050163" y="323215"/>
                  </a:lnTo>
                  <a:lnTo>
                    <a:pt x="1004570" y="329311"/>
                  </a:lnTo>
                  <a:lnTo>
                    <a:pt x="956564" y="334391"/>
                  </a:lnTo>
                  <a:lnTo>
                    <a:pt x="906272" y="338328"/>
                  </a:lnTo>
                  <a:lnTo>
                    <a:pt x="854456" y="341630"/>
                  </a:lnTo>
                  <a:lnTo>
                    <a:pt x="801116" y="343916"/>
                  </a:lnTo>
                  <a:lnTo>
                    <a:pt x="691642" y="346075"/>
                  </a:lnTo>
                  <a:lnTo>
                    <a:pt x="580898" y="345059"/>
                  </a:lnTo>
                  <a:lnTo>
                    <a:pt x="471678" y="341249"/>
                  </a:lnTo>
                  <a:lnTo>
                    <a:pt x="418338" y="338328"/>
                  </a:lnTo>
                  <a:lnTo>
                    <a:pt x="366649" y="334899"/>
                  </a:lnTo>
                  <a:lnTo>
                    <a:pt x="316611" y="330962"/>
                  </a:lnTo>
                  <a:lnTo>
                    <a:pt x="268732" y="326390"/>
                  </a:lnTo>
                  <a:lnTo>
                    <a:pt x="223393" y="321437"/>
                  </a:lnTo>
                  <a:lnTo>
                    <a:pt x="180848" y="315849"/>
                  </a:lnTo>
                  <a:lnTo>
                    <a:pt x="141351" y="309880"/>
                  </a:lnTo>
                  <a:lnTo>
                    <a:pt x="105537" y="303784"/>
                  </a:lnTo>
                  <a:lnTo>
                    <a:pt x="73787" y="297053"/>
                  </a:lnTo>
                  <a:lnTo>
                    <a:pt x="46101" y="290195"/>
                  </a:lnTo>
                  <a:lnTo>
                    <a:pt x="34925" y="287401"/>
                  </a:lnTo>
                  <a:lnTo>
                    <a:pt x="25273" y="280924"/>
                  </a:lnTo>
                  <a:lnTo>
                    <a:pt x="17399" y="270764"/>
                  </a:lnTo>
                  <a:lnTo>
                    <a:pt x="10922" y="257810"/>
                  </a:lnTo>
                  <a:lnTo>
                    <a:pt x="5842" y="242570"/>
                  </a:lnTo>
                  <a:lnTo>
                    <a:pt x="2413" y="225679"/>
                  </a:lnTo>
                  <a:lnTo>
                    <a:pt x="508" y="207391"/>
                  </a:lnTo>
                  <a:lnTo>
                    <a:pt x="0" y="188341"/>
                  </a:lnTo>
                  <a:lnTo>
                    <a:pt x="762" y="169291"/>
                  </a:lnTo>
                  <a:lnTo>
                    <a:pt x="3175" y="150495"/>
                  </a:lnTo>
                  <a:lnTo>
                    <a:pt x="6985" y="132588"/>
                  </a:lnTo>
                  <a:lnTo>
                    <a:pt x="11938" y="116205"/>
                  </a:lnTo>
                  <a:lnTo>
                    <a:pt x="18542" y="101981"/>
                  </a:lnTo>
                  <a:lnTo>
                    <a:pt x="26543" y="90043"/>
                  </a:lnTo>
                  <a:lnTo>
                    <a:pt x="35560" y="81153"/>
                  </a:lnTo>
                  <a:lnTo>
                    <a:pt x="46101" y="76073"/>
                  </a:lnTo>
                  <a:close/>
                </a:path>
              </a:pathLst>
            </a:custGeom>
            <a:solidFill>
              <a:srgbClr val="683A00"/>
            </a:solidFill>
            <a:ln w="0" cap="flat" cmpd="sng" algn="ctr">
              <a:solidFill>
                <a:srgbClr val="683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735203" y="2180971"/>
              <a:ext cx="1231774" cy="314199"/>
            </a:xfrm>
            <a:custGeom>
              <a:avLst/>
              <a:gdLst/>
              <a:ahLst/>
              <a:cxnLst/>
              <a:rect l="0" t="0" r="0" b="0"/>
              <a:pathLst>
                <a:path w="1231774" h="314199">
                  <a:moveTo>
                    <a:pt x="37592" y="260858"/>
                  </a:moveTo>
                  <a:lnTo>
                    <a:pt x="27940" y="258445"/>
                  </a:lnTo>
                  <a:lnTo>
                    <a:pt x="19939" y="252476"/>
                  </a:lnTo>
                  <a:lnTo>
                    <a:pt x="13081" y="243459"/>
                  </a:lnTo>
                  <a:lnTo>
                    <a:pt x="7747" y="231902"/>
                  </a:lnTo>
                  <a:lnTo>
                    <a:pt x="3810" y="218186"/>
                  </a:lnTo>
                  <a:lnTo>
                    <a:pt x="1270" y="202946"/>
                  </a:lnTo>
                  <a:lnTo>
                    <a:pt x="0" y="186690"/>
                  </a:lnTo>
                  <a:lnTo>
                    <a:pt x="0" y="169545"/>
                  </a:lnTo>
                  <a:lnTo>
                    <a:pt x="1397" y="152527"/>
                  </a:lnTo>
                  <a:lnTo>
                    <a:pt x="4064" y="135763"/>
                  </a:lnTo>
                  <a:lnTo>
                    <a:pt x="7874" y="119888"/>
                  </a:lnTo>
                  <a:lnTo>
                    <a:pt x="13081" y="105029"/>
                  </a:lnTo>
                  <a:lnTo>
                    <a:pt x="19431" y="92202"/>
                  </a:lnTo>
                  <a:lnTo>
                    <a:pt x="27051" y="81661"/>
                  </a:lnTo>
                  <a:lnTo>
                    <a:pt x="35941" y="73787"/>
                  </a:lnTo>
                  <a:lnTo>
                    <a:pt x="45974" y="69088"/>
                  </a:lnTo>
                  <a:lnTo>
                    <a:pt x="52959" y="62230"/>
                  </a:lnTo>
                  <a:lnTo>
                    <a:pt x="66421" y="55372"/>
                  </a:lnTo>
                  <a:lnTo>
                    <a:pt x="85471" y="48641"/>
                  </a:lnTo>
                  <a:lnTo>
                    <a:pt x="109982" y="42291"/>
                  </a:lnTo>
                  <a:lnTo>
                    <a:pt x="139192" y="35941"/>
                  </a:lnTo>
                  <a:lnTo>
                    <a:pt x="172974" y="29972"/>
                  </a:lnTo>
                  <a:lnTo>
                    <a:pt x="210820" y="24638"/>
                  </a:lnTo>
                  <a:lnTo>
                    <a:pt x="252349" y="19431"/>
                  </a:lnTo>
                  <a:lnTo>
                    <a:pt x="296926" y="14859"/>
                  </a:lnTo>
                  <a:lnTo>
                    <a:pt x="344297" y="10668"/>
                  </a:lnTo>
                  <a:lnTo>
                    <a:pt x="394081" y="7239"/>
                  </a:lnTo>
                  <a:lnTo>
                    <a:pt x="445643" y="4318"/>
                  </a:lnTo>
                  <a:lnTo>
                    <a:pt x="499110" y="2032"/>
                  </a:lnTo>
                  <a:lnTo>
                    <a:pt x="553212" y="508"/>
                  </a:lnTo>
                  <a:lnTo>
                    <a:pt x="663448" y="0"/>
                  </a:lnTo>
                  <a:lnTo>
                    <a:pt x="718185" y="1143"/>
                  </a:lnTo>
                  <a:lnTo>
                    <a:pt x="772541" y="3302"/>
                  </a:lnTo>
                  <a:lnTo>
                    <a:pt x="825754" y="6223"/>
                  </a:lnTo>
                  <a:lnTo>
                    <a:pt x="877443" y="10414"/>
                  </a:lnTo>
                  <a:lnTo>
                    <a:pt x="927354" y="15621"/>
                  </a:lnTo>
                  <a:lnTo>
                    <a:pt x="974852" y="22225"/>
                  </a:lnTo>
                  <a:lnTo>
                    <a:pt x="1019556" y="29718"/>
                  </a:lnTo>
                  <a:lnTo>
                    <a:pt x="1061085" y="38735"/>
                  </a:lnTo>
                  <a:lnTo>
                    <a:pt x="1099185" y="49022"/>
                  </a:lnTo>
                  <a:lnTo>
                    <a:pt x="1132967" y="60706"/>
                  </a:lnTo>
                  <a:lnTo>
                    <a:pt x="1162558" y="73787"/>
                  </a:lnTo>
                  <a:lnTo>
                    <a:pt x="1187069" y="88392"/>
                  </a:lnTo>
                  <a:lnTo>
                    <a:pt x="1197356" y="96393"/>
                  </a:lnTo>
                  <a:lnTo>
                    <a:pt x="1206246" y="104648"/>
                  </a:lnTo>
                  <a:lnTo>
                    <a:pt x="1213739" y="113411"/>
                  </a:lnTo>
                  <a:lnTo>
                    <a:pt x="1219708" y="122428"/>
                  </a:lnTo>
                  <a:lnTo>
                    <a:pt x="1224280" y="131953"/>
                  </a:lnTo>
                  <a:lnTo>
                    <a:pt x="1227328" y="141986"/>
                  </a:lnTo>
                  <a:lnTo>
                    <a:pt x="1228344" y="152273"/>
                  </a:lnTo>
                  <a:lnTo>
                    <a:pt x="1227836" y="163195"/>
                  </a:lnTo>
                  <a:lnTo>
                    <a:pt x="1230630" y="172085"/>
                  </a:lnTo>
                  <a:lnTo>
                    <a:pt x="1231773" y="180848"/>
                  </a:lnTo>
                  <a:lnTo>
                    <a:pt x="1231265" y="189230"/>
                  </a:lnTo>
                  <a:lnTo>
                    <a:pt x="1229614" y="197231"/>
                  </a:lnTo>
                  <a:lnTo>
                    <a:pt x="1221740" y="212598"/>
                  </a:lnTo>
                  <a:lnTo>
                    <a:pt x="1208405" y="226441"/>
                  </a:lnTo>
                  <a:lnTo>
                    <a:pt x="1190244" y="239268"/>
                  </a:lnTo>
                  <a:lnTo>
                    <a:pt x="1167130" y="250952"/>
                  </a:lnTo>
                  <a:lnTo>
                    <a:pt x="1140079" y="261493"/>
                  </a:lnTo>
                  <a:lnTo>
                    <a:pt x="1108964" y="271145"/>
                  </a:lnTo>
                  <a:lnTo>
                    <a:pt x="1074166" y="279527"/>
                  </a:lnTo>
                  <a:lnTo>
                    <a:pt x="1035812" y="286893"/>
                  </a:lnTo>
                  <a:lnTo>
                    <a:pt x="994664" y="293497"/>
                  </a:lnTo>
                  <a:lnTo>
                    <a:pt x="950976" y="298958"/>
                  </a:lnTo>
                  <a:lnTo>
                    <a:pt x="904748" y="303530"/>
                  </a:lnTo>
                  <a:lnTo>
                    <a:pt x="856869" y="307467"/>
                  </a:lnTo>
                  <a:lnTo>
                    <a:pt x="807085" y="310261"/>
                  </a:lnTo>
                  <a:lnTo>
                    <a:pt x="756031" y="312293"/>
                  </a:lnTo>
                  <a:lnTo>
                    <a:pt x="651510" y="314198"/>
                  </a:lnTo>
                  <a:lnTo>
                    <a:pt x="545592" y="313182"/>
                  </a:lnTo>
                  <a:lnTo>
                    <a:pt x="441579" y="309499"/>
                  </a:lnTo>
                  <a:lnTo>
                    <a:pt x="390779" y="306705"/>
                  </a:lnTo>
                  <a:lnTo>
                    <a:pt x="341503" y="303403"/>
                  </a:lnTo>
                  <a:lnTo>
                    <a:pt x="293878" y="299593"/>
                  </a:lnTo>
                  <a:lnTo>
                    <a:pt x="248539" y="295275"/>
                  </a:lnTo>
                  <a:lnTo>
                    <a:pt x="205359" y="290576"/>
                  </a:lnTo>
                  <a:lnTo>
                    <a:pt x="164846" y="285496"/>
                  </a:lnTo>
                  <a:lnTo>
                    <a:pt x="127635" y="279781"/>
                  </a:lnTo>
                  <a:lnTo>
                    <a:pt x="93599" y="273812"/>
                  </a:lnTo>
                  <a:lnTo>
                    <a:pt x="63627" y="267589"/>
                  </a:lnTo>
                  <a:close/>
                </a:path>
              </a:pathLst>
            </a:custGeom>
            <a:solidFill>
              <a:srgbClr val="72440F"/>
            </a:solidFill>
            <a:ln w="0" cap="flat" cmpd="sng" algn="ctr">
              <a:solidFill>
                <a:srgbClr val="7244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761111" y="2184781"/>
              <a:ext cx="1170941" cy="282195"/>
            </a:xfrm>
            <a:custGeom>
              <a:avLst/>
              <a:gdLst/>
              <a:ahLst/>
              <a:cxnLst/>
              <a:rect l="0" t="0" r="0" b="0"/>
              <a:pathLst>
                <a:path w="1170941" h="282195">
                  <a:moveTo>
                    <a:pt x="29718" y="231648"/>
                  </a:moveTo>
                  <a:lnTo>
                    <a:pt x="21590" y="229362"/>
                  </a:lnTo>
                  <a:lnTo>
                    <a:pt x="14986" y="224155"/>
                  </a:lnTo>
                  <a:lnTo>
                    <a:pt x="9525" y="216027"/>
                  </a:lnTo>
                  <a:lnTo>
                    <a:pt x="5207" y="205867"/>
                  </a:lnTo>
                  <a:lnTo>
                    <a:pt x="2286" y="193802"/>
                  </a:lnTo>
                  <a:lnTo>
                    <a:pt x="508" y="180340"/>
                  </a:lnTo>
                  <a:lnTo>
                    <a:pt x="0" y="165862"/>
                  </a:lnTo>
                  <a:lnTo>
                    <a:pt x="508" y="151003"/>
                  </a:lnTo>
                  <a:lnTo>
                    <a:pt x="5334" y="121158"/>
                  </a:lnTo>
                  <a:lnTo>
                    <a:pt x="9525" y="107061"/>
                  </a:lnTo>
                  <a:lnTo>
                    <a:pt x="14732" y="94107"/>
                  </a:lnTo>
                  <a:lnTo>
                    <a:pt x="20955" y="82677"/>
                  </a:lnTo>
                  <a:lnTo>
                    <a:pt x="28194" y="73406"/>
                  </a:lnTo>
                  <a:lnTo>
                    <a:pt x="36830" y="66421"/>
                  </a:lnTo>
                  <a:lnTo>
                    <a:pt x="46609" y="62230"/>
                  </a:lnTo>
                  <a:lnTo>
                    <a:pt x="54737" y="55880"/>
                  </a:lnTo>
                  <a:lnTo>
                    <a:pt x="68834" y="49784"/>
                  </a:lnTo>
                  <a:lnTo>
                    <a:pt x="87757" y="43815"/>
                  </a:lnTo>
                  <a:lnTo>
                    <a:pt x="111633" y="37846"/>
                  </a:lnTo>
                  <a:lnTo>
                    <a:pt x="139827" y="32385"/>
                  </a:lnTo>
                  <a:lnTo>
                    <a:pt x="172212" y="27051"/>
                  </a:lnTo>
                  <a:lnTo>
                    <a:pt x="208153" y="21971"/>
                  </a:lnTo>
                  <a:lnTo>
                    <a:pt x="247269" y="17399"/>
                  </a:lnTo>
                  <a:lnTo>
                    <a:pt x="289179" y="13208"/>
                  </a:lnTo>
                  <a:lnTo>
                    <a:pt x="333756" y="9525"/>
                  </a:lnTo>
                  <a:lnTo>
                    <a:pt x="380365" y="6477"/>
                  </a:lnTo>
                  <a:lnTo>
                    <a:pt x="428625" y="3810"/>
                  </a:lnTo>
                  <a:lnTo>
                    <a:pt x="528828" y="508"/>
                  </a:lnTo>
                  <a:lnTo>
                    <a:pt x="631571" y="0"/>
                  </a:lnTo>
                  <a:lnTo>
                    <a:pt x="733425" y="2921"/>
                  </a:lnTo>
                  <a:lnTo>
                    <a:pt x="783082" y="5715"/>
                  </a:lnTo>
                  <a:lnTo>
                    <a:pt x="831469" y="9271"/>
                  </a:lnTo>
                  <a:lnTo>
                    <a:pt x="878078" y="14097"/>
                  </a:lnTo>
                  <a:lnTo>
                    <a:pt x="922528" y="19939"/>
                  </a:lnTo>
                  <a:lnTo>
                    <a:pt x="964692" y="26797"/>
                  </a:lnTo>
                  <a:lnTo>
                    <a:pt x="1003935" y="34671"/>
                  </a:lnTo>
                  <a:lnTo>
                    <a:pt x="1039876" y="43942"/>
                  </a:lnTo>
                  <a:lnTo>
                    <a:pt x="1072134" y="54356"/>
                  </a:lnTo>
                  <a:lnTo>
                    <a:pt x="1100455" y="66040"/>
                  </a:lnTo>
                  <a:lnTo>
                    <a:pt x="1124204" y="78994"/>
                  </a:lnTo>
                  <a:lnTo>
                    <a:pt x="1143381" y="93472"/>
                  </a:lnTo>
                  <a:lnTo>
                    <a:pt x="1157351" y="109347"/>
                  </a:lnTo>
                  <a:lnTo>
                    <a:pt x="1162177" y="117856"/>
                  </a:lnTo>
                  <a:lnTo>
                    <a:pt x="1165733" y="126746"/>
                  </a:lnTo>
                  <a:lnTo>
                    <a:pt x="1167638" y="136017"/>
                  </a:lnTo>
                  <a:lnTo>
                    <a:pt x="1168146" y="145669"/>
                  </a:lnTo>
                  <a:lnTo>
                    <a:pt x="1170940" y="161671"/>
                  </a:lnTo>
                  <a:lnTo>
                    <a:pt x="1168146" y="176403"/>
                  </a:lnTo>
                  <a:lnTo>
                    <a:pt x="1159891" y="190373"/>
                  </a:lnTo>
                  <a:lnTo>
                    <a:pt x="1146683" y="202946"/>
                  </a:lnTo>
                  <a:lnTo>
                    <a:pt x="1128649" y="214503"/>
                  </a:lnTo>
                  <a:lnTo>
                    <a:pt x="1106424" y="225171"/>
                  </a:lnTo>
                  <a:lnTo>
                    <a:pt x="1079881" y="234696"/>
                  </a:lnTo>
                  <a:lnTo>
                    <a:pt x="1049909" y="243332"/>
                  </a:lnTo>
                  <a:lnTo>
                    <a:pt x="1016254" y="250952"/>
                  </a:lnTo>
                  <a:lnTo>
                    <a:pt x="979551" y="257937"/>
                  </a:lnTo>
                  <a:lnTo>
                    <a:pt x="939927" y="263652"/>
                  </a:lnTo>
                  <a:lnTo>
                    <a:pt x="898144" y="268605"/>
                  </a:lnTo>
                  <a:lnTo>
                    <a:pt x="853821" y="272796"/>
                  </a:lnTo>
                  <a:lnTo>
                    <a:pt x="807847" y="276098"/>
                  </a:lnTo>
                  <a:lnTo>
                    <a:pt x="760349" y="278765"/>
                  </a:lnTo>
                  <a:lnTo>
                    <a:pt x="711581" y="280670"/>
                  </a:lnTo>
                  <a:lnTo>
                    <a:pt x="611759" y="282194"/>
                  </a:lnTo>
                  <a:lnTo>
                    <a:pt x="511175" y="281178"/>
                  </a:lnTo>
                  <a:lnTo>
                    <a:pt x="411988" y="277622"/>
                  </a:lnTo>
                  <a:lnTo>
                    <a:pt x="363728" y="275082"/>
                  </a:lnTo>
                  <a:lnTo>
                    <a:pt x="317119" y="272034"/>
                  </a:lnTo>
                  <a:lnTo>
                    <a:pt x="271907" y="268351"/>
                  </a:lnTo>
                  <a:lnTo>
                    <a:pt x="228727" y="264414"/>
                  </a:lnTo>
                  <a:lnTo>
                    <a:pt x="187960" y="259842"/>
                  </a:lnTo>
                  <a:lnTo>
                    <a:pt x="149733" y="254889"/>
                  </a:lnTo>
                  <a:lnTo>
                    <a:pt x="114427" y="249682"/>
                  </a:lnTo>
                  <a:lnTo>
                    <a:pt x="82550" y="243967"/>
                  </a:lnTo>
                  <a:lnTo>
                    <a:pt x="54229" y="237998"/>
                  </a:lnTo>
                  <a:close/>
                </a:path>
              </a:pathLst>
            </a:custGeom>
            <a:solidFill>
              <a:srgbClr val="7B4E1D"/>
            </a:solidFill>
            <a:ln w="0" cap="flat" cmpd="sng" algn="ctr">
              <a:solidFill>
                <a:srgbClr val="7B4E1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786892" y="2188591"/>
              <a:ext cx="1110362" cy="250318"/>
            </a:xfrm>
            <a:custGeom>
              <a:avLst/>
              <a:gdLst/>
              <a:ahLst/>
              <a:cxnLst/>
              <a:rect l="0" t="0" r="0" b="0"/>
              <a:pathLst>
                <a:path w="1110362" h="250318">
                  <a:moveTo>
                    <a:pt x="22098" y="202438"/>
                  </a:moveTo>
                  <a:lnTo>
                    <a:pt x="15494" y="200533"/>
                  </a:lnTo>
                  <a:lnTo>
                    <a:pt x="10160" y="195707"/>
                  </a:lnTo>
                  <a:lnTo>
                    <a:pt x="5969" y="188849"/>
                  </a:lnTo>
                  <a:lnTo>
                    <a:pt x="2794" y="179832"/>
                  </a:lnTo>
                  <a:lnTo>
                    <a:pt x="889" y="169291"/>
                  </a:lnTo>
                  <a:lnTo>
                    <a:pt x="0" y="157607"/>
                  </a:lnTo>
                  <a:lnTo>
                    <a:pt x="1270" y="132207"/>
                  </a:lnTo>
                  <a:lnTo>
                    <a:pt x="6731" y="106299"/>
                  </a:lnTo>
                  <a:lnTo>
                    <a:pt x="11049" y="94361"/>
                  </a:lnTo>
                  <a:lnTo>
                    <a:pt x="16383" y="83058"/>
                  </a:lnTo>
                  <a:lnTo>
                    <a:pt x="22479" y="73025"/>
                  </a:lnTo>
                  <a:lnTo>
                    <a:pt x="29845" y="65024"/>
                  </a:lnTo>
                  <a:lnTo>
                    <a:pt x="37846" y="58928"/>
                  </a:lnTo>
                  <a:lnTo>
                    <a:pt x="47117" y="55245"/>
                  </a:lnTo>
                  <a:lnTo>
                    <a:pt x="56642" y="49530"/>
                  </a:lnTo>
                  <a:lnTo>
                    <a:pt x="70993" y="44069"/>
                  </a:lnTo>
                  <a:lnTo>
                    <a:pt x="90170" y="38608"/>
                  </a:lnTo>
                  <a:lnTo>
                    <a:pt x="113538" y="33401"/>
                  </a:lnTo>
                  <a:lnTo>
                    <a:pt x="140716" y="28321"/>
                  </a:lnTo>
                  <a:lnTo>
                    <a:pt x="171450" y="23622"/>
                  </a:lnTo>
                  <a:lnTo>
                    <a:pt x="205359" y="19304"/>
                  </a:lnTo>
                  <a:lnTo>
                    <a:pt x="242189" y="15240"/>
                  </a:lnTo>
                  <a:lnTo>
                    <a:pt x="281559" y="11684"/>
                  </a:lnTo>
                  <a:lnTo>
                    <a:pt x="323088" y="8255"/>
                  </a:lnTo>
                  <a:lnTo>
                    <a:pt x="366522" y="5461"/>
                  </a:lnTo>
                  <a:lnTo>
                    <a:pt x="411607" y="3302"/>
                  </a:lnTo>
                  <a:lnTo>
                    <a:pt x="504698" y="381"/>
                  </a:lnTo>
                  <a:lnTo>
                    <a:pt x="600075" y="0"/>
                  </a:lnTo>
                  <a:lnTo>
                    <a:pt x="694436" y="2667"/>
                  </a:lnTo>
                  <a:lnTo>
                    <a:pt x="740664" y="5080"/>
                  </a:lnTo>
                  <a:lnTo>
                    <a:pt x="785622" y="8382"/>
                  </a:lnTo>
                  <a:lnTo>
                    <a:pt x="829056" y="12573"/>
                  </a:lnTo>
                  <a:lnTo>
                    <a:pt x="870458" y="17653"/>
                  </a:lnTo>
                  <a:lnTo>
                    <a:pt x="909828" y="23622"/>
                  </a:lnTo>
                  <a:lnTo>
                    <a:pt x="946658" y="30607"/>
                  </a:lnTo>
                  <a:lnTo>
                    <a:pt x="980440" y="38735"/>
                  </a:lnTo>
                  <a:lnTo>
                    <a:pt x="1011301" y="47879"/>
                  </a:lnTo>
                  <a:lnTo>
                    <a:pt x="1038352" y="58293"/>
                  </a:lnTo>
                  <a:lnTo>
                    <a:pt x="1061593" y="69723"/>
                  </a:lnTo>
                  <a:lnTo>
                    <a:pt x="1080643" y="82296"/>
                  </a:lnTo>
                  <a:lnTo>
                    <a:pt x="1094867" y="96393"/>
                  </a:lnTo>
                  <a:lnTo>
                    <a:pt x="1104392" y="111506"/>
                  </a:lnTo>
                  <a:lnTo>
                    <a:pt x="1108583" y="128143"/>
                  </a:lnTo>
                  <a:lnTo>
                    <a:pt x="1110361" y="142367"/>
                  </a:lnTo>
                  <a:lnTo>
                    <a:pt x="1106932" y="155702"/>
                  </a:lnTo>
                  <a:lnTo>
                    <a:pt x="1098296" y="168021"/>
                  </a:lnTo>
                  <a:lnTo>
                    <a:pt x="1085215" y="179451"/>
                  </a:lnTo>
                  <a:lnTo>
                    <a:pt x="1067435" y="189865"/>
                  </a:lnTo>
                  <a:lnTo>
                    <a:pt x="1045718" y="199390"/>
                  </a:lnTo>
                  <a:lnTo>
                    <a:pt x="1020064" y="208026"/>
                  </a:lnTo>
                  <a:lnTo>
                    <a:pt x="990854" y="215646"/>
                  </a:lnTo>
                  <a:lnTo>
                    <a:pt x="958596" y="222631"/>
                  </a:lnTo>
                  <a:lnTo>
                    <a:pt x="923163" y="228600"/>
                  </a:lnTo>
                  <a:lnTo>
                    <a:pt x="885317" y="233807"/>
                  </a:lnTo>
                  <a:lnTo>
                    <a:pt x="845058" y="238379"/>
                  </a:lnTo>
                  <a:lnTo>
                    <a:pt x="802767" y="242062"/>
                  </a:lnTo>
                  <a:lnTo>
                    <a:pt x="759079" y="245110"/>
                  </a:lnTo>
                  <a:lnTo>
                    <a:pt x="713613" y="247396"/>
                  </a:lnTo>
                  <a:lnTo>
                    <a:pt x="667258" y="248920"/>
                  </a:lnTo>
                  <a:lnTo>
                    <a:pt x="572389" y="250317"/>
                  </a:lnTo>
                  <a:lnTo>
                    <a:pt x="476631" y="249047"/>
                  </a:lnTo>
                  <a:lnTo>
                    <a:pt x="382651" y="245872"/>
                  </a:lnTo>
                  <a:lnTo>
                    <a:pt x="337058" y="243332"/>
                  </a:lnTo>
                  <a:lnTo>
                    <a:pt x="292608" y="240538"/>
                  </a:lnTo>
                  <a:lnTo>
                    <a:pt x="250063" y="236982"/>
                  </a:lnTo>
                  <a:lnTo>
                    <a:pt x="209296" y="233299"/>
                  </a:lnTo>
                  <a:lnTo>
                    <a:pt x="170688" y="228981"/>
                  </a:lnTo>
                  <a:lnTo>
                    <a:pt x="134747" y="224409"/>
                  </a:lnTo>
                  <a:lnTo>
                    <a:pt x="101473" y="219456"/>
                  </a:lnTo>
                  <a:lnTo>
                    <a:pt x="71374" y="214122"/>
                  </a:lnTo>
                  <a:lnTo>
                    <a:pt x="44704" y="208407"/>
                  </a:lnTo>
                  <a:close/>
                </a:path>
              </a:pathLst>
            </a:custGeom>
            <a:solidFill>
              <a:srgbClr val="85572B"/>
            </a:solidFill>
            <a:ln w="0" cap="flat" cmpd="sng" algn="ctr">
              <a:solidFill>
                <a:srgbClr val="8557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812165" y="2192655"/>
              <a:ext cx="1050291" cy="218060"/>
            </a:xfrm>
            <a:custGeom>
              <a:avLst/>
              <a:gdLst/>
              <a:ahLst/>
              <a:cxnLst/>
              <a:rect l="0" t="0" r="0" b="0"/>
              <a:pathLst>
                <a:path w="1050291" h="218060">
                  <a:moveTo>
                    <a:pt x="14605" y="173101"/>
                  </a:moveTo>
                  <a:lnTo>
                    <a:pt x="9779" y="171196"/>
                  </a:lnTo>
                  <a:lnTo>
                    <a:pt x="5842" y="167005"/>
                  </a:lnTo>
                  <a:lnTo>
                    <a:pt x="2921" y="161036"/>
                  </a:lnTo>
                  <a:lnTo>
                    <a:pt x="889" y="153416"/>
                  </a:lnTo>
                  <a:lnTo>
                    <a:pt x="0" y="144653"/>
                  </a:lnTo>
                  <a:lnTo>
                    <a:pt x="0" y="134620"/>
                  </a:lnTo>
                  <a:lnTo>
                    <a:pt x="2540" y="113284"/>
                  </a:lnTo>
                  <a:lnTo>
                    <a:pt x="8763" y="91440"/>
                  </a:lnTo>
                  <a:lnTo>
                    <a:pt x="13335" y="81280"/>
                  </a:lnTo>
                  <a:lnTo>
                    <a:pt x="18542" y="71501"/>
                  </a:lnTo>
                  <a:lnTo>
                    <a:pt x="24638" y="63246"/>
                  </a:lnTo>
                  <a:lnTo>
                    <a:pt x="31623" y="56388"/>
                  </a:lnTo>
                  <a:lnTo>
                    <a:pt x="39497" y="51181"/>
                  </a:lnTo>
                  <a:lnTo>
                    <a:pt x="48006" y="48006"/>
                  </a:lnTo>
                  <a:lnTo>
                    <a:pt x="58928" y="43053"/>
                  </a:lnTo>
                  <a:lnTo>
                    <a:pt x="73914" y="38227"/>
                  </a:lnTo>
                  <a:lnTo>
                    <a:pt x="93091" y="33401"/>
                  </a:lnTo>
                  <a:lnTo>
                    <a:pt x="115824" y="28956"/>
                  </a:lnTo>
                  <a:lnTo>
                    <a:pt x="141859" y="24511"/>
                  </a:lnTo>
                  <a:lnTo>
                    <a:pt x="171196" y="20447"/>
                  </a:lnTo>
                  <a:lnTo>
                    <a:pt x="203073" y="16637"/>
                  </a:lnTo>
                  <a:lnTo>
                    <a:pt x="237744" y="12954"/>
                  </a:lnTo>
                  <a:lnTo>
                    <a:pt x="274574" y="9652"/>
                  </a:lnTo>
                  <a:lnTo>
                    <a:pt x="313182" y="6985"/>
                  </a:lnTo>
                  <a:lnTo>
                    <a:pt x="353568" y="4572"/>
                  </a:lnTo>
                  <a:lnTo>
                    <a:pt x="395097" y="2540"/>
                  </a:lnTo>
                  <a:lnTo>
                    <a:pt x="481076" y="127"/>
                  </a:lnTo>
                  <a:lnTo>
                    <a:pt x="568833" y="0"/>
                  </a:lnTo>
                  <a:lnTo>
                    <a:pt x="655955" y="2286"/>
                  </a:lnTo>
                  <a:lnTo>
                    <a:pt x="698500" y="4318"/>
                  </a:lnTo>
                  <a:lnTo>
                    <a:pt x="740156" y="6985"/>
                  </a:lnTo>
                  <a:lnTo>
                    <a:pt x="780288" y="10795"/>
                  </a:lnTo>
                  <a:lnTo>
                    <a:pt x="818769" y="15240"/>
                  </a:lnTo>
                  <a:lnTo>
                    <a:pt x="855599" y="20447"/>
                  </a:lnTo>
                  <a:lnTo>
                    <a:pt x="889889" y="26543"/>
                  </a:lnTo>
                  <a:lnTo>
                    <a:pt x="921893" y="33401"/>
                  </a:lnTo>
                  <a:lnTo>
                    <a:pt x="950849" y="41529"/>
                  </a:lnTo>
                  <a:lnTo>
                    <a:pt x="976884" y="50292"/>
                  </a:lnTo>
                  <a:lnTo>
                    <a:pt x="999490" y="60198"/>
                  </a:lnTo>
                  <a:lnTo>
                    <a:pt x="1018286" y="70993"/>
                  </a:lnTo>
                  <a:lnTo>
                    <a:pt x="1033145" y="83058"/>
                  </a:lnTo>
                  <a:lnTo>
                    <a:pt x="1043686" y="96139"/>
                  </a:lnTo>
                  <a:lnTo>
                    <a:pt x="1049528" y="110363"/>
                  </a:lnTo>
                  <a:lnTo>
                    <a:pt x="1050290" y="123063"/>
                  </a:lnTo>
                  <a:lnTo>
                    <a:pt x="1046226" y="134620"/>
                  </a:lnTo>
                  <a:lnTo>
                    <a:pt x="1037336" y="145669"/>
                  </a:lnTo>
                  <a:lnTo>
                    <a:pt x="1024001" y="155702"/>
                  </a:lnTo>
                  <a:lnTo>
                    <a:pt x="1006602" y="164846"/>
                  </a:lnTo>
                  <a:lnTo>
                    <a:pt x="985266" y="173355"/>
                  </a:lnTo>
                  <a:lnTo>
                    <a:pt x="960374" y="180975"/>
                  </a:lnTo>
                  <a:lnTo>
                    <a:pt x="932307" y="187833"/>
                  </a:lnTo>
                  <a:lnTo>
                    <a:pt x="901192" y="193802"/>
                  </a:lnTo>
                  <a:lnTo>
                    <a:pt x="867410" y="199136"/>
                  </a:lnTo>
                  <a:lnTo>
                    <a:pt x="831215" y="203962"/>
                  </a:lnTo>
                  <a:lnTo>
                    <a:pt x="792734" y="207772"/>
                  </a:lnTo>
                  <a:lnTo>
                    <a:pt x="752475" y="211074"/>
                  </a:lnTo>
                  <a:lnTo>
                    <a:pt x="710565" y="213614"/>
                  </a:lnTo>
                  <a:lnTo>
                    <a:pt x="623570" y="217043"/>
                  </a:lnTo>
                  <a:lnTo>
                    <a:pt x="533273" y="218059"/>
                  </a:lnTo>
                  <a:lnTo>
                    <a:pt x="442722" y="217043"/>
                  </a:lnTo>
                  <a:lnTo>
                    <a:pt x="353695" y="213868"/>
                  </a:lnTo>
                  <a:lnTo>
                    <a:pt x="310642" y="211582"/>
                  </a:lnTo>
                  <a:lnTo>
                    <a:pt x="268859" y="208788"/>
                  </a:lnTo>
                  <a:lnTo>
                    <a:pt x="228473" y="205613"/>
                  </a:lnTo>
                  <a:lnTo>
                    <a:pt x="190119" y="201930"/>
                  </a:lnTo>
                  <a:lnTo>
                    <a:pt x="153924" y="197993"/>
                  </a:lnTo>
                  <a:lnTo>
                    <a:pt x="120142" y="193802"/>
                  </a:lnTo>
                  <a:lnTo>
                    <a:pt x="88900" y="188976"/>
                  </a:lnTo>
                  <a:lnTo>
                    <a:pt x="60833" y="184023"/>
                  </a:lnTo>
                  <a:lnTo>
                    <a:pt x="35941" y="178816"/>
                  </a:lnTo>
                  <a:close/>
                </a:path>
              </a:pathLst>
            </a:custGeom>
            <a:solidFill>
              <a:srgbClr val="8E6139"/>
            </a:solidFill>
            <a:ln w="0" cap="flat" cmpd="sng" algn="ctr">
              <a:solidFill>
                <a:srgbClr val="8E613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836549" y="2196465"/>
              <a:ext cx="991236" cy="186183"/>
            </a:xfrm>
            <a:custGeom>
              <a:avLst/>
              <a:gdLst/>
              <a:ahLst/>
              <a:cxnLst/>
              <a:rect l="0" t="0" r="0" b="0"/>
              <a:pathLst>
                <a:path w="991236" h="186183">
                  <a:moveTo>
                    <a:pt x="8255" y="144018"/>
                  </a:moveTo>
                  <a:lnTo>
                    <a:pt x="5080" y="142113"/>
                  </a:lnTo>
                  <a:lnTo>
                    <a:pt x="2667" y="138684"/>
                  </a:lnTo>
                  <a:lnTo>
                    <a:pt x="762" y="133731"/>
                  </a:lnTo>
                  <a:lnTo>
                    <a:pt x="0" y="127381"/>
                  </a:lnTo>
                  <a:lnTo>
                    <a:pt x="762" y="112141"/>
                  </a:lnTo>
                  <a:lnTo>
                    <a:pt x="4699" y="94488"/>
                  </a:lnTo>
                  <a:lnTo>
                    <a:pt x="11684" y="76708"/>
                  </a:lnTo>
                  <a:lnTo>
                    <a:pt x="21590" y="60579"/>
                  </a:lnTo>
                  <a:lnTo>
                    <a:pt x="27686" y="53721"/>
                  </a:lnTo>
                  <a:lnTo>
                    <a:pt x="34417" y="48133"/>
                  </a:lnTo>
                  <a:lnTo>
                    <a:pt x="41910" y="43688"/>
                  </a:lnTo>
                  <a:lnTo>
                    <a:pt x="50165" y="41148"/>
                  </a:lnTo>
                  <a:lnTo>
                    <a:pt x="62103" y="36703"/>
                  </a:lnTo>
                  <a:lnTo>
                    <a:pt x="77724" y="32512"/>
                  </a:lnTo>
                  <a:lnTo>
                    <a:pt x="96901" y="28321"/>
                  </a:lnTo>
                  <a:lnTo>
                    <a:pt x="119126" y="24511"/>
                  </a:lnTo>
                  <a:lnTo>
                    <a:pt x="144145" y="20701"/>
                  </a:lnTo>
                  <a:lnTo>
                    <a:pt x="171831" y="17145"/>
                  </a:lnTo>
                  <a:lnTo>
                    <a:pt x="202057" y="13843"/>
                  </a:lnTo>
                  <a:lnTo>
                    <a:pt x="234188" y="10668"/>
                  </a:lnTo>
                  <a:lnTo>
                    <a:pt x="268224" y="8255"/>
                  </a:lnTo>
                  <a:lnTo>
                    <a:pt x="304165" y="5715"/>
                  </a:lnTo>
                  <a:lnTo>
                    <a:pt x="379603" y="2032"/>
                  </a:lnTo>
                  <a:lnTo>
                    <a:pt x="458343" y="127"/>
                  </a:lnTo>
                  <a:lnTo>
                    <a:pt x="538734" y="0"/>
                  </a:lnTo>
                  <a:lnTo>
                    <a:pt x="618490" y="1905"/>
                  </a:lnTo>
                  <a:lnTo>
                    <a:pt x="695579" y="6223"/>
                  </a:lnTo>
                  <a:lnTo>
                    <a:pt x="732536" y="9144"/>
                  </a:lnTo>
                  <a:lnTo>
                    <a:pt x="768096" y="12954"/>
                  </a:lnTo>
                  <a:lnTo>
                    <a:pt x="802132" y="17399"/>
                  </a:lnTo>
                  <a:lnTo>
                    <a:pt x="834136" y="22479"/>
                  </a:lnTo>
                  <a:lnTo>
                    <a:pt x="864108" y="28448"/>
                  </a:lnTo>
                  <a:lnTo>
                    <a:pt x="891540" y="34925"/>
                  </a:lnTo>
                  <a:lnTo>
                    <a:pt x="916178" y="42545"/>
                  </a:lnTo>
                  <a:lnTo>
                    <a:pt x="938149" y="50800"/>
                  </a:lnTo>
                  <a:lnTo>
                    <a:pt x="956818" y="60071"/>
                  </a:lnTo>
                  <a:lnTo>
                    <a:pt x="972185" y="69977"/>
                  </a:lnTo>
                  <a:lnTo>
                    <a:pt x="983742" y="80899"/>
                  </a:lnTo>
                  <a:lnTo>
                    <a:pt x="991235" y="92837"/>
                  </a:lnTo>
                  <a:lnTo>
                    <a:pt x="991108" y="103759"/>
                  </a:lnTo>
                  <a:lnTo>
                    <a:pt x="986536" y="113919"/>
                  </a:lnTo>
                  <a:lnTo>
                    <a:pt x="977138" y="123317"/>
                  </a:lnTo>
                  <a:lnTo>
                    <a:pt x="963803" y="132080"/>
                  </a:lnTo>
                  <a:lnTo>
                    <a:pt x="946785" y="140208"/>
                  </a:lnTo>
                  <a:lnTo>
                    <a:pt x="925957" y="147447"/>
                  </a:lnTo>
                  <a:lnTo>
                    <a:pt x="901954" y="154051"/>
                  </a:lnTo>
                  <a:lnTo>
                    <a:pt x="874776" y="160020"/>
                  </a:lnTo>
                  <a:lnTo>
                    <a:pt x="844931" y="165354"/>
                  </a:lnTo>
                  <a:lnTo>
                    <a:pt x="812546" y="170053"/>
                  </a:lnTo>
                  <a:lnTo>
                    <a:pt x="778002" y="173990"/>
                  </a:lnTo>
                  <a:lnTo>
                    <a:pt x="741299" y="177546"/>
                  </a:lnTo>
                  <a:lnTo>
                    <a:pt x="703072" y="180213"/>
                  </a:lnTo>
                  <a:lnTo>
                    <a:pt x="663194" y="182499"/>
                  </a:lnTo>
                  <a:lnTo>
                    <a:pt x="580644" y="185547"/>
                  </a:lnTo>
                  <a:lnTo>
                    <a:pt x="495300" y="186182"/>
                  </a:lnTo>
                  <a:lnTo>
                    <a:pt x="409575" y="184912"/>
                  </a:lnTo>
                  <a:lnTo>
                    <a:pt x="325755" y="181991"/>
                  </a:lnTo>
                  <a:lnTo>
                    <a:pt x="245745" y="177292"/>
                  </a:lnTo>
                  <a:lnTo>
                    <a:pt x="208026" y="174244"/>
                  </a:lnTo>
                  <a:lnTo>
                    <a:pt x="171958" y="171069"/>
                  </a:lnTo>
                  <a:lnTo>
                    <a:pt x="138049" y="167386"/>
                  </a:lnTo>
                  <a:lnTo>
                    <a:pt x="106299" y="163195"/>
                  </a:lnTo>
                  <a:lnTo>
                    <a:pt x="77216" y="158750"/>
                  </a:lnTo>
                  <a:lnTo>
                    <a:pt x="51054" y="154178"/>
                  </a:lnTo>
                  <a:lnTo>
                    <a:pt x="27940" y="149225"/>
                  </a:lnTo>
                  <a:close/>
                </a:path>
              </a:pathLst>
            </a:custGeom>
            <a:solidFill>
              <a:srgbClr val="966C46"/>
            </a:solidFill>
            <a:ln w="0" cap="flat" cmpd="sng" algn="ctr">
              <a:solidFill>
                <a:srgbClr val="966C4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860171" y="2200275"/>
              <a:ext cx="934086" cy="154179"/>
            </a:xfrm>
            <a:custGeom>
              <a:avLst/>
              <a:gdLst/>
              <a:ahLst/>
              <a:cxnLst/>
              <a:rect l="0" t="0" r="0" b="0"/>
              <a:pathLst>
                <a:path w="934086" h="154179">
                  <a:moveTo>
                    <a:pt x="2667" y="114808"/>
                  </a:moveTo>
                  <a:lnTo>
                    <a:pt x="889" y="113284"/>
                  </a:lnTo>
                  <a:lnTo>
                    <a:pt x="0" y="110363"/>
                  </a:lnTo>
                  <a:lnTo>
                    <a:pt x="0" y="101473"/>
                  </a:lnTo>
                  <a:lnTo>
                    <a:pt x="2540" y="89408"/>
                  </a:lnTo>
                  <a:lnTo>
                    <a:pt x="7874" y="75946"/>
                  </a:lnTo>
                  <a:lnTo>
                    <a:pt x="15367" y="61976"/>
                  </a:lnTo>
                  <a:lnTo>
                    <a:pt x="25527" y="49530"/>
                  </a:lnTo>
                  <a:lnTo>
                    <a:pt x="38227" y="39751"/>
                  </a:lnTo>
                  <a:lnTo>
                    <a:pt x="45339" y="36195"/>
                  </a:lnTo>
                  <a:lnTo>
                    <a:pt x="52832" y="34036"/>
                  </a:lnTo>
                  <a:lnTo>
                    <a:pt x="66040" y="30353"/>
                  </a:lnTo>
                  <a:lnTo>
                    <a:pt x="82296" y="26797"/>
                  </a:lnTo>
                  <a:lnTo>
                    <a:pt x="101346" y="23368"/>
                  </a:lnTo>
                  <a:lnTo>
                    <a:pt x="122936" y="20066"/>
                  </a:lnTo>
                  <a:lnTo>
                    <a:pt x="147066" y="16891"/>
                  </a:lnTo>
                  <a:lnTo>
                    <a:pt x="173228" y="13970"/>
                  </a:lnTo>
                  <a:lnTo>
                    <a:pt x="201422" y="11303"/>
                  </a:lnTo>
                  <a:lnTo>
                    <a:pt x="231394" y="8763"/>
                  </a:lnTo>
                  <a:lnTo>
                    <a:pt x="295783" y="4572"/>
                  </a:lnTo>
                  <a:lnTo>
                    <a:pt x="364617" y="1651"/>
                  </a:lnTo>
                  <a:lnTo>
                    <a:pt x="436372" y="0"/>
                  </a:lnTo>
                  <a:lnTo>
                    <a:pt x="509143" y="0"/>
                  </a:lnTo>
                  <a:lnTo>
                    <a:pt x="581660" y="1651"/>
                  </a:lnTo>
                  <a:lnTo>
                    <a:pt x="651891" y="5080"/>
                  </a:lnTo>
                  <a:lnTo>
                    <a:pt x="685800" y="7620"/>
                  </a:lnTo>
                  <a:lnTo>
                    <a:pt x="718185" y="10668"/>
                  </a:lnTo>
                  <a:lnTo>
                    <a:pt x="749554" y="14351"/>
                  </a:lnTo>
                  <a:lnTo>
                    <a:pt x="779145" y="18542"/>
                  </a:lnTo>
                  <a:lnTo>
                    <a:pt x="806958" y="23368"/>
                  </a:lnTo>
                  <a:lnTo>
                    <a:pt x="832866" y="28575"/>
                  </a:lnTo>
                  <a:lnTo>
                    <a:pt x="856488" y="34671"/>
                  </a:lnTo>
                  <a:lnTo>
                    <a:pt x="877697" y="41402"/>
                  </a:lnTo>
                  <a:lnTo>
                    <a:pt x="896239" y="48768"/>
                  </a:lnTo>
                  <a:lnTo>
                    <a:pt x="911987" y="56769"/>
                  </a:lnTo>
                  <a:lnTo>
                    <a:pt x="924687" y="65659"/>
                  </a:lnTo>
                  <a:lnTo>
                    <a:pt x="934085" y="75184"/>
                  </a:lnTo>
                  <a:lnTo>
                    <a:pt x="932942" y="84582"/>
                  </a:lnTo>
                  <a:lnTo>
                    <a:pt x="927354" y="93218"/>
                  </a:lnTo>
                  <a:lnTo>
                    <a:pt x="917829" y="101219"/>
                  </a:lnTo>
                  <a:lnTo>
                    <a:pt x="904494" y="108585"/>
                  </a:lnTo>
                  <a:lnTo>
                    <a:pt x="887476" y="115443"/>
                  </a:lnTo>
                  <a:lnTo>
                    <a:pt x="867410" y="121666"/>
                  </a:lnTo>
                  <a:lnTo>
                    <a:pt x="844169" y="127381"/>
                  </a:lnTo>
                  <a:lnTo>
                    <a:pt x="818007" y="132334"/>
                  </a:lnTo>
                  <a:lnTo>
                    <a:pt x="789432" y="136779"/>
                  </a:lnTo>
                  <a:lnTo>
                    <a:pt x="758444" y="140843"/>
                  </a:lnTo>
                  <a:lnTo>
                    <a:pt x="725424" y="144272"/>
                  </a:lnTo>
                  <a:lnTo>
                    <a:pt x="690499" y="147193"/>
                  </a:lnTo>
                  <a:lnTo>
                    <a:pt x="654177" y="149479"/>
                  </a:lnTo>
                  <a:lnTo>
                    <a:pt x="616585" y="151511"/>
                  </a:lnTo>
                  <a:lnTo>
                    <a:pt x="538480" y="153797"/>
                  </a:lnTo>
                  <a:lnTo>
                    <a:pt x="457962" y="154178"/>
                  </a:lnTo>
                  <a:lnTo>
                    <a:pt x="377317" y="153035"/>
                  </a:lnTo>
                  <a:lnTo>
                    <a:pt x="298450" y="150114"/>
                  </a:lnTo>
                  <a:lnTo>
                    <a:pt x="223647" y="145669"/>
                  </a:lnTo>
                  <a:lnTo>
                    <a:pt x="188341" y="143002"/>
                  </a:lnTo>
                  <a:lnTo>
                    <a:pt x="154686" y="139827"/>
                  </a:lnTo>
                  <a:lnTo>
                    <a:pt x="122936" y="136525"/>
                  </a:lnTo>
                  <a:lnTo>
                    <a:pt x="93345" y="132715"/>
                  </a:lnTo>
                  <a:lnTo>
                    <a:pt x="66421" y="128778"/>
                  </a:lnTo>
                  <a:lnTo>
                    <a:pt x="42164" y="124333"/>
                  </a:lnTo>
                  <a:lnTo>
                    <a:pt x="20955" y="119761"/>
                  </a:lnTo>
                  <a:close/>
                </a:path>
              </a:pathLst>
            </a:custGeom>
            <a:solidFill>
              <a:srgbClr val="A07654"/>
            </a:solidFill>
            <a:ln w="0" cap="flat" cmpd="sng" algn="ctr">
              <a:solidFill>
                <a:srgbClr val="A0765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880999" y="2204085"/>
              <a:ext cx="879349" cy="122302"/>
            </a:xfrm>
            <a:custGeom>
              <a:avLst/>
              <a:gdLst/>
              <a:ahLst/>
              <a:cxnLst/>
              <a:rect l="0" t="0" r="0" b="0"/>
              <a:pathLst>
                <a:path w="879349" h="122302">
                  <a:moveTo>
                    <a:pt x="0" y="85598"/>
                  </a:moveTo>
                  <a:lnTo>
                    <a:pt x="127" y="81915"/>
                  </a:lnTo>
                  <a:lnTo>
                    <a:pt x="2540" y="75438"/>
                  </a:lnTo>
                  <a:lnTo>
                    <a:pt x="6858" y="66675"/>
                  </a:lnTo>
                  <a:lnTo>
                    <a:pt x="13462" y="57150"/>
                  </a:lnTo>
                  <a:lnTo>
                    <a:pt x="21844" y="47371"/>
                  </a:lnTo>
                  <a:lnTo>
                    <a:pt x="32258" y="38481"/>
                  </a:lnTo>
                  <a:lnTo>
                    <a:pt x="44450" y="31496"/>
                  </a:lnTo>
                  <a:lnTo>
                    <a:pt x="58293" y="27178"/>
                  </a:lnTo>
                  <a:lnTo>
                    <a:pt x="72898" y="24130"/>
                  </a:lnTo>
                  <a:lnTo>
                    <a:pt x="89662" y="21082"/>
                  </a:lnTo>
                  <a:lnTo>
                    <a:pt x="108585" y="18415"/>
                  </a:lnTo>
                  <a:lnTo>
                    <a:pt x="129794" y="15621"/>
                  </a:lnTo>
                  <a:lnTo>
                    <a:pt x="152654" y="13081"/>
                  </a:lnTo>
                  <a:lnTo>
                    <a:pt x="177419" y="10668"/>
                  </a:lnTo>
                  <a:lnTo>
                    <a:pt x="231394" y="6604"/>
                  </a:lnTo>
                  <a:lnTo>
                    <a:pt x="290195" y="3429"/>
                  </a:lnTo>
                  <a:lnTo>
                    <a:pt x="352425" y="1143"/>
                  </a:lnTo>
                  <a:lnTo>
                    <a:pt x="417195" y="0"/>
                  </a:lnTo>
                  <a:lnTo>
                    <a:pt x="482600" y="0"/>
                  </a:lnTo>
                  <a:lnTo>
                    <a:pt x="547624" y="1270"/>
                  </a:lnTo>
                  <a:lnTo>
                    <a:pt x="610997" y="4191"/>
                  </a:lnTo>
                  <a:lnTo>
                    <a:pt x="671068" y="8382"/>
                  </a:lnTo>
                  <a:lnTo>
                    <a:pt x="726948" y="14605"/>
                  </a:lnTo>
                  <a:lnTo>
                    <a:pt x="752856" y="18161"/>
                  </a:lnTo>
                  <a:lnTo>
                    <a:pt x="776986" y="22352"/>
                  </a:lnTo>
                  <a:lnTo>
                    <a:pt x="799338" y="26924"/>
                  </a:lnTo>
                  <a:lnTo>
                    <a:pt x="820039" y="32131"/>
                  </a:lnTo>
                  <a:lnTo>
                    <a:pt x="838327" y="37592"/>
                  </a:lnTo>
                  <a:lnTo>
                    <a:pt x="854583" y="43815"/>
                  </a:lnTo>
                  <a:lnTo>
                    <a:pt x="868172" y="50292"/>
                  </a:lnTo>
                  <a:lnTo>
                    <a:pt x="879348" y="57531"/>
                  </a:lnTo>
                  <a:lnTo>
                    <a:pt x="877062" y="65405"/>
                  </a:lnTo>
                  <a:lnTo>
                    <a:pt x="871093" y="72263"/>
                  </a:lnTo>
                  <a:lnTo>
                    <a:pt x="861187" y="79121"/>
                  </a:lnTo>
                  <a:lnTo>
                    <a:pt x="847852" y="85217"/>
                  </a:lnTo>
                  <a:lnTo>
                    <a:pt x="831342" y="90805"/>
                  </a:lnTo>
                  <a:lnTo>
                    <a:pt x="811657" y="95885"/>
                  </a:lnTo>
                  <a:lnTo>
                    <a:pt x="788924" y="100584"/>
                  </a:lnTo>
                  <a:lnTo>
                    <a:pt x="763905" y="104648"/>
                  </a:lnTo>
                  <a:lnTo>
                    <a:pt x="736600" y="108331"/>
                  </a:lnTo>
                  <a:lnTo>
                    <a:pt x="707136" y="111633"/>
                  </a:lnTo>
                  <a:lnTo>
                    <a:pt x="675640" y="114427"/>
                  </a:lnTo>
                  <a:lnTo>
                    <a:pt x="642874" y="116967"/>
                  </a:lnTo>
                  <a:lnTo>
                    <a:pt x="572770" y="120142"/>
                  </a:lnTo>
                  <a:lnTo>
                    <a:pt x="498856" y="122047"/>
                  </a:lnTo>
                  <a:lnTo>
                    <a:pt x="423418" y="122301"/>
                  </a:lnTo>
                  <a:lnTo>
                    <a:pt x="347726" y="121158"/>
                  </a:lnTo>
                  <a:lnTo>
                    <a:pt x="274066" y="118491"/>
                  </a:lnTo>
                  <a:lnTo>
                    <a:pt x="204216" y="114300"/>
                  </a:lnTo>
                  <a:lnTo>
                    <a:pt x="171196" y="111633"/>
                  </a:lnTo>
                  <a:lnTo>
                    <a:pt x="140081" y="108839"/>
                  </a:lnTo>
                  <a:lnTo>
                    <a:pt x="110617" y="105791"/>
                  </a:lnTo>
                  <a:lnTo>
                    <a:pt x="83312" y="102235"/>
                  </a:lnTo>
                  <a:lnTo>
                    <a:pt x="58293" y="98552"/>
                  </a:lnTo>
                  <a:lnTo>
                    <a:pt x="35941" y="94488"/>
                  </a:lnTo>
                  <a:lnTo>
                    <a:pt x="16256" y="90170"/>
                  </a:lnTo>
                  <a:close/>
                </a:path>
              </a:pathLst>
            </a:custGeom>
            <a:solidFill>
              <a:srgbClr val="AA8062"/>
            </a:solidFill>
            <a:ln w="0" cap="flat" cmpd="sng" algn="ctr">
              <a:solidFill>
                <a:srgbClr val="AA80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898906" y="2207895"/>
              <a:ext cx="827660" cy="90552"/>
            </a:xfrm>
            <a:custGeom>
              <a:avLst/>
              <a:gdLst/>
              <a:ahLst/>
              <a:cxnLst/>
              <a:rect l="0" t="0" r="0" b="0"/>
              <a:pathLst>
                <a:path w="827660" h="90552">
                  <a:moveTo>
                    <a:pt x="0" y="56515"/>
                  </a:moveTo>
                  <a:lnTo>
                    <a:pt x="3175" y="53594"/>
                  </a:lnTo>
                  <a:lnTo>
                    <a:pt x="8001" y="49403"/>
                  </a:lnTo>
                  <a:lnTo>
                    <a:pt x="14097" y="44196"/>
                  </a:lnTo>
                  <a:lnTo>
                    <a:pt x="21971" y="38354"/>
                  </a:lnTo>
                  <a:lnTo>
                    <a:pt x="31242" y="32766"/>
                  </a:lnTo>
                  <a:lnTo>
                    <a:pt x="41783" y="27432"/>
                  </a:lnTo>
                  <a:lnTo>
                    <a:pt x="53721" y="23114"/>
                  </a:lnTo>
                  <a:lnTo>
                    <a:pt x="67056" y="20320"/>
                  </a:lnTo>
                  <a:lnTo>
                    <a:pt x="82550" y="17780"/>
                  </a:lnTo>
                  <a:lnTo>
                    <a:pt x="100076" y="15494"/>
                  </a:lnTo>
                  <a:lnTo>
                    <a:pt x="139446" y="11303"/>
                  </a:lnTo>
                  <a:lnTo>
                    <a:pt x="184785" y="7493"/>
                  </a:lnTo>
                  <a:lnTo>
                    <a:pt x="234315" y="4572"/>
                  </a:lnTo>
                  <a:lnTo>
                    <a:pt x="287528" y="2286"/>
                  </a:lnTo>
                  <a:lnTo>
                    <a:pt x="343408" y="762"/>
                  </a:lnTo>
                  <a:lnTo>
                    <a:pt x="400939" y="0"/>
                  </a:lnTo>
                  <a:lnTo>
                    <a:pt x="458978" y="0"/>
                  </a:lnTo>
                  <a:lnTo>
                    <a:pt x="516636" y="1143"/>
                  </a:lnTo>
                  <a:lnTo>
                    <a:pt x="572770" y="3048"/>
                  </a:lnTo>
                  <a:lnTo>
                    <a:pt x="626999" y="6350"/>
                  </a:lnTo>
                  <a:lnTo>
                    <a:pt x="677672" y="10541"/>
                  </a:lnTo>
                  <a:lnTo>
                    <a:pt x="724027" y="15875"/>
                  </a:lnTo>
                  <a:lnTo>
                    <a:pt x="745363" y="19177"/>
                  </a:lnTo>
                  <a:lnTo>
                    <a:pt x="765175" y="22606"/>
                  </a:lnTo>
                  <a:lnTo>
                    <a:pt x="783336" y="26416"/>
                  </a:lnTo>
                  <a:lnTo>
                    <a:pt x="800100" y="30734"/>
                  </a:lnTo>
                  <a:lnTo>
                    <a:pt x="814705" y="35179"/>
                  </a:lnTo>
                  <a:lnTo>
                    <a:pt x="827659" y="40005"/>
                  </a:lnTo>
                  <a:lnTo>
                    <a:pt x="824484" y="46228"/>
                  </a:lnTo>
                  <a:lnTo>
                    <a:pt x="817753" y="51689"/>
                  </a:lnTo>
                  <a:lnTo>
                    <a:pt x="807593" y="56896"/>
                  </a:lnTo>
                  <a:lnTo>
                    <a:pt x="794258" y="61595"/>
                  </a:lnTo>
                  <a:lnTo>
                    <a:pt x="777748" y="66040"/>
                  </a:lnTo>
                  <a:lnTo>
                    <a:pt x="758571" y="69977"/>
                  </a:lnTo>
                  <a:lnTo>
                    <a:pt x="736981" y="73660"/>
                  </a:lnTo>
                  <a:lnTo>
                    <a:pt x="712978" y="77089"/>
                  </a:lnTo>
                  <a:lnTo>
                    <a:pt x="686689" y="80010"/>
                  </a:lnTo>
                  <a:lnTo>
                    <a:pt x="658749" y="82550"/>
                  </a:lnTo>
                  <a:lnTo>
                    <a:pt x="628904" y="84709"/>
                  </a:lnTo>
                  <a:lnTo>
                    <a:pt x="597662" y="86487"/>
                  </a:lnTo>
                  <a:lnTo>
                    <a:pt x="531622" y="89154"/>
                  </a:lnTo>
                  <a:lnTo>
                    <a:pt x="462407" y="90551"/>
                  </a:lnTo>
                  <a:lnTo>
                    <a:pt x="391795" y="90551"/>
                  </a:lnTo>
                  <a:lnTo>
                    <a:pt x="321310" y="89154"/>
                  </a:lnTo>
                  <a:lnTo>
                    <a:pt x="252603" y="86487"/>
                  </a:lnTo>
                  <a:lnTo>
                    <a:pt x="187833" y="82677"/>
                  </a:lnTo>
                  <a:lnTo>
                    <a:pt x="157099" y="80391"/>
                  </a:lnTo>
                  <a:lnTo>
                    <a:pt x="128270" y="77851"/>
                  </a:lnTo>
                  <a:lnTo>
                    <a:pt x="101092" y="75057"/>
                  </a:lnTo>
                  <a:lnTo>
                    <a:pt x="76073" y="71755"/>
                  </a:lnTo>
                  <a:lnTo>
                    <a:pt x="53213" y="68453"/>
                  </a:lnTo>
                  <a:lnTo>
                    <a:pt x="32766" y="64643"/>
                  </a:lnTo>
                  <a:lnTo>
                    <a:pt x="14986" y="60706"/>
                  </a:lnTo>
                  <a:close/>
                </a:path>
              </a:pathLst>
            </a:custGeom>
            <a:solidFill>
              <a:srgbClr val="B48A71"/>
            </a:solidFill>
            <a:ln w="0" cap="flat" cmpd="sng" algn="ctr">
              <a:solidFill>
                <a:srgbClr val="B48A7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916940" y="2211705"/>
              <a:ext cx="775717" cy="58802"/>
            </a:xfrm>
            <a:custGeom>
              <a:avLst/>
              <a:gdLst/>
              <a:ahLst/>
              <a:cxnLst/>
              <a:rect l="0" t="0" r="0" b="0"/>
              <a:pathLst>
                <a:path w="775717" h="58802">
                  <a:moveTo>
                    <a:pt x="771652" y="26924"/>
                  </a:moveTo>
                  <a:lnTo>
                    <a:pt x="764413" y="30861"/>
                  </a:lnTo>
                  <a:lnTo>
                    <a:pt x="753745" y="34671"/>
                  </a:lnTo>
                  <a:lnTo>
                    <a:pt x="740410" y="38227"/>
                  </a:lnTo>
                  <a:lnTo>
                    <a:pt x="724154" y="41402"/>
                  </a:lnTo>
                  <a:lnTo>
                    <a:pt x="705612" y="44196"/>
                  </a:lnTo>
                  <a:lnTo>
                    <a:pt x="684657" y="47117"/>
                  </a:lnTo>
                  <a:lnTo>
                    <a:pt x="661797" y="49403"/>
                  </a:lnTo>
                  <a:lnTo>
                    <a:pt x="636651" y="51562"/>
                  </a:lnTo>
                  <a:lnTo>
                    <a:pt x="609981" y="53340"/>
                  </a:lnTo>
                  <a:lnTo>
                    <a:pt x="552577" y="56261"/>
                  </a:lnTo>
                  <a:lnTo>
                    <a:pt x="490601" y="58039"/>
                  </a:lnTo>
                  <a:lnTo>
                    <a:pt x="425831" y="58801"/>
                  </a:lnTo>
                  <a:lnTo>
                    <a:pt x="359918" y="58420"/>
                  </a:lnTo>
                  <a:lnTo>
                    <a:pt x="294386" y="57023"/>
                  </a:lnTo>
                  <a:lnTo>
                    <a:pt x="231140" y="54737"/>
                  </a:lnTo>
                  <a:lnTo>
                    <a:pt x="171196" y="51308"/>
                  </a:lnTo>
                  <a:lnTo>
                    <a:pt x="143002" y="49276"/>
                  </a:lnTo>
                  <a:lnTo>
                    <a:pt x="116459" y="46863"/>
                  </a:lnTo>
                  <a:lnTo>
                    <a:pt x="91821" y="44196"/>
                  </a:lnTo>
                  <a:lnTo>
                    <a:pt x="68580" y="41402"/>
                  </a:lnTo>
                  <a:lnTo>
                    <a:pt x="47879" y="38227"/>
                  </a:lnTo>
                  <a:lnTo>
                    <a:pt x="29337" y="34925"/>
                  </a:lnTo>
                  <a:lnTo>
                    <a:pt x="13335" y="31242"/>
                  </a:lnTo>
                  <a:lnTo>
                    <a:pt x="0" y="27305"/>
                  </a:lnTo>
                  <a:lnTo>
                    <a:pt x="9779" y="24384"/>
                  </a:lnTo>
                  <a:lnTo>
                    <a:pt x="21844" y="21463"/>
                  </a:lnTo>
                  <a:lnTo>
                    <a:pt x="35941" y="18669"/>
                  </a:lnTo>
                  <a:lnTo>
                    <a:pt x="52324" y="16129"/>
                  </a:lnTo>
                  <a:lnTo>
                    <a:pt x="70485" y="13843"/>
                  </a:lnTo>
                  <a:lnTo>
                    <a:pt x="90297" y="11684"/>
                  </a:lnTo>
                  <a:lnTo>
                    <a:pt x="134747" y="7874"/>
                  </a:lnTo>
                  <a:lnTo>
                    <a:pt x="184658" y="4572"/>
                  </a:lnTo>
                  <a:lnTo>
                    <a:pt x="238887" y="2413"/>
                  </a:lnTo>
                  <a:lnTo>
                    <a:pt x="296164" y="762"/>
                  </a:lnTo>
                  <a:lnTo>
                    <a:pt x="355600" y="0"/>
                  </a:lnTo>
                  <a:lnTo>
                    <a:pt x="476504" y="762"/>
                  </a:lnTo>
                  <a:lnTo>
                    <a:pt x="535686" y="2159"/>
                  </a:lnTo>
                  <a:lnTo>
                    <a:pt x="592455" y="4445"/>
                  </a:lnTo>
                  <a:lnTo>
                    <a:pt x="646176" y="7747"/>
                  </a:lnTo>
                  <a:lnTo>
                    <a:pt x="695198" y="11938"/>
                  </a:lnTo>
                  <a:lnTo>
                    <a:pt x="717804" y="14224"/>
                  </a:lnTo>
                  <a:lnTo>
                    <a:pt x="738759" y="16764"/>
                  </a:lnTo>
                  <a:lnTo>
                    <a:pt x="758063" y="19558"/>
                  </a:lnTo>
                  <a:lnTo>
                    <a:pt x="775716" y="22479"/>
                  </a:lnTo>
                  <a:close/>
                </a:path>
              </a:pathLst>
            </a:custGeom>
            <a:solidFill>
              <a:srgbClr val="BC947F"/>
            </a:solidFill>
            <a:ln w="0" cap="flat" cmpd="sng" algn="ctr">
              <a:solidFill>
                <a:srgbClr val="BC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" name="Volný tvar 34"/>
            <p:cNvSpPr/>
            <p:nvPr/>
          </p:nvSpPr>
          <p:spPr>
            <a:xfrm>
              <a:off x="1979676" y="2224786"/>
              <a:ext cx="228982" cy="254001"/>
            </a:xfrm>
            <a:custGeom>
              <a:avLst/>
              <a:gdLst/>
              <a:ahLst/>
              <a:cxnLst/>
              <a:rect l="0" t="0" r="0" b="0"/>
              <a:pathLst>
                <a:path w="228982" h="254001">
                  <a:moveTo>
                    <a:pt x="0" y="223647"/>
                  </a:moveTo>
                  <a:lnTo>
                    <a:pt x="228981" y="223647"/>
                  </a:lnTo>
                  <a:lnTo>
                    <a:pt x="228981" y="254000"/>
                  </a:lnTo>
                  <a:lnTo>
                    <a:pt x="0" y="254000"/>
                  </a:lnTo>
                  <a:lnTo>
                    <a:pt x="0" y="0"/>
                  </a:lnTo>
                  <a:lnTo>
                    <a:pt x="228981" y="0"/>
                  </a:lnTo>
                  <a:lnTo>
                    <a:pt x="228981" y="54102"/>
                  </a:lnTo>
                  <a:lnTo>
                    <a:pt x="0" y="54102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1979676" y="2448433"/>
              <a:ext cx="228982" cy="30227"/>
            </a:xfrm>
            <a:custGeom>
              <a:avLst/>
              <a:gdLst/>
              <a:ahLst/>
              <a:cxnLst/>
              <a:rect l="0" t="0" r="0" b="0"/>
              <a:pathLst>
                <a:path w="228982" h="30227">
                  <a:moveTo>
                    <a:pt x="0" y="30226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30226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" name="Volný tvar 36"/>
            <p:cNvSpPr/>
            <p:nvPr/>
          </p:nvSpPr>
          <p:spPr>
            <a:xfrm>
              <a:off x="1979676" y="2437130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" name="Volný tvar 37"/>
            <p:cNvSpPr/>
            <p:nvPr/>
          </p:nvSpPr>
          <p:spPr>
            <a:xfrm>
              <a:off x="1979676" y="2425827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9D9D9D"/>
            </a:solidFill>
            <a:ln w="0" cap="flat" cmpd="sng" algn="ctr">
              <a:solidFill>
                <a:srgbClr val="9D9D9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Volný tvar 38"/>
            <p:cNvSpPr/>
            <p:nvPr/>
          </p:nvSpPr>
          <p:spPr>
            <a:xfrm>
              <a:off x="1979676" y="2414524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A2A2A2"/>
            </a:solidFill>
            <a:ln w="0" cap="flat" cmpd="sng" algn="ctr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Volný tvar 39"/>
            <p:cNvSpPr/>
            <p:nvPr/>
          </p:nvSpPr>
          <p:spPr>
            <a:xfrm>
              <a:off x="1979676" y="2403348"/>
              <a:ext cx="228982" cy="11177"/>
            </a:xfrm>
            <a:custGeom>
              <a:avLst/>
              <a:gdLst/>
              <a:ahLst/>
              <a:cxnLst/>
              <a:rect l="0" t="0" r="0" b="0"/>
              <a:pathLst>
                <a:path w="228982" h="11177">
                  <a:moveTo>
                    <a:pt x="0" y="11176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176"/>
                  </a:lnTo>
                  <a:close/>
                </a:path>
              </a:pathLst>
            </a:custGeom>
            <a:solidFill>
              <a:srgbClr val="A7A7A7"/>
            </a:solidFill>
            <a:ln w="0" cap="flat" cmpd="sng" algn="ctr">
              <a:solidFill>
                <a:srgbClr val="A7A7A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Volný tvar 40"/>
            <p:cNvSpPr/>
            <p:nvPr/>
          </p:nvSpPr>
          <p:spPr>
            <a:xfrm>
              <a:off x="1979676" y="2392045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ACACAC"/>
            </a:solidFill>
            <a:ln w="0" cap="flat" cmpd="sng" algn="ctr">
              <a:solidFill>
                <a:srgbClr val="ACACA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Volný tvar 41"/>
            <p:cNvSpPr/>
            <p:nvPr/>
          </p:nvSpPr>
          <p:spPr>
            <a:xfrm>
              <a:off x="1979676" y="2380742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B1B1B1"/>
            </a:solidFill>
            <a:ln w="0" cap="flat" cmpd="sng" algn="ctr">
              <a:solidFill>
                <a:srgbClr val="B1B1B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Volný tvar 42"/>
            <p:cNvSpPr/>
            <p:nvPr/>
          </p:nvSpPr>
          <p:spPr>
            <a:xfrm>
              <a:off x="1979676" y="2369185"/>
              <a:ext cx="228982" cy="11558"/>
            </a:xfrm>
            <a:custGeom>
              <a:avLst/>
              <a:gdLst/>
              <a:ahLst/>
              <a:cxnLst/>
              <a:rect l="0" t="0" r="0" b="0"/>
              <a:pathLst>
                <a:path w="228982" h="11558">
                  <a:moveTo>
                    <a:pt x="0" y="11557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557"/>
                  </a:lnTo>
                  <a:close/>
                </a:path>
              </a:pathLst>
            </a:custGeom>
            <a:solidFill>
              <a:srgbClr val="B5B5B5"/>
            </a:solidFill>
            <a:ln w="0" cap="flat" cmpd="sng" algn="ctr">
              <a:solidFill>
                <a:srgbClr val="B5B5B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Volný tvar 43"/>
            <p:cNvSpPr/>
            <p:nvPr/>
          </p:nvSpPr>
          <p:spPr>
            <a:xfrm>
              <a:off x="1979676" y="2357882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BABABA"/>
            </a:solidFill>
            <a:ln w="0" cap="flat" cmpd="sng" algn="ctr">
              <a:solidFill>
                <a:srgbClr val="BA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Volný tvar 44"/>
            <p:cNvSpPr/>
            <p:nvPr/>
          </p:nvSpPr>
          <p:spPr>
            <a:xfrm>
              <a:off x="1979676" y="2346706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Volný tvar 45"/>
            <p:cNvSpPr/>
            <p:nvPr/>
          </p:nvSpPr>
          <p:spPr>
            <a:xfrm>
              <a:off x="1979676" y="2335403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C4C4C4"/>
            </a:solidFill>
            <a:ln w="0" cap="flat" cmpd="sng" algn="ctr">
              <a:solidFill>
                <a:srgbClr val="C4C4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Volný tvar 46"/>
            <p:cNvSpPr/>
            <p:nvPr/>
          </p:nvSpPr>
          <p:spPr>
            <a:xfrm>
              <a:off x="1979676" y="2324227"/>
              <a:ext cx="228982" cy="11177"/>
            </a:xfrm>
            <a:custGeom>
              <a:avLst/>
              <a:gdLst/>
              <a:ahLst/>
              <a:cxnLst/>
              <a:rect l="0" t="0" r="0" b="0"/>
              <a:pathLst>
                <a:path w="228982" h="11177">
                  <a:moveTo>
                    <a:pt x="0" y="11176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176"/>
                  </a:lnTo>
                  <a:close/>
                </a:path>
              </a:pathLst>
            </a:custGeom>
            <a:solidFill>
              <a:srgbClr val="C9C9C9"/>
            </a:solidFill>
            <a:ln w="0" cap="flat" cmpd="sng" algn="ctr">
              <a:solidFill>
                <a:srgbClr val="C9C9C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Volný tvar 47"/>
            <p:cNvSpPr/>
            <p:nvPr/>
          </p:nvSpPr>
          <p:spPr>
            <a:xfrm>
              <a:off x="1979676" y="2312924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CDCDCD"/>
            </a:solidFill>
            <a:ln w="0" cap="flat" cmpd="sng" algn="ctr">
              <a:solidFill>
                <a:srgbClr val="CDCDC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Volný tvar 48"/>
            <p:cNvSpPr/>
            <p:nvPr/>
          </p:nvSpPr>
          <p:spPr>
            <a:xfrm>
              <a:off x="1979676" y="2301621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D2D2D2"/>
            </a:solidFill>
            <a:ln w="0" cap="flat" cmpd="sng" algn="ctr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Volný tvar 49"/>
            <p:cNvSpPr/>
            <p:nvPr/>
          </p:nvSpPr>
          <p:spPr>
            <a:xfrm>
              <a:off x="1979676" y="2290191"/>
              <a:ext cx="228982" cy="11431"/>
            </a:xfrm>
            <a:custGeom>
              <a:avLst/>
              <a:gdLst/>
              <a:ahLst/>
              <a:cxnLst/>
              <a:rect l="0" t="0" r="0" b="0"/>
              <a:pathLst>
                <a:path w="228982" h="11431">
                  <a:moveTo>
                    <a:pt x="0" y="11430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430"/>
                  </a:lnTo>
                  <a:close/>
                </a:path>
              </a:pathLst>
            </a:custGeom>
            <a:solidFill>
              <a:srgbClr val="D7D7D7"/>
            </a:solidFill>
            <a:ln w="0" cap="flat" cmpd="sng" algn="ctr">
              <a:solidFill>
                <a:srgbClr val="D7D7D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Volný tvar 50"/>
            <p:cNvSpPr/>
            <p:nvPr/>
          </p:nvSpPr>
          <p:spPr>
            <a:xfrm>
              <a:off x="1979676" y="2278888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DCDCDC"/>
            </a:solidFill>
            <a:ln w="0" cap="flat" cmpd="sng" algn="ctr">
              <a:solidFill>
                <a:srgbClr val="DCDCD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Volný tvar 51"/>
            <p:cNvSpPr/>
            <p:nvPr/>
          </p:nvSpPr>
          <p:spPr>
            <a:xfrm>
              <a:off x="1979676" y="2267585"/>
              <a:ext cx="228982" cy="11304"/>
            </a:xfrm>
            <a:custGeom>
              <a:avLst/>
              <a:gdLst/>
              <a:ahLst/>
              <a:cxnLst/>
              <a:rect l="0" t="0" r="0" b="0"/>
              <a:pathLst>
                <a:path w="228982" h="11304">
                  <a:moveTo>
                    <a:pt x="0" y="11303"/>
                  </a:moveTo>
                  <a:lnTo>
                    <a:pt x="0" y="0"/>
                  </a:lnTo>
                  <a:lnTo>
                    <a:pt x="228981" y="0"/>
                  </a:lnTo>
                  <a:lnTo>
                    <a:pt x="228981" y="11303"/>
                  </a:lnTo>
                  <a:close/>
                </a:path>
              </a:pathLst>
            </a:custGeom>
            <a:solidFill>
              <a:srgbClr val="E1E1E1"/>
            </a:solidFill>
            <a:ln w="0" cap="flat" cmpd="sng" algn="ctr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Volný tvar 52"/>
            <p:cNvSpPr/>
            <p:nvPr/>
          </p:nvSpPr>
          <p:spPr>
            <a:xfrm>
              <a:off x="1980211" y="2224461"/>
              <a:ext cx="228142" cy="254154"/>
            </a:xfrm>
            <a:custGeom>
              <a:avLst/>
              <a:gdLst/>
              <a:ahLst/>
              <a:cxnLst/>
              <a:rect l="0" t="0" r="0" b="0"/>
              <a:pathLst>
                <a:path w="228142" h="254154">
                  <a:moveTo>
                    <a:pt x="0" y="0"/>
                  </a:moveTo>
                  <a:lnTo>
                    <a:pt x="0" y="254153"/>
                  </a:lnTo>
                  <a:lnTo>
                    <a:pt x="228141" y="254153"/>
                  </a:lnTo>
                  <a:lnTo>
                    <a:pt x="22814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Volný tvar 53"/>
            <p:cNvSpPr/>
            <p:nvPr/>
          </p:nvSpPr>
          <p:spPr>
            <a:xfrm>
              <a:off x="2482596" y="2216912"/>
              <a:ext cx="2161668" cy="284862"/>
            </a:xfrm>
            <a:custGeom>
              <a:avLst/>
              <a:gdLst/>
              <a:ahLst/>
              <a:cxnLst/>
              <a:rect l="0" t="0" r="0" b="0"/>
              <a:pathLst>
                <a:path w="2161668" h="284862">
                  <a:moveTo>
                    <a:pt x="2161667" y="2794"/>
                  </a:moveTo>
                  <a:lnTo>
                    <a:pt x="2160524" y="283591"/>
                  </a:lnTo>
                  <a:lnTo>
                    <a:pt x="194945" y="284861"/>
                  </a:lnTo>
                  <a:lnTo>
                    <a:pt x="158496" y="252476"/>
                  </a:lnTo>
                  <a:lnTo>
                    <a:pt x="138557" y="237236"/>
                  </a:lnTo>
                  <a:lnTo>
                    <a:pt x="117094" y="223139"/>
                  </a:lnTo>
                  <a:lnTo>
                    <a:pt x="92964" y="210820"/>
                  </a:lnTo>
                  <a:lnTo>
                    <a:pt x="65786" y="200533"/>
                  </a:lnTo>
                  <a:lnTo>
                    <a:pt x="50800" y="196469"/>
                  </a:lnTo>
                  <a:lnTo>
                    <a:pt x="35052" y="193040"/>
                  </a:lnTo>
                  <a:lnTo>
                    <a:pt x="18161" y="190500"/>
                  </a:lnTo>
                  <a:lnTo>
                    <a:pt x="0" y="188595"/>
                  </a:lnTo>
                  <a:lnTo>
                    <a:pt x="4826" y="96012"/>
                  </a:lnTo>
                  <a:lnTo>
                    <a:pt x="21971" y="95377"/>
                  </a:lnTo>
                  <a:lnTo>
                    <a:pt x="38100" y="93726"/>
                  </a:lnTo>
                  <a:lnTo>
                    <a:pt x="53086" y="90805"/>
                  </a:lnTo>
                  <a:lnTo>
                    <a:pt x="67310" y="87122"/>
                  </a:lnTo>
                  <a:lnTo>
                    <a:pt x="92964" y="77089"/>
                  </a:lnTo>
                  <a:lnTo>
                    <a:pt x="116078" y="64135"/>
                  </a:lnTo>
                  <a:lnTo>
                    <a:pt x="137287" y="49403"/>
                  </a:lnTo>
                  <a:lnTo>
                    <a:pt x="157480" y="33147"/>
                  </a:lnTo>
                  <a:lnTo>
                    <a:pt x="197485" y="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Volný tvar 54"/>
            <p:cNvSpPr/>
            <p:nvPr/>
          </p:nvSpPr>
          <p:spPr>
            <a:xfrm>
              <a:off x="2482816" y="2216858"/>
              <a:ext cx="2160972" cy="284565"/>
            </a:xfrm>
            <a:custGeom>
              <a:avLst/>
              <a:gdLst/>
              <a:ahLst/>
              <a:cxnLst/>
              <a:rect l="0" t="0" r="0" b="0"/>
              <a:pathLst>
                <a:path w="2160972" h="284565">
                  <a:moveTo>
                    <a:pt x="196873" y="0"/>
                  </a:moveTo>
                  <a:lnTo>
                    <a:pt x="157498" y="32583"/>
                  </a:lnTo>
                  <a:lnTo>
                    <a:pt x="136653" y="48875"/>
                  </a:lnTo>
                  <a:lnTo>
                    <a:pt x="115808" y="64081"/>
                  </a:lnTo>
                  <a:lnTo>
                    <a:pt x="92646" y="77114"/>
                  </a:lnTo>
                  <a:lnTo>
                    <a:pt x="67168" y="86890"/>
                  </a:lnTo>
                  <a:lnTo>
                    <a:pt x="53271" y="91234"/>
                  </a:lnTo>
                  <a:lnTo>
                    <a:pt x="38216" y="93406"/>
                  </a:lnTo>
                  <a:lnTo>
                    <a:pt x="22003" y="95578"/>
                  </a:lnTo>
                  <a:lnTo>
                    <a:pt x="4632" y="95578"/>
                  </a:lnTo>
                  <a:lnTo>
                    <a:pt x="0" y="188985"/>
                  </a:lnTo>
                  <a:lnTo>
                    <a:pt x="18529" y="190071"/>
                  </a:lnTo>
                  <a:lnTo>
                    <a:pt x="34742" y="193330"/>
                  </a:lnTo>
                  <a:lnTo>
                    <a:pt x="50955" y="196588"/>
                  </a:lnTo>
                  <a:lnTo>
                    <a:pt x="66010" y="200933"/>
                  </a:lnTo>
                  <a:lnTo>
                    <a:pt x="92646" y="210708"/>
                  </a:lnTo>
                  <a:lnTo>
                    <a:pt x="116966" y="223741"/>
                  </a:lnTo>
                  <a:lnTo>
                    <a:pt x="138969" y="236775"/>
                  </a:lnTo>
                  <a:lnTo>
                    <a:pt x="158656" y="251980"/>
                  </a:lnTo>
                  <a:lnTo>
                    <a:pt x="194557" y="284564"/>
                  </a:lnTo>
                  <a:lnTo>
                    <a:pt x="2160971" y="283478"/>
                  </a:lnTo>
                  <a:lnTo>
                    <a:pt x="2160971" y="32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Volný tvar 55"/>
            <p:cNvSpPr/>
            <p:nvPr/>
          </p:nvSpPr>
          <p:spPr>
            <a:xfrm>
              <a:off x="4554093" y="2218436"/>
              <a:ext cx="91060" cy="283338"/>
            </a:xfrm>
            <a:custGeom>
              <a:avLst/>
              <a:gdLst/>
              <a:ahLst/>
              <a:cxnLst/>
              <a:rect l="0" t="0" r="0" b="0"/>
              <a:pathLst>
                <a:path w="91060" h="283338">
                  <a:moveTo>
                    <a:pt x="0" y="224282"/>
                  </a:moveTo>
                  <a:lnTo>
                    <a:pt x="3302" y="60706"/>
                  </a:lnTo>
                  <a:lnTo>
                    <a:pt x="91059" y="0"/>
                  </a:lnTo>
                  <a:lnTo>
                    <a:pt x="89408" y="283337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Volný tvar 56"/>
            <p:cNvSpPr/>
            <p:nvPr/>
          </p:nvSpPr>
          <p:spPr>
            <a:xfrm>
              <a:off x="4553457" y="2217943"/>
              <a:ext cx="91491" cy="283480"/>
            </a:xfrm>
            <a:custGeom>
              <a:avLst/>
              <a:gdLst/>
              <a:ahLst/>
              <a:cxnLst/>
              <a:rect l="0" t="0" r="0" b="0"/>
              <a:pathLst>
                <a:path w="91491" h="283480">
                  <a:moveTo>
                    <a:pt x="0" y="224828"/>
                  </a:moveTo>
                  <a:lnTo>
                    <a:pt x="3475" y="60824"/>
                  </a:lnTo>
                  <a:lnTo>
                    <a:pt x="91490" y="0"/>
                  </a:lnTo>
                  <a:lnTo>
                    <a:pt x="90332" y="28347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Volný tvar 57"/>
            <p:cNvSpPr/>
            <p:nvPr/>
          </p:nvSpPr>
          <p:spPr>
            <a:xfrm>
              <a:off x="2482977" y="2279142"/>
              <a:ext cx="2075943" cy="171197"/>
            </a:xfrm>
            <a:custGeom>
              <a:avLst/>
              <a:gdLst/>
              <a:ahLst/>
              <a:cxnLst/>
              <a:rect l="0" t="0" r="0" b="0"/>
              <a:pathLst>
                <a:path w="2075943" h="171197">
                  <a:moveTo>
                    <a:pt x="121666" y="162052"/>
                  </a:moveTo>
                  <a:lnTo>
                    <a:pt x="107950" y="154559"/>
                  </a:lnTo>
                  <a:lnTo>
                    <a:pt x="94234" y="148082"/>
                  </a:lnTo>
                  <a:lnTo>
                    <a:pt x="79629" y="142621"/>
                  </a:lnTo>
                  <a:lnTo>
                    <a:pt x="63627" y="138176"/>
                  </a:lnTo>
                  <a:lnTo>
                    <a:pt x="45847" y="134493"/>
                  </a:lnTo>
                  <a:lnTo>
                    <a:pt x="25273" y="131318"/>
                  </a:lnTo>
                  <a:lnTo>
                    <a:pt x="1651" y="128651"/>
                  </a:lnTo>
                  <a:lnTo>
                    <a:pt x="0" y="30353"/>
                  </a:lnTo>
                  <a:lnTo>
                    <a:pt x="29718" y="28448"/>
                  </a:lnTo>
                  <a:lnTo>
                    <a:pt x="60198" y="22606"/>
                  </a:lnTo>
                  <a:lnTo>
                    <a:pt x="90932" y="12954"/>
                  </a:lnTo>
                  <a:lnTo>
                    <a:pt x="120777" y="0"/>
                  </a:lnTo>
                  <a:lnTo>
                    <a:pt x="195580" y="0"/>
                  </a:lnTo>
                  <a:lnTo>
                    <a:pt x="210947" y="171069"/>
                  </a:lnTo>
                  <a:lnTo>
                    <a:pt x="135763" y="171196"/>
                  </a:lnTo>
                  <a:lnTo>
                    <a:pt x="1484376" y="0"/>
                  </a:lnTo>
                  <a:lnTo>
                    <a:pt x="2075942" y="0"/>
                  </a:lnTo>
                  <a:lnTo>
                    <a:pt x="2075942" y="170180"/>
                  </a:lnTo>
                  <a:lnTo>
                    <a:pt x="1499616" y="170434"/>
                  </a:lnTo>
                  <a:close/>
                </a:path>
              </a:pathLst>
            </a:custGeom>
            <a:solidFill>
              <a:srgbClr val="E6E6E6"/>
            </a:solidFill>
            <a:ln w="0" cap="flat" cmpd="sng" algn="ctr">
              <a:solidFill>
                <a:srgbClr val="E6E6E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Volný tvar 58"/>
            <p:cNvSpPr/>
            <p:nvPr/>
          </p:nvSpPr>
          <p:spPr>
            <a:xfrm>
              <a:off x="2482977" y="2279142"/>
              <a:ext cx="210948" cy="171197"/>
            </a:xfrm>
            <a:custGeom>
              <a:avLst/>
              <a:gdLst/>
              <a:ahLst/>
              <a:cxnLst/>
              <a:rect l="0" t="0" r="0" b="0"/>
              <a:pathLst>
                <a:path w="210948" h="171197">
                  <a:moveTo>
                    <a:pt x="135763" y="171196"/>
                  </a:moveTo>
                  <a:lnTo>
                    <a:pt x="121666" y="162052"/>
                  </a:lnTo>
                  <a:lnTo>
                    <a:pt x="107950" y="154559"/>
                  </a:lnTo>
                  <a:lnTo>
                    <a:pt x="94234" y="148082"/>
                  </a:lnTo>
                  <a:lnTo>
                    <a:pt x="79629" y="142621"/>
                  </a:lnTo>
                  <a:lnTo>
                    <a:pt x="63627" y="138176"/>
                  </a:lnTo>
                  <a:lnTo>
                    <a:pt x="45847" y="134493"/>
                  </a:lnTo>
                  <a:lnTo>
                    <a:pt x="25273" y="131318"/>
                  </a:lnTo>
                  <a:lnTo>
                    <a:pt x="1651" y="128651"/>
                  </a:lnTo>
                  <a:lnTo>
                    <a:pt x="0" y="30353"/>
                  </a:lnTo>
                  <a:lnTo>
                    <a:pt x="29718" y="28448"/>
                  </a:lnTo>
                  <a:lnTo>
                    <a:pt x="60198" y="22606"/>
                  </a:lnTo>
                  <a:lnTo>
                    <a:pt x="90932" y="12954"/>
                  </a:lnTo>
                  <a:lnTo>
                    <a:pt x="120777" y="0"/>
                  </a:lnTo>
                  <a:lnTo>
                    <a:pt x="195580" y="0"/>
                  </a:lnTo>
                  <a:lnTo>
                    <a:pt x="210947" y="171069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Volný tvar 59"/>
            <p:cNvSpPr/>
            <p:nvPr/>
          </p:nvSpPr>
          <p:spPr>
            <a:xfrm>
              <a:off x="2678557" y="2279142"/>
              <a:ext cx="68962" cy="171070"/>
            </a:xfrm>
            <a:custGeom>
              <a:avLst/>
              <a:gdLst/>
              <a:ahLst/>
              <a:cxnLst/>
              <a:rect l="0" t="0" r="0" b="0"/>
              <a:pathLst>
                <a:path w="68962" h="171070">
                  <a:moveTo>
                    <a:pt x="0" y="0"/>
                  </a:moveTo>
                  <a:lnTo>
                    <a:pt x="53721" y="0"/>
                  </a:lnTo>
                  <a:lnTo>
                    <a:pt x="68961" y="171069"/>
                  </a:lnTo>
                  <a:lnTo>
                    <a:pt x="15367" y="171069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Volný tvar 60"/>
            <p:cNvSpPr/>
            <p:nvPr/>
          </p:nvSpPr>
          <p:spPr>
            <a:xfrm>
              <a:off x="2732278" y="2279142"/>
              <a:ext cx="68835" cy="171070"/>
            </a:xfrm>
            <a:custGeom>
              <a:avLst/>
              <a:gdLst/>
              <a:ahLst/>
              <a:cxnLst/>
              <a:rect l="0" t="0" r="0" b="0"/>
              <a:pathLst>
                <a:path w="68835" h="171070">
                  <a:moveTo>
                    <a:pt x="0" y="0"/>
                  </a:moveTo>
                  <a:lnTo>
                    <a:pt x="53848" y="0"/>
                  </a:lnTo>
                  <a:lnTo>
                    <a:pt x="68834" y="171069"/>
                  </a:lnTo>
                  <a:lnTo>
                    <a:pt x="15240" y="171069"/>
                  </a:lnTo>
                  <a:close/>
                </a:path>
              </a:pathLst>
            </a:custGeom>
            <a:solidFill>
              <a:srgbClr val="9C9C9C"/>
            </a:solidFill>
            <a:ln w="0" cap="flat" cmpd="sng" algn="ctr">
              <a:solidFill>
                <a:srgbClr val="9C9C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Volný tvar 61"/>
            <p:cNvSpPr/>
            <p:nvPr/>
          </p:nvSpPr>
          <p:spPr>
            <a:xfrm>
              <a:off x="2786126" y="2279142"/>
              <a:ext cx="68835" cy="171070"/>
            </a:xfrm>
            <a:custGeom>
              <a:avLst/>
              <a:gdLst/>
              <a:ahLst/>
              <a:cxnLst/>
              <a:rect l="0" t="0" r="0" b="0"/>
              <a:pathLst>
                <a:path w="68835" h="171070">
                  <a:moveTo>
                    <a:pt x="0" y="0"/>
                  </a:moveTo>
                  <a:lnTo>
                    <a:pt x="53594" y="0"/>
                  </a:lnTo>
                  <a:lnTo>
                    <a:pt x="68834" y="171069"/>
                  </a:lnTo>
                  <a:lnTo>
                    <a:pt x="14986" y="171069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Volný tvar 62"/>
            <p:cNvSpPr/>
            <p:nvPr/>
          </p:nvSpPr>
          <p:spPr>
            <a:xfrm>
              <a:off x="2839720" y="2279142"/>
              <a:ext cx="68835" cy="171070"/>
            </a:xfrm>
            <a:custGeom>
              <a:avLst/>
              <a:gdLst/>
              <a:ahLst/>
              <a:cxnLst/>
              <a:rect l="0" t="0" r="0" b="0"/>
              <a:pathLst>
                <a:path w="68835" h="171070">
                  <a:moveTo>
                    <a:pt x="15240" y="171069"/>
                  </a:moveTo>
                  <a:lnTo>
                    <a:pt x="0" y="0"/>
                  </a:lnTo>
                  <a:lnTo>
                    <a:pt x="53594" y="0"/>
                  </a:lnTo>
                  <a:lnTo>
                    <a:pt x="68834" y="171069"/>
                  </a:lnTo>
                  <a:close/>
                </a:path>
              </a:pathLst>
            </a:custGeom>
            <a:solidFill>
              <a:srgbClr val="A2A2A2"/>
            </a:solidFill>
            <a:ln w="0" cap="flat" cmpd="sng" algn="ctr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" name="Volný tvar 63"/>
            <p:cNvSpPr/>
            <p:nvPr/>
          </p:nvSpPr>
          <p:spPr>
            <a:xfrm>
              <a:off x="2893314" y="2279142"/>
              <a:ext cx="69089" cy="171070"/>
            </a:xfrm>
            <a:custGeom>
              <a:avLst/>
              <a:gdLst/>
              <a:ahLst/>
              <a:cxnLst/>
              <a:rect l="0" t="0" r="0" b="0"/>
              <a:pathLst>
                <a:path w="69089" h="171070">
                  <a:moveTo>
                    <a:pt x="0" y="0"/>
                  </a:moveTo>
                  <a:lnTo>
                    <a:pt x="53721" y="0"/>
                  </a:lnTo>
                  <a:lnTo>
                    <a:pt x="69088" y="170942"/>
                  </a:lnTo>
                  <a:lnTo>
                    <a:pt x="15240" y="171069"/>
                  </a:lnTo>
                  <a:close/>
                </a:path>
              </a:pathLst>
            </a:custGeom>
            <a:solidFill>
              <a:srgbClr val="A5A5A5"/>
            </a:solidFill>
            <a:ln w="0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" name="Volný tvar 64"/>
            <p:cNvSpPr/>
            <p:nvPr/>
          </p:nvSpPr>
          <p:spPr>
            <a:xfrm>
              <a:off x="2947035" y="2279142"/>
              <a:ext cx="68962" cy="170943"/>
            </a:xfrm>
            <a:custGeom>
              <a:avLst/>
              <a:gdLst/>
              <a:ahLst/>
              <a:cxnLst/>
              <a:rect l="0" t="0" r="0" b="0"/>
              <a:pathLst>
                <a:path w="68962" h="170943">
                  <a:moveTo>
                    <a:pt x="0" y="0"/>
                  </a:moveTo>
                  <a:lnTo>
                    <a:pt x="53721" y="0"/>
                  </a:lnTo>
                  <a:lnTo>
                    <a:pt x="68961" y="170942"/>
                  </a:lnTo>
                  <a:lnTo>
                    <a:pt x="15367" y="170942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" name="Volný tvar 65"/>
            <p:cNvSpPr/>
            <p:nvPr/>
          </p:nvSpPr>
          <p:spPr>
            <a:xfrm>
              <a:off x="3000756" y="2279142"/>
              <a:ext cx="68835" cy="170943"/>
            </a:xfrm>
            <a:custGeom>
              <a:avLst/>
              <a:gdLst/>
              <a:ahLst/>
              <a:cxnLst/>
              <a:rect l="0" t="0" r="0" b="0"/>
              <a:pathLst>
                <a:path w="68835" h="170943">
                  <a:moveTo>
                    <a:pt x="0" y="0"/>
                  </a:moveTo>
                  <a:lnTo>
                    <a:pt x="53848" y="0"/>
                  </a:lnTo>
                  <a:lnTo>
                    <a:pt x="68834" y="170942"/>
                  </a:lnTo>
                  <a:lnTo>
                    <a:pt x="15240" y="170942"/>
                  </a:lnTo>
                  <a:close/>
                </a:path>
              </a:pathLst>
            </a:custGeom>
            <a:solidFill>
              <a:srgbClr val="ABABAB"/>
            </a:solidFill>
            <a:ln w="0" cap="flat" cmpd="sng" algn="ctr">
              <a:solidFill>
                <a:srgbClr val="ABAB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" name="Volný tvar 66"/>
            <p:cNvSpPr/>
            <p:nvPr/>
          </p:nvSpPr>
          <p:spPr>
            <a:xfrm>
              <a:off x="3054604" y="2279142"/>
              <a:ext cx="68835" cy="170943"/>
            </a:xfrm>
            <a:custGeom>
              <a:avLst/>
              <a:gdLst/>
              <a:ahLst/>
              <a:cxnLst/>
              <a:rect l="0" t="0" r="0" b="0"/>
              <a:pathLst>
                <a:path w="68835" h="170943">
                  <a:moveTo>
                    <a:pt x="14986" y="170942"/>
                  </a:moveTo>
                  <a:lnTo>
                    <a:pt x="0" y="0"/>
                  </a:lnTo>
                  <a:lnTo>
                    <a:pt x="53594" y="0"/>
                  </a:lnTo>
                  <a:lnTo>
                    <a:pt x="68834" y="170942"/>
                  </a:lnTo>
                  <a:close/>
                </a:path>
              </a:pathLst>
            </a:custGeom>
            <a:solidFill>
              <a:srgbClr val="AEAEAE"/>
            </a:solidFill>
            <a:ln w="0" cap="flat" cmpd="sng" algn="ctr">
              <a:solidFill>
                <a:srgbClr val="AEAEA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" name="Volný tvar 67"/>
            <p:cNvSpPr/>
            <p:nvPr/>
          </p:nvSpPr>
          <p:spPr>
            <a:xfrm>
              <a:off x="3108198" y="2279142"/>
              <a:ext cx="68835" cy="170943"/>
            </a:xfrm>
            <a:custGeom>
              <a:avLst/>
              <a:gdLst/>
              <a:ahLst/>
              <a:cxnLst/>
              <a:rect l="0" t="0" r="0" b="0"/>
              <a:pathLst>
                <a:path w="68835" h="170943">
                  <a:moveTo>
                    <a:pt x="0" y="0"/>
                  </a:moveTo>
                  <a:lnTo>
                    <a:pt x="53594" y="0"/>
                  </a:lnTo>
                  <a:lnTo>
                    <a:pt x="68834" y="170942"/>
                  </a:lnTo>
                  <a:lnTo>
                    <a:pt x="15240" y="170942"/>
                  </a:lnTo>
                  <a:close/>
                </a:path>
              </a:pathLst>
            </a:custGeom>
            <a:solidFill>
              <a:srgbClr val="B1B1B1"/>
            </a:solidFill>
            <a:ln w="0" cap="flat" cmpd="sng" algn="ctr">
              <a:solidFill>
                <a:srgbClr val="B1B1B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Volný tvar 68"/>
            <p:cNvSpPr/>
            <p:nvPr/>
          </p:nvSpPr>
          <p:spPr>
            <a:xfrm>
              <a:off x="3161792" y="2279142"/>
              <a:ext cx="69089" cy="170943"/>
            </a:xfrm>
            <a:custGeom>
              <a:avLst/>
              <a:gdLst/>
              <a:ahLst/>
              <a:cxnLst/>
              <a:rect l="0" t="0" r="0" b="0"/>
              <a:pathLst>
                <a:path w="69089" h="170943">
                  <a:moveTo>
                    <a:pt x="0" y="0"/>
                  </a:moveTo>
                  <a:lnTo>
                    <a:pt x="53848" y="0"/>
                  </a:lnTo>
                  <a:lnTo>
                    <a:pt x="69088" y="170942"/>
                  </a:lnTo>
                  <a:lnTo>
                    <a:pt x="15240" y="170942"/>
                  </a:lnTo>
                  <a:close/>
                </a:path>
              </a:pathLst>
            </a:custGeom>
            <a:solidFill>
              <a:srgbClr val="B4B4B4"/>
            </a:solidFill>
            <a:ln w="0" cap="flat" cmpd="sng" algn="ctr">
              <a:solidFill>
                <a:srgbClr val="B4B4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" name="Volný tvar 69"/>
            <p:cNvSpPr/>
            <p:nvPr/>
          </p:nvSpPr>
          <p:spPr>
            <a:xfrm>
              <a:off x="3215640" y="2279142"/>
              <a:ext cx="68962" cy="170943"/>
            </a:xfrm>
            <a:custGeom>
              <a:avLst/>
              <a:gdLst/>
              <a:ahLst/>
              <a:cxnLst/>
              <a:rect l="0" t="0" r="0" b="0"/>
              <a:pathLst>
                <a:path w="68962" h="170943">
                  <a:moveTo>
                    <a:pt x="0" y="0"/>
                  </a:moveTo>
                  <a:lnTo>
                    <a:pt x="53594" y="0"/>
                  </a:lnTo>
                  <a:lnTo>
                    <a:pt x="68961" y="170815"/>
                  </a:lnTo>
                  <a:lnTo>
                    <a:pt x="15240" y="170942"/>
                  </a:lnTo>
                  <a:close/>
                </a:path>
              </a:pathLst>
            </a:custGeom>
            <a:solidFill>
              <a:srgbClr val="B7B7B7"/>
            </a:solidFill>
            <a:ln w="0" cap="flat" cmpd="sng" algn="ctr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" name="Volný tvar 70"/>
            <p:cNvSpPr/>
            <p:nvPr/>
          </p:nvSpPr>
          <p:spPr>
            <a:xfrm>
              <a:off x="3269234" y="2279142"/>
              <a:ext cx="68962" cy="170816"/>
            </a:xfrm>
            <a:custGeom>
              <a:avLst/>
              <a:gdLst/>
              <a:ahLst/>
              <a:cxnLst/>
              <a:rect l="0" t="0" r="0" b="0"/>
              <a:pathLst>
                <a:path w="68962" h="170816">
                  <a:moveTo>
                    <a:pt x="0" y="0"/>
                  </a:moveTo>
                  <a:lnTo>
                    <a:pt x="53848" y="0"/>
                  </a:lnTo>
                  <a:lnTo>
                    <a:pt x="68961" y="170815"/>
                  </a:lnTo>
                  <a:lnTo>
                    <a:pt x="15367" y="170815"/>
                  </a:lnTo>
                  <a:close/>
                </a:path>
              </a:pathLst>
            </a:custGeom>
            <a:solidFill>
              <a:srgbClr val="BABABA"/>
            </a:solidFill>
            <a:ln w="0" cap="flat" cmpd="sng" algn="ctr">
              <a:solidFill>
                <a:srgbClr val="BA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3323082" y="2279142"/>
              <a:ext cx="68962" cy="170816"/>
            </a:xfrm>
            <a:custGeom>
              <a:avLst/>
              <a:gdLst/>
              <a:ahLst/>
              <a:cxnLst/>
              <a:rect l="0" t="0" r="0" b="0"/>
              <a:pathLst>
                <a:path w="68962" h="170816">
                  <a:moveTo>
                    <a:pt x="15113" y="170815"/>
                  </a:moveTo>
                  <a:lnTo>
                    <a:pt x="0" y="0"/>
                  </a:lnTo>
                  <a:lnTo>
                    <a:pt x="53594" y="0"/>
                  </a:lnTo>
                  <a:lnTo>
                    <a:pt x="68961" y="170815"/>
                  </a:lnTo>
                  <a:close/>
                </a:path>
              </a:pathLst>
            </a:custGeom>
            <a:solidFill>
              <a:srgbClr val="BDBDBD"/>
            </a:solidFill>
            <a:ln w="0" cap="flat" cmpd="sng" algn="ctr">
              <a:solidFill>
                <a:srgbClr val="BDBDB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3376676" y="2279142"/>
              <a:ext cx="68962" cy="170816"/>
            </a:xfrm>
            <a:custGeom>
              <a:avLst/>
              <a:gdLst/>
              <a:ahLst/>
              <a:cxnLst/>
              <a:rect l="0" t="0" r="0" b="0"/>
              <a:pathLst>
                <a:path w="68962" h="170816">
                  <a:moveTo>
                    <a:pt x="0" y="0"/>
                  </a:moveTo>
                  <a:lnTo>
                    <a:pt x="53848" y="0"/>
                  </a:lnTo>
                  <a:lnTo>
                    <a:pt x="68961" y="170815"/>
                  </a:lnTo>
                  <a:lnTo>
                    <a:pt x="15367" y="170815"/>
                  </a:lnTo>
                  <a:close/>
                </a:path>
              </a:pathLst>
            </a:custGeom>
            <a:solidFill>
              <a:srgbClr val="C1C1C1"/>
            </a:solidFill>
            <a:ln w="0" cap="flat" cmpd="sng" algn="ctr">
              <a:solidFill>
                <a:srgbClr val="C1C1C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3430524" y="2279142"/>
              <a:ext cx="68962" cy="170816"/>
            </a:xfrm>
            <a:custGeom>
              <a:avLst/>
              <a:gdLst/>
              <a:ahLst/>
              <a:cxnLst/>
              <a:rect l="0" t="0" r="0" b="0"/>
              <a:pathLst>
                <a:path w="68962" h="170816">
                  <a:moveTo>
                    <a:pt x="0" y="0"/>
                  </a:moveTo>
                  <a:lnTo>
                    <a:pt x="53721" y="0"/>
                  </a:lnTo>
                  <a:lnTo>
                    <a:pt x="68961" y="170815"/>
                  </a:lnTo>
                  <a:lnTo>
                    <a:pt x="15113" y="170815"/>
                  </a:lnTo>
                  <a:close/>
                </a:path>
              </a:pathLst>
            </a:custGeom>
            <a:solidFill>
              <a:srgbClr val="C4C4C4"/>
            </a:solidFill>
            <a:ln w="0" cap="flat" cmpd="sng" algn="ctr">
              <a:solidFill>
                <a:srgbClr val="C4C4C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Volný tvar 74"/>
            <p:cNvSpPr/>
            <p:nvPr/>
          </p:nvSpPr>
          <p:spPr>
            <a:xfrm>
              <a:off x="3484245" y="2279142"/>
              <a:ext cx="68835" cy="170816"/>
            </a:xfrm>
            <a:custGeom>
              <a:avLst/>
              <a:gdLst/>
              <a:ahLst/>
              <a:cxnLst/>
              <a:rect l="0" t="0" r="0" b="0"/>
              <a:pathLst>
                <a:path w="68835" h="170816">
                  <a:moveTo>
                    <a:pt x="0" y="0"/>
                  </a:moveTo>
                  <a:lnTo>
                    <a:pt x="53594" y="0"/>
                  </a:lnTo>
                  <a:lnTo>
                    <a:pt x="68834" y="170688"/>
                  </a:lnTo>
                  <a:lnTo>
                    <a:pt x="15240" y="170815"/>
                  </a:lnTo>
                  <a:close/>
                </a:path>
              </a:pathLst>
            </a:custGeom>
            <a:solidFill>
              <a:srgbClr val="C7C7C7"/>
            </a:solidFill>
            <a:ln w="0" cap="flat" cmpd="sng" algn="ctr">
              <a:solidFill>
                <a:srgbClr val="C7C7C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Volný tvar 75"/>
            <p:cNvSpPr/>
            <p:nvPr/>
          </p:nvSpPr>
          <p:spPr>
            <a:xfrm>
              <a:off x="3537839" y="2279142"/>
              <a:ext cx="68835" cy="170689"/>
            </a:xfrm>
            <a:custGeom>
              <a:avLst/>
              <a:gdLst/>
              <a:ahLst/>
              <a:cxnLst/>
              <a:rect l="0" t="0" r="0" b="0"/>
              <a:pathLst>
                <a:path w="68835" h="170689">
                  <a:moveTo>
                    <a:pt x="0" y="0"/>
                  </a:moveTo>
                  <a:lnTo>
                    <a:pt x="53721" y="0"/>
                  </a:lnTo>
                  <a:lnTo>
                    <a:pt x="68834" y="170688"/>
                  </a:lnTo>
                  <a:lnTo>
                    <a:pt x="15240" y="170688"/>
                  </a:lnTo>
                  <a:close/>
                </a:path>
              </a:pathLst>
            </a:custGeom>
            <a:solidFill>
              <a:srgbClr val="CACACA"/>
            </a:solidFill>
            <a:ln w="0" cap="flat" cmpd="sng" algn="ctr">
              <a:solidFill>
                <a:srgbClr val="CACAC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" name="Volný tvar 76"/>
            <p:cNvSpPr/>
            <p:nvPr/>
          </p:nvSpPr>
          <p:spPr>
            <a:xfrm>
              <a:off x="3591560" y="2279142"/>
              <a:ext cx="68962" cy="170689"/>
            </a:xfrm>
            <a:custGeom>
              <a:avLst/>
              <a:gdLst/>
              <a:ahLst/>
              <a:cxnLst/>
              <a:rect l="0" t="0" r="0" b="0"/>
              <a:pathLst>
                <a:path w="68962" h="170689">
                  <a:moveTo>
                    <a:pt x="15113" y="170688"/>
                  </a:moveTo>
                  <a:lnTo>
                    <a:pt x="0" y="0"/>
                  </a:lnTo>
                  <a:lnTo>
                    <a:pt x="53594" y="0"/>
                  </a:lnTo>
                  <a:lnTo>
                    <a:pt x="68961" y="170688"/>
                  </a:lnTo>
                  <a:close/>
                </a:path>
              </a:pathLst>
            </a:custGeom>
            <a:solidFill>
              <a:srgbClr val="CDCDCD"/>
            </a:solidFill>
            <a:ln w="0" cap="flat" cmpd="sng" algn="ctr">
              <a:solidFill>
                <a:srgbClr val="CDCDC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Volný tvar 77"/>
            <p:cNvSpPr/>
            <p:nvPr/>
          </p:nvSpPr>
          <p:spPr>
            <a:xfrm>
              <a:off x="3645154" y="2279142"/>
              <a:ext cx="69089" cy="170689"/>
            </a:xfrm>
            <a:custGeom>
              <a:avLst/>
              <a:gdLst/>
              <a:ahLst/>
              <a:cxnLst/>
              <a:rect l="0" t="0" r="0" b="0"/>
              <a:pathLst>
                <a:path w="69089" h="170689">
                  <a:moveTo>
                    <a:pt x="0" y="0"/>
                  </a:moveTo>
                  <a:lnTo>
                    <a:pt x="53721" y="0"/>
                  </a:lnTo>
                  <a:lnTo>
                    <a:pt x="69088" y="170688"/>
                  </a:lnTo>
                  <a:lnTo>
                    <a:pt x="15367" y="170688"/>
                  </a:lnTo>
                  <a:close/>
                </a:path>
              </a:pathLst>
            </a:custGeom>
            <a:solidFill>
              <a:srgbClr val="D0D0D0"/>
            </a:solidFill>
            <a:ln w="0" cap="flat" cmpd="sng" algn="ctr">
              <a:solidFill>
                <a:srgbClr val="D0D0D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" name="Volný tvar 78"/>
            <p:cNvSpPr/>
            <p:nvPr/>
          </p:nvSpPr>
          <p:spPr>
            <a:xfrm>
              <a:off x="3698875" y="2279142"/>
              <a:ext cx="68962" cy="170689"/>
            </a:xfrm>
            <a:custGeom>
              <a:avLst/>
              <a:gdLst/>
              <a:ahLst/>
              <a:cxnLst/>
              <a:rect l="0" t="0" r="0" b="0"/>
              <a:pathLst>
                <a:path w="68962" h="170689">
                  <a:moveTo>
                    <a:pt x="0" y="0"/>
                  </a:moveTo>
                  <a:lnTo>
                    <a:pt x="53721" y="0"/>
                  </a:lnTo>
                  <a:lnTo>
                    <a:pt x="68961" y="170688"/>
                  </a:lnTo>
                  <a:lnTo>
                    <a:pt x="15367" y="170688"/>
                  </a:lnTo>
                  <a:close/>
                </a:path>
              </a:pathLst>
            </a:custGeom>
            <a:solidFill>
              <a:srgbClr val="D3D3D3"/>
            </a:solidFill>
            <a:ln w="0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" name="Volný tvar 79"/>
            <p:cNvSpPr/>
            <p:nvPr/>
          </p:nvSpPr>
          <p:spPr>
            <a:xfrm>
              <a:off x="3752596" y="2279142"/>
              <a:ext cx="69089" cy="170689"/>
            </a:xfrm>
            <a:custGeom>
              <a:avLst/>
              <a:gdLst/>
              <a:ahLst/>
              <a:cxnLst/>
              <a:rect l="0" t="0" r="0" b="0"/>
              <a:pathLst>
                <a:path w="69089" h="170689">
                  <a:moveTo>
                    <a:pt x="0" y="0"/>
                  </a:moveTo>
                  <a:lnTo>
                    <a:pt x="53721" y="0"/>
                  </a:lnTo>
                  <a:lnTo>
                    <a:pt x="69088" y="170434"/>
                  </a:lnTo>
                  <a:lnTo>
                    <a:pt x="15240" y="170688"/>
                  </a:lnTo>
                  <a:close/>
                </a:path>
              </a:pathLst>
            </a:custGeom>
            <a:solidFill>
              <a:srgbClr val="D6D6D6"/>
            </a:solidFill>
            <a:ln w="0" cap="flat" cmpd="sng" algn="ctr">
              <a:solidFill>
                <a:srgbClr val="D6D6D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Volný tvar 80"/>
            <p:cNvSpPr/>
            <p:nvPr/>
          </p:nvSpPr>
          <p:spPr>
            <a:xfrm>
              <a:off x="3806317" y="2279142"/>
              <a:ext cx="68962" cy="170435"/>
            </a:xfrm>
            <a:custGeom>
              <a:avLst/>
              <a:gdLst/>
              <a:ahLst/>
              <a:cxnLst/>
              <a:rect l="0" t="0" r="0" b="0"/>
              <a:pathLst>
                <a:path w="68962" h="170435">
                  <a:moveTo>
                    <a:pt x="0" y="0"/>
                  </a:moveTo>
                  <a:lnTo>
                    <a:pt x="53848" y="0"/>
                  </a:lnTo>
                  <a:lnTo>
                    <a:pt x="68961" y="170434"/>
                  </a:lnTo>
                  <a:lnTo>
                    <a:pt x="15367" y="170434"/>
                  </a:lnTo>
                  <a:close/>
                </a:path>
              </a:pathLst>
            </a:custGeom>
            <a:solidFill>
              <a:srgbClr val="D9D9D9"/>
            </a:solidFill>
            <a:ln w="0" cap="flat" cmpd="sng" algn="ctr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" name="Volný tvar 81"/>
            <p:cNvSpPr/>
            <p:nvPr/>
          </p:nvSpPr>
          <p:spPr>
            <a:xfrm>
              <a:off x="3860165" y="2279142"/>
              <a:ext cx="68835" cy="170435"/>
            </a:xfrm>
            <a:custGeom>
              <a:avLst/>
              <a:gdLst/>
              <a:ahLst/>
              <a:cxnLst/>
              <a:rect l="0" t="0" r="0" b="0"/>
              <a:pathLst>
                <a:path w="68835" h="170435">
                  <a:moveTo>
                    <a:pt x="15113" y="170434"/>
                  </a:moveTo>
                  <a:lnTo>
                    <a:pt x="0" y="0"/>
                  </a:lnTo>
                  <a:lnTo>
                    <a:pt x="53594" y="0"/>
                  </a:lnTo>
                  <a:lnTo>
                    <a:pt x="68834" y="170434"/>
                  </a:lnTo>
                  <a:close/>
                </a:path>
              </a:pathLst>
            </a:custGeom>
            <a:solidFill>
              <a:srgbClr val="DCDCDC"/>
            </a:solidFill>
            <a:ln w="0" cap="flat" cmpd="sng" algn="ctr">
              <a:solidFill>
                <a:srgbClr val="DCDCD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" name="Volný tvar 82"/>
            <p:cNvSpPr/>
            <p:nvPr/>
          </p:nvSpPr>
          <p:spPr>
            <a:xfrm>
              <a:off x="3913759" y="2279142"/>
              <a:ext cx="68835" cy="170435"/>
            </a:xfrm>
            <a:custGeom>
              <a:avLst/>
              <a:gdLst/>
              <a:ahLst/>
              <a:cxnLst/>
              <a:rect l="0" t="0" r="0" b="0"/>
              <a:pathLst>
                <a:path w="68835" h="170435">
                  <a:moveTo>
                    <a:pt x="0" y="0"/>
                  </a:moveTo>
                  <a:lnTo>
                    <a:pt x="53594" y="0"/>
                  </a:lnTo>
                  <a:lnTo>
                    <a:pt x="68834" y="170434"/>
                  </a:lnTo>
                  <a:lnTo>
                    <a:pt x="15240" y="170434"/>
                  </a:lnTo>
                  <a:close/>
                </a:path>
              </a:pathLst>
            </a:custGeom>
            <a:solidFill>
              <a:srgbClr val="DFDFDF"/>
            </a:solidFill>
            <a:ln w="0" cap="flat" cmpd="sng" algn="ctr">
              <a:solidFill>
                <a:srgbClr val="DFDFD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Volný tvar 83"/>
            <p:cNvSpPr/>
            <p:nvPr/>
          </p:nvSpPr>
          <p:spPr>
            <a:xfrm>
              <a:off x="3967353" y="2279142"/>
              <a:ext cx="68962" cy="170435"/>
            </a:xfrm>
            <a:custGeom>
              <a:avLst/>
              <a:gdLst/>
              <a:ahLst/>
              <a:cxnLst/>
              <a:rect l="0" t="0" r="0" b="0"/>
              <a:pathLst>
                <a:path w="68962" h="170435">
                  <a:moveTo>
                    <a:pt x="0" y="0"/>
                  </a:moveTo>
                  <a:lnTo>
                    <a:pt x="53848" y="0"/>
                  </a:lnTo>
                  <a:lnTo>
                    <a:pt x="68961" y="170434"/>
                  </a:lnTo>
                  <a:lnTo>
                    <a:pt x="15240" y="170434"/>
                  </a:lnTo>
                  <a:close/>
                </a:path>
              </a:pathLst>
            </a:custGeom>
            <a:solidFill>
              <a:srgbClr val="E2E2E2"/>
            </a:solidFill>
            <a:ln w="0" cap="flat" cmpd="sng" algn="ctr">
              <a:solidFill>
                <a:srgbClr val="E2E2E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" name="Volný tvar 84"/>
            <p:cNvSpPr/>
            <p:nvPr/>
          </p:nvSpPr>
          <p:spPr>
            <a:xfrm>
              <a:off x="2482816" y="2278767"/>
              <a:ext cx="2076433" cy="171609"/>
            </a:xfrm>
            <a:custGeom>
              <a:avLst/>
              <a:gdLst/>
              <a:ahLst/>
              <a:cxnLst/>
              <a:rect l="0" t="0" r="0" b="0"/>
              <a:pathLst>
                <a:path w="2076433" h="171609">
                  <a:moveTo>
                    <a:pt x="2076432" y="170521"/>
                  </a:moveTo>
                  <a:lnTo>
                    <a:pt x="2076432" y="0"/>
                  </a:lnTo>
                  <a:lnTo>
                    <a:pt x="120440" y="0"/>
                  </a:lnTo>
                  <a:lnTo>
                    <a:pt x="91488" y="13033"/>
                  </a:lnTo>
                  <a:lnTo>
                    <a:pt x="60220" y="22808"/>
                  </a:lnTo>
                  <a:lnTo>
                    <a:pt x="30110" y="29325"/>
                  </a:lnTo>
                  <a:lnTo>
                    <a:pt x="0" y="30411"/>
                  </a:lnTo>
                  <a:lnTo>
                    <a:pt x="2316" y="129249"/>
                  </a:lnTo>
                  <a:lnTo>
                    <a:pt x="25478" y="131421"/>
                  </a:lnTo>
                  <a:lnTo>
                    <a:pt x="46323" y="134679"/>
                  </a:lnTo>
                  <a:lnTo>
                    <a:pt x="63694" y="139024"/>
                  </a:lnTo>
                  <a:lnTo>
                    <a:pt x="79907" y="142282"/>
                  </a:lnTo>
                  <a:lnTo>
                    <a:pt x="93804" y="148799"/>
                  </a:lnTo>
                  <a:lnTo>
                    <a:pt x="107701" y="155316"/>
                  </a:lnTo>
                  <a:lnTo>
                    <a:pt x="121598" y="161832"/>
                  </a:lnTo>
                  <a:lnTo>
                    <a:pt x="136653" y="17160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6" name="Skupina 275"/>
          <p:cNvGrpSpPr/>
          <p:nvPr/>
        </p:nvGrpSpPr>
        <p:grpSpPr>
          <a:xfrm>
            <a:off x="4253738" y="2183638"/>
            <a:ext cx="1844901" cy="1342137"/>
            <a:chOff x="4253738" y="2183638"/>
            <a:chExt cx="1844901" cy="1342137"/>
          </a:xfrm>
        </p:grpSpPr>
        <p:sp>
          <p:nvSpPr>
            <p:cNvPr id="87" name="Volný tvar 86"/>
            <p:cNvSpPr/>
            <p:nvPr/>
          </p:nvSpPr>
          <p:spPr>
            <a:xfrm>
              <a:off x="4795520" y="3512820"/>
              <a:ext cx="11812" cy="12955"/>
            </a:xfrm>
            <a:custGeom>
              <a:avLst/>
              <a:gdLst/>
              <a:ahLst/>
              <a:cxnLst/>
              <a:rect l="0" t="0" r="0" b="0"/>
              <a:pathLst>
                <a:path w="11812" h="12955">
                  <a:moveTo>
                    <a:pt x="5207" y="12954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" name="Volný tvar 87"/>
            <p:cNvSpPr/>
            <p:nvPr/>
          </p:nvSpPr>
          <p:spPr>
            <a:xfrm>
              <a:off x="4795177" y="3512680"/>
              <a:ext cx="11876" cy="12706"/>
            </a:xfrm>
            <a:custGeom>
              <a:avLst/>
              <a:gdLst/>
              <a:ahLst/>
              <a:cxnLst/>
              <a:rect l="0" t="0" r="0" b="0"/>
              <a:pathLst>
                <a:path w="11876" h="12706">
                  <a:moveTo>
                    <a:pt x="5937" y="12705"/>
                  </a:moveTo>
                  <a:lnTo>
                    <a:pt x="0" y="4887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" name="Volný tvar 88"/>
            <p:cNvSpPr/>
            <p:nvPr/>
          </p:nvSpPr>
          <p:spPr>
            <a:xfrm>
              <a:off x="4811903" y="3504946"/>
              <a:ext cx="11812" cy="13082"/>
            </a:xfrm>
            <a:custGeom>
              <a:avLst/>
              <a:gdLst/>
              <a:ahLst/>
              <a:cxnLst/>
              <a:rect l="0" t="0" r="0" b="0"/>
              <a:pathLst>
                <a:path w="11812" h="13082">
                  <a:moveTo>
                    <a:pt x="5207" y="13081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" name="Volný tvar 89"/>
            <p:cNvSpPr/>
            <p:nvPr/>
          </p:nvSpPr>
          <p:spPr>
            <a:xfrm>
              <a:off x="4812003" y="3504864"/>
              <a:ext cx="11876" cy="13681"/>
            </a:xfrm>
            <a:custGeom>
              <a:avLst/>
              <a:gdLst/>
              <a:ahLst/>
              <a:cxnLst/>
              <a:rect l="0" t="0" r="0" b="0"/>
              <a:pathLst>
                <a:path w="11876" h="13681">
                  <a:moveTo>
                    <a:pt x="4948" y="13680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" name="Volný tvar 90"/>
            <p:cNvSpPr/>
            <p:nvPr/>
          </p:nvSpPr>
          <p:spPr>
            <a:xfrm>
              <a:off x="4828159" y="3497199"/>
              <a:ext cx="11812" cy="13082"/>
            </a:xfrm>
            <a:custGeom>
              <a:avLst/>
              <a:gdLst/>
              <a:ahLst/>
              <a:cxnLst/>
              <a:rect l="0" t="0" r="0" b="0"/>
              <a:pathLst>
                <a:path w="11812" h="13082">
                  <a:moveTo>
                    <a:pt x="5080" y="13081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" name="Volný tvar 91"/>
            <p:cNvSpPr/>
            <p:nvPr/>
          </p:nvSpPr>
          <p:spPr>
            <a:xfrm>
              <a:off x="4827841" y="3497046"/>
              <a:ext cx="11876" cy="12706"/>
            </a:xfrm>
            <a:custGeom>
              <a:avLst/>
              <a:gdLst/>
              <a:ahLst/>
              <a:cxnLst/>
              <a:rect l="0" t="0" r="0" b="0"/>
              <a:pathLst>
                <a:path w="11876" h="12706">
                  <a:moveTo>
                    <a:pt x="4948" y="12705"/>
                  </a:moveTo>
                  <a:lnTo>
                    <a:pt x="0" y="4887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" name="Volný tvar 92"/>
            <p:cNvSpPr/>
            <p:nvPr/>
          </p:nvSpPr>
          <p:spPr>
            <a:xfrm>
              <a:off x="4844415" y="3489325"/>
              <a:ext cx="11812" cy="13082"/>
            </a:xfrm>
            <a:custGeom>
              <a:avLst/>
              <a:gdLst/>
              <a:ahLst/>
              <a:cxnLst/>
              <a:rect l="0" t="0" r="0" b="0"/>
              <a:pathLst>
                <a:path w="11812" h="13082">
                  <a:moveTo>
                    <a:pt x="5080" y="13081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4" name="Volný tvar 93"/>
            <p:cNvSpPr/>
            <p:nvPr/>
          </p:nvSpPr>
          <p:spPr>
            <a:xfrm>
              <a:off x="4844661" y="3489230"/>
              <a:ext cx="11876" cy="13681"/>
            </a:xfrm>
            <a:custGeom>
              <a:avLst/>
              <a:gdLst/>
              <a:ahLst/>
              <a:cxnLst/>
              <a:rect l="0" t="0" r="0" b="0"/>
              <a:pathLst>
                <a:path w="11876" h="13681">
                  <a:moveTo>
                    <a:pt x="4948" y="13680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5" name="Volný tvar 94"/>
            <p:cNvSpPr/>
            <p:nvPr/>
          </p:nvSpPr>
          <p:spPr>
            <a:xfrm>
              <a:off x="4860798" y="3481451"/>
              <a:ext cx="11812" cy="13209"/>
            </a:xfrm>
            <a:custGeom>
              <a:avLst/>
              <a:gdLst/>
              <a:ahLst/>
              <a:cxnLst/>
              <a:rect l="0" t="0" r="0" b="0"/>
              <a:pathLst>
                <a:path w="11812" h="13209">
                  <a:moveTo>
                    <a:pt x="4953" y="13208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6" name="Volný tvar 95"/>
            <p:cNvSpPr/>
            <p:nvPr/>
          </p:nvSpPr>
          <p:spPr>
            <a:xfrm>
              <a:off x="4860498" y="3481411"/>
              <a:ext cx="11876" cy="12705"/>
            </a:xfrm>
            <a:custGeom>
              <a:avLst/>
              <a:gdLst/>
              <a:ahLst/>
              <a:cxnLst/>
              <a:rect l="0" t="0" r="0" b="0"/>
              <a:pathLst>
                <a:path w="11876" h="12705">
                  <a:moveTo>
                    <a:pt x="4948" y="12704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7" name="Volný tvar 96"/>
            <p:cNvSpPr/>
            <p:nvPr/>
          </p:nvSpPr>
          <p:spPr>
            <a:xfrm>
              <a:off x="4877181" y="3473577"/>
              <a:ext cx="11685" cy="13336"/>
            </a:xfrm>
            <a:custGeom>
              <a:avLst/>
              <a:gdLst/>
              <a:ahLst/>
              <a:cxnLst/>
              <a:rect l="0" t="0" r="0" b="0"/>
              <a:pathLst>
                <a:path w="11685" h="13336">
                  <a:moveTo>
                    <a:pt x="4953" y="13335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" name="Volný tvar 97"/>
            <p:cNvSpPr/>
            <p:nvPr/>
          </p:nvSpPr>
          <p:spPr>
            <a:xfrm>
              <a:off x="4877326" y="3473593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4948" y="13680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9" name="Volný tvar 98"/>
            <p:cNvSpPr/>
            <p:nvPr/>
          </p:nvSpPr>
          <p:spPr>
            <a:xfrm>
              <a:off x="4893310" y="3465703"/>
              <a:ext cx="11939" cy="13336"/>
            </a:xfrm>
            <a:custGeom>
              <a:avLst/>
              <a:gdLst/>
              <a:ahLst/>
              <a:cxnLst/>
              <a:rect l="0" t="0" r="0" b="0"/>
              <a:pathLst>
                <a:path w="11939" h="13336">
                  <a:moveTo>
                    <a:pt x="5080" y="13335"/>
                  </a:moveTo>
                  <a:lnTo>
                    <a:pt x="0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0" name="Volný tvar 99"/>
            <p:cNvSpPr/>
            <p:nvPr/>
          </p:nvSpPr>
          <p:spPr>
            <a:xfrm>
              <a:off x="4893162" y="3465774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4948" y="13680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1" name="Volný tvar 100"/>
            <p:cNvSpPr/>
            <p:nvPr/>
          </p:nvSpPr>
          <p:spPr>
            <a:xfrm>
              <a:off x="4909693" y="3457829"/>
              <a:ext cx="11685" cy="13463"/>
            </a:xfrm>
            <a:custGeom>
              <a:avLst/>
              <a:gdLst/>
              <a:ahLst/>
              <a:cxnLst/>
              <a:rect l="0" t="0" r="0" b="0"/>
              <a:pathLst>
                <a:path w="11685" h="13463">
                  <a:moveTo>
                    <a:pt x="4826" y="13462"/>
                  </a:moveTo>
                  <a:lnTo>
                    <a:pt x="0" y="5080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2" name="Volný tvar 101"/>
            <p:cNvSpPr/>
            <p:nvPr/>
          </p:nvSpPr>
          <p:spPr>
            <a:xfrm>
              <a:off x="4909988" y="3457958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4948" y="13680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3" name="Volný tvar 102"/>
            <p:cNvSpPr/>
            <p:nvPr/>
          </p:nvSpPr>
          <p:spPr>
            <a:xfrm>
              <a:off x="4926076" y="3450082"/>
              <a:ext cx="11685" cy="13336"/>
            </a:xfrm>
            <a:custGeom>
              <a:avLst/>
              <a:gdLst/>
              <a:ahLst/>
              <a:cxnLst/>
              <a:rect l="0" t="0" r="0" b="0"/>
              <a:pathLst>
                <a:path w="11685" h="13336">
                  <a:moveTo>
                    <a:pt x="4826" y="13335"/>
                  </a:moveTo>
                  <a:lnTo>
                    <a:pt x="0" y="5080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4" name="Volný tvar 103"/>
            <p:cNvSpPr/>
            <p:nvPr/>
          </p:nvSpPr>
          <p:spPr>
            <a:xfrm>
              <a:off x="4925818" y="3450142"/>
              <a:ext cx="11876" cy="13680"/>
            </a:xfrm>
            <a:custGeom>
              <a:avLst/>
              <a:gdLst/>
              <a:ahLst/>
              <a:cxnLst/>
              <a:rect l="0" t="0" r="0" b="0"/>
              <a:pathLst>
                <a:path w="11876" h="13680">
                  <a:moveTo>
                    <a:pt x="4948" y="13679"/>
                  </a:moveTo>
                  <a:lnTo>
                    <a:pt x="0" y="4885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Volný tvar 104"/>
            <p:cNvSpPr/>
            <p:nvPr/>
          </p:nvSpPr>
          <p:spPr>
            <a:xfrm>
              <a:off x="4942332" y="3442208"/>
              <a:ext cx="11685" cy="13463"/>
            </a:xfrm>
            <a:custGeom>
              <a:avLst/>
              <a:gdLst/>
              <a:ahLst/>
              <a:cxnLst/>
              <a:rect l="0" t="0" r="0" b="0"/>
              <a:pathLst>
                <a:path w="11685" h="13463">
                  <a:moveTo>
                    <a:pt x="4826" y="13462"/>
                  </a:moveTo>
                  <a:lnTo>
                    <a:pt x="0" y="5080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Volný tvar 105"/>
            <p:cNvSpPr/>
            <p:nvPr/>
          </p:nvSpPr>
          <p:spPr>
            <a:xfrm>
              <a:off x="4942644" y="3442322"/>
              <a:ext cx="11875" cy="13680"/>
            </a:xfrm>
            <a:custGeom>
              <a:avLst/>
              <a:gdLst/>
              <a:ahLst/>
              <a:cxnLst/>
              <a:rect l="0" t="0" r="0" b="0"/>
              <a:pathLst>
                <a:path w="11875" h="13680">
                  <a:moveTo>
                    <a:pt x="4947" y="13679"/>
                  </a:moveTo>
                  <a:lnTo>
                    <a:pt x="0" y="4885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Volný tvar 106"/>
            <p:cNvSpPr/>
            <p:nvPr/>
          </p:nvSpPr>
          <p:spPr>
            <a:xfrm>
              <a:off x="4958588" y="3434461"/>
              <a:ext cx="11812" cy="13463"/>
            </a:xfrm>
            <a:custGeom>
              <a:avLst/>
              <a:gdLst/>
              <a:ahLst/>
              <a:cxnLst/>
              <a:rect l="0" t="0" r="0" b="0"/>
              <a:pathLst>
                <a:path w="11812" h="13463">
                  <a:moveTo>
                    <a:pt x="4826" y="13462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Volný tvar 107"/>
            <p:cNvSpPr/>
            <p:nvPr/>
          </p:nvSpPr>
          <p:spPr>
            <a:xfrm>
              <a:off x="4958483" y="3434503"/>
              <a:ext cx="11875" cy="13680"/>
            </a:xfrm>
            <a:custGeom>
              <a:avLst/>
              <a:gdLst/>
              <a:ahLst/>
              <a:cxnLst/>
              <a:rect l="0" t="0" r="0" b="0"/>
              <a:pathLst>
                <a:path w="11875" h="13680">
                  <a:moveTo>
                    <a:pt x="4947" y="13679"/>
                  </a:moveTo>
                  <a:lnTo>
                    <a:pt x="0" y="4885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Volný tvar 108"/>
            <p:cNvSpPr/>
            <p:nvPr/>
          </p:nvSpPr>
          <p:spPr>
            <a:xfrm>
              <a:off x="4974844" y="3426587"/>
              <a:ext cx="11685" cy="13463"/>
            </a:xfrm>
            <a:custGeom>
              <a:avLst/>
              <a:gdLst/>
              <a:ahLst/>
              <a:cxnLst/>
              <a:rect l="0" t="0" r="0" b="0"/>
              <a:pathLst>
                <a:path w="11685" h="13463">
                  <a:moveTo>
                    <a:pt x="4953" y="13462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Volný tvar 109"/>
            <p:cNvSpPr/>
            <p:nvPr/>
          </p:nvSpPr>
          <p:spPr>
            <a:xfrm>
              <a:off x="4974317" y="3426689"/>
              <a:ext cx="12868" cy="13680"/>
            </a:xfrm>
            <a:custGeom>
              <a:avLst/>
              <a:gdLst/>
              <a:ahLst/>
              <a:cxnLst/>
              <a:rect l="0" t="0" r="0" b="0"/>
              <a:pathLst>
                <a:path w="12868" h="13680">
                  <a:moveTo>
                    <a:pt x="4949" y="13679"/>
                  </a:moveTo>
                  <a:lnTo>
                    <a:pt x="0" y="4885"/>
                  </a:lnTo>
                  <a:lnTo>
                    <a:pt x="12867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1" name="Volný tvar 110"/>
            <p:cNvSpPr/>
            <p:nvPr/>
          </p:nvSpPr>
          <p:spPr>
            <a:xfrm>
              <a:off x="4991227" y="3418713"/>
              <a:ext cx="11685" cy="13590"/>
            </a:xfrm>
            <a:custGeom>
              <a:avLst/>
              <a:gdLst/>
              <a:ahLst/>
              <a:cxnLst/>
              <a:rect l="0" t="0" r="0" b="0"/>
              <a:pathLst>
                <a:path w="11685" h="13590">
                  <a:moveTo>
                    <a:pt x="4826" y="13589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Volný tvar 111"/>
            <p:cNvSpPr/>
            <p:nvPr/>
          </p:nvSpPr>
          <p:spPr>
            <a:xfrm>
              <a:off x="4991146" y="3418870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4947" y="13680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Volný tvar 112"/>
            <p:cNvSpPr/>
            <p:nvPr/>
          </p:nvSpPr>
          <p:spPr>
            <a:xfrm>
              <a:off x="5007483" y="3410966"/>
              <a:ext cx="11812" cy="13590"/>
            </a:xfrm>
            <a:custGeom>
              <a:avLst/>
              <a:gdLst/>
              <a:ahLst/>
              <a:cxnLst/>
              <a:rect l="0" t="0" r="0" b="0"/>
              <a:pathLst>
                <a:path w="11812" h="13590">
                  <a:moveTo>
                    <a:pt x="4699" y="13589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Volný tvar 113"/>
            <p:cNvSpPr/>
            <p:nvPr/>
          </p:nvSpPr>
          <p:spPr>
            <a:xfrm>
              <a:off x="5006977" y="3411050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4947" y="13680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5" name="Volný tvar 114"/>
            <p:cNvSpPr/>
            <p:nvPr/>
          </p:nvSpPr>
          <p:spPr>
            <a:xfrm>
              <a:off x="5023739" y="3403092"/>
              <a:ext cx="11812" cy="13590"/>
            </a:xfrm>
            <a:custGeom>
              <a:avLst/>
              <a:gdLst/>
              <a:ahLst/>
              <a:cxnLst/>
              <a:rect l="0" t="0" r="0" b="0"/>
              <a:pathLst>
                <a:path w="11812" h="13590">
                  <a:moveTo>
                    <a:pt x="4826" y="13589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Volný tvar 115"/>
            <p:cNvSpPr/>
            <p:nvPr/>
          </p:nvSpPr>
          <p:spPr>
            <a:xfrm>
              <a:off x="5023802" y="3403231"/>
              <a:ext cx="11876" cy="13680"/>
            </a:xfrm>
            <a:custGeom>
              <a:avLst/>
              <a:gdLst/>
              <a:ahLst/>
              <a:cxnLst/>
              <a:rect l="0" t="0" r="0" b="0"/>
              <a:pathLst>
                <a:path w="11876" h="13680">
                  <a:moveTo>
                    <a:pt x="4948" y="13679"/>
                  </a:moveTo>
                  <a:lnTo>
                    <a:pt x="0" y="4885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Volný tvar 116"/>
            <p:cNvSpPr/>
            <p:nvPr/>
          </p:nvSpPr>
          <p:spPr>
            <a:xfrm>
              <a:off x="5039995" y="3395218"/>
              <a:ext cx="11812" cy="13844"/>
            </a:xfrm>
            <a:custGeom>
              <a:avLst/>
              <a:gdLst/>
              <a:ahLst/>
              <a:cxnLst/>
              <a:rect l="0" t="0" r="0" b="0"/>
              <a:pathLst>
                <a:path w="11812" h="13844">
                  <a:moveTo>
                    <a:pt x="4826" y="13843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Volný tvar 117"/>
            <p:cNvSpPr/>
            <p:nvPr/>
          </p:nvSpPr>
          <p:spPr>
            <a:xfrm>
              <a:off x="5039641" y="3395419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4948" y="13680"/>
                  </a:moveTo>
                  <a:lnTo>
                    <a:pt x="0" y="4885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Volný tvar 118"/>
            <p:cNvSpPr/>
            <p:nvPr/>
          </p:nvSpPr>
          <p:spPr>
            <a:xfrm>
              <a:off x="5056378" y="3387344"/>
              <a:ext cx="11812" cy="13844"/>
            </a:xfrm>
            <a:custGeom>
              <a:avLst/>
              <a:gdLst/>
              <a:ahLst/>
              <a:cxnLst/>
              <a:rect l="0" t="0" r="0" b="0"/>
              <a:pathLst>
                <a:path w="11812" h="13844">
                  <a:moveTo>
                    <a:pt x="4699" y="13843"/>
                  </a:moveTo>
                  <a:lnTo>
                    <a:pt x="0" y="508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Volný tvar 119"/>
            <p:cNvSpPr/>
            <p:nvPr/>
          </p:nvSpPr>
          <p:spPr>
            <a:xfrm>
              <a:off x="5056465" y="3387599"/>
              <a:ext cx="11876" cy="13681"/>
            </a:xfrm>
            <a:custGeom>
              <a:avLst/>
              <a:gdLst/>
              <a:ahLst/>
              <a:cxnLst/>
              <a:rect l="0" t="0" r="0" b="0"/>
              <a:pathLst>
                <a:path w="11876" h="13681">
                  <a:moveTo>
                    <a:pt x="4948" y="13680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Volný tvar 120"/>
            <p:cNvSpPr/>
            <p:nvPr/>
          </p:nvSpPr>
          <p:spPr>
            <a:xfrm>
              <a:off x="5072761" y="3379597"/>
              <a:ext cx="11685" cy="13717"/>
            </a:xfrm>
            <a:custGeom>
              <a:avLst/>
              <a:gdLst/>
              <a:ahLst/>
              <a:cxnLst/>
              <a:rect l="0" t="0" r="0" b="0"/>
              <a:pathLst>
                <a:path w="11685" h="13717">
                  <a:moveTo>
                    <a:pt x="4445" y="13716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2" name="Volný tvar 121"/>
            <p:cNvSpPr/>
            <p:nvPr/>
          </p:nvSpPr>
          <p:spPr>
            <a:xfrm>
              <a:off x="5072302" y="3379779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4947" y="13680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3" name="Volný tvar 122"/>
            <p:cNvSpPr/>
            <p:nvPr/>
          </p:nvSpPr>
          <p:spPr>
            <a:xfrm>
              <a:off x="5089017" y="3371723"/>
              <a:ext cx="11812" cy="13844"/>
            </a:xfrm>
            <a:custGeom>
              <a:avLst/>
              <a:gdLst/>
              <a:ahLst/>
              <a:cxnLst/>
              <a:rect l="0" t="0" r="0" b="0"/>
              <a:pathLst>
                <a:path w="11812" h="13844">
                  <a:moveTo>
                    <a:pt x="4572" y="13843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4" name="Volný tvar 123"/>
            <p:cNvSpPr/>
            <p:nvPr/>
          </p:nvSpPr>
          <p:spPr>
            <a:xfrm>
              <a:off x="5089123" y="3371960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3958" y="13680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5" name="Volný tvar 124"/>
            <p:cNvSpPr/>
            <p:nvPr/>
          </p:nvSpPr>
          <p:spPr>
            <a:xfrm>
              <a:off x="5105273" y="3363976"/>
              <a:ext cx="11812" cy="13717"/>
            </a:xfrm>
            <a:custGeom>
              <a:avLst/>
              <a:gdLst/>
              <a:ahLst/>
              <a:cxnLst/>
              <a:rect l="0" t="0" r="0" b="0"/>
              <a:pathLst>
                <a:path w="11812" h="13717">
                  <a:moveTo>
                    <a:pt x="4572" y="13716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6" name="Volný tvar 125"/>
            <p:cNvSpPr/>
            <p:nvPr/>
          </p:nvSpPr>
          <p:spPr>
            <a:xfrm>
              <a:off x="5104960" y="3364147"/>
              <a:ext cx="11876" cy="13681"/>
            </a:xfrm>
            <a:custGeom>
              <a:avLst/>
              <a:gdLst/>
              <a:ahLst/>
              <a:cxnLst/>
              <a:rect l="0" t="0" r="0" b="0"/>
              <a:pathLst>
                <a:path w="11876" h="13681">
                  <a:moveTo>
                    <a:pt x="4948" y="13680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7" name="Volný tvar 126"/>
            <p:cNvSpPr/>
            <p:nvPr/>
          </p:nvSpPr>
          <p:spPr>
            <a:xfrm>
              <a:off x="5121529" y="3356102"/>
              <a:ext cx="11812" cy="13844"/>
            </a:xfrm>
            <a:custGeom>
              <a:avLst/>
              <a:gdLst/>
              <a:ahLst/>
              <a:cxnLst/>
              <a:rect l="0" t="0" r="0" b="0"/>
              <a:pathLst>
                <a:path w="11812" h="13844">
                  <a:moveTo>
                    <a:pt x="4572" y="13843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8" name="Volný tvar 127"/>
            <p:cNvSpPr/>
            <p:nvPr/>
          </p:nvSpPr>
          <p:spPr>
            <a:xfrm>
              <a:off x="5121787" y="3356328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3958" y="13680"/>
                  </a:moveTo>
                  <a:lnTo>
                    <a:pt x="0" y="4885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Volný tvar 128"/>
            <p:cNvSpPr/>
            <p:nvPr/>
          </p:nvSpPr>
          <p:spPr>
            <a:xfrm>
              <a:off x="5137912" y="3348355"/>
              <a:ext cx="11812" cy="13844"/>
            </a:xfrm>
            <a:custGeom>
              <a:avLst/>
              <a:gdLst/>
              <a:ahLst/>
              <a:cxnLst/>
              <a:rect l="0" t="0" r="0" b="0"/>
              <a:pathLst>
                <a:path w="11812" h="13844">
                  <a:moveTo>
                    <a:pt x="4445" y="13843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Volný tvar 129"/>
            <p:cNvSpPr/>
            <p:nvPr/>
          </p:nvSpPr>
          <p:spPr>
            <a:xfrm>
              <a:off x="5137621" y="3348509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4947" y="13680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Volný tvar 130"/>
            <p:cNvSpPr/>
            <p:nvPr/>
          </p:nvSpPr>
          <p:spPr>
            <a:xfrm>
              <a:off x="5154295" y="3340481"/>
              <a:ext cx="11685" cy="13844"/>
            </a:xfrm>
            <a:custGeom>
              <a:avLst/>
              <a:gdLst/>
              <a:ahLst/>
              <a:cxnLst/>
              <a:rect l="0" t="0" r="0" b="0"/>
              <a:pathLst>
                <a:path w="11685" h="13844">
                  <a:moveTo>
                    <a:pt x="4318" y="13843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Volný tvar 131"/>
            <p:cNvSpPr/>
            <p:nvPr/>
          </p:nvSpPr>
          <p:spPr>
            <a:xfrm>
              <a:off x="5154450" y="3340691"/>
              <a:ext cx="11875" cy="13681"/>
            </a:xfrm>
            <a:custGeom>
              <a:avLst/>
              <a:gdLst/>
              <a:ahLst/>
              <a:cxnLst/>
              <a:rect l="0" t="0" r="0" b="0"/>
              <a:pathLst>
                <a:path w="11875" h="13681">
                  <a:moveTo>
                    <a:pt x="3958" y="13680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3" name="Volný tvar 132"/>
            <p:cNvSpPr/>
            <p:nvPr/>
          </p:nvSpPr>
          <p:spPr>
            <a:xfrm>
              <a:off x="5170424" y="3332607"/>
              <a:ext cx="11812" cy="14098"/>
            </a:xfrm>
            <a:custGeom>
              <a:avLst/>
              <a:gdLst/>
              <a:ahLst/>
              <a:cxnLst/>
              <a:rect l="0" t="0" r="0" b="0"/>
              <a:pathLst>
                <a:path w="11812" h="14098">
                  <a:moveTo>
                    <a:pt x="4445" y="14097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Volný tvar 133"/>
            <p:cNvSpPr/>
            <p:nvPr/>
          </p:nvSpPr>
          <p:spPr>
            <a:xfrm>
              <a:off x="5170281" y="3332876"/>
              <a:ext cx="11875" cy="13680"/>
            </a:xfrm>
            <a:custGeom>
              <a:avLst/>
              <a:gdLst/>
              <a:ahLst/>
              <a:cxnLst/>
              <a:rect l="0" t="0" r="0" b="0"/>
              <a:pathLst>
                <a:path w="11875" h="13680">
                  <a:moveTo>
                    <a:pt x="4947" y="13679"/>
                  </a:moveTo>
                  <a:lnTo>
                    <a:pt x="0" y="4885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Volný tvar 134"/>
            <p:cNvSpPr/>
            <p:nvPr/>
          </p:nvSpPr>
          <p:spPr>
            <a:xfrm>
              <a:off x="5186807" y="3324733"/>
              <a:ext cx="11685" cy="14098"/>
            </a:xfrm>
            <a:custGeom>
              <a:avLst/>
              <a:gdLst/>
              <a:ahLst/>
              <a:cxnLst/>
              <a:rect l="0" t="0" r="0" b="0"/>
              <a:pathLst>
                <a:path w="11685" h="14098">
                  <a:moveTo>
                    <a:pt x="4445" y="14097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Volný tvar 135"/>
            <p:cNvSpPr/>
            <p:nvPr/>
          </p:nvSpPr>
          <p:spPr>
            <a:xfrm>
              <a:off x="5187106" y="3325056"/>
              <a:ext cx="11876" cy="13682"/>
            </a:xfrm>
            <a:custGeom>
              <a:avLst/>
              <a:gdLst/>
              <a:ahLst/>
              <a:cxnLst/>
              <a:rect l="0" t="0" r="0" b="0"/>
              <a:pathLst>
                <a:path w="11876" h="13682">
                  <a:moveTo>
                    <a:pt x="3959" y="13681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Volný tvar 136"/>
            <p:cNvSpPr/>
            <p:nvPr/>
          </p:nvSpPr>
          <p:spPr>
            <a:xfrm>
              <a:off x="5203190" y="3316986"/>
              <a:ext cx="11685" cy="13971"/>
            </a:xfrm>
            <a:custGeom>
              <a:avLst/>
              <a:gdLst/>
              <a:ahLst/>
              <a:cxnLst/>
              <a:rect l="0" t="0" r="0" b="0"/>
              <a:pathLst>
                <a:path w="11685" h="13971">
                  <a:moveTo>
                    <a:pt x="4318" y="13970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Volný tvar 137"/>
            <p:cNvSpPr/>
            <p:nvPr/>
          </p:nvSpPr>
          <p:spPr>
            <a:xfrm>
              <a:off x="5202945" y="3317239"/>
              <a:ext cx="11876" cy="13682"/>
            </a:xfrm>
            <a:custGeom>
              <a:avLst/>
              <a:gdLst/>
              <a:ahLst/>
              <a:cxnLst/>
              <a:rect l="0" t="0" r="0" b="0"/>
              <a:pathLst>
                <a:path w="11876" h="13682">
                  <a:moveTo>
                    <a:pt x="4948" y="13681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9" name="Volný tvar 138"/>
            <p:cNvSpPr/>
            <p:nvPr/>
          </p:nvSpPr>
          <p:spPr>
            <a:xfrm>
              <a:off x="5219319" y="3309112"/>
              <a:ext cx="11812" cy="14098"/>
            </a:xfrm>
            <a:custGeom>
              <a:avLst/>
              <a:gdLst/>
              <a:ahLst/>
              <a:cxnLst/>
              <a:rect l="0" t="0" r="0" b="0"/>
              <a:pathLst>
                <a:path w="11812" h="14098">
                  <a:moveTo>
                    <a:pt x="4445" y="14097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Volný tvar 139"/>
            <p:cNvSpPr/>
            <p:nvPr/>
          </p:nvSpPr>
          <p:spPr>
            <a:xfrm>
              <a:off x="5218776" y="3309422"/>
              <a:ext cx="12868" cy="13682"/>
            </a:xfrm>
            <a:custGeom>
              <a:avLst/>
              <a:gdLst/>
              <a:ahLst/>
              <a:cxnLst/>
              <a:rect l="0" t="0" r="0" b="0"/>
              <a:pathLst>
                <a:path w="12868" h="13682">
                  <a:moveTo>
                    <a:pt x="4949" y="13681"/>
                  </a:moveTo>
                  <a:lnTo>
                    <a:pt x="0" y="4886"/>
                  </a:lnTo>
                  <a:lnTo>
                    <a:pt x="12867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Volný tvar 140"/>
            <p:cNvSpPr/>
            <p:nvPr/>
          </p:nvSpPr>
          <p:spPr>
            <a:xfrm>
              <a:off x="5235575" y="3301365"/>
              <a:ext cx="11939" cy="14098"/>
            </a:xfrm>
            <a:custGeom>
              <a:avLst/>
              <a:gdLst/>
              <a:ahLst/>
              <a:cxnLst/>
              <a:rect l="0" t="0" r="0" b="0"/>
              <a:pathLst>
                <a:path w="11939" h="14098">
                  <a:moveTo>
                    <a:pt x="4445" y="14097"/>
                  </a:moveTo>
                  <a:lnTo>
                    <a:pt x="0" y="4826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2" name="Volný tvar 141"/>
            <p:cNvSpPr/>
            <p:nvPr/>
          </p:nvSpPr>
          <p:spPr>
            <a:xfrm>
              <a:off x="5235606" y="3301604"/>
              <a:ext cx="11876" cy="13681"/>
            </a:xfrm>
            <a:custGeom>
              <a:avLst/>
              <a:gdLst/>
              <a:ahLst/>
              <a:cxnLst/>
              <a:rect l="0" t="0" r="0" b="0"/>
              <a:pathLst>
                <a:path w="11876" h="13681">
                  <a:moveTo>
                    <a:pt x="3959" y="13680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3" name="Volný tvar 142"/>
            <p:cNvSpPr/>
            <p:nvPr/>
          </p:nvSpPr>
          <p:spPr>
            <a:xfrm>
              <a:off x="5251958" y="3293491"/>
              <a:ext cx="11812" cy="14225"/>
            </a:xfrm>
            <a:custGeom>
              <a:avLst/>
              <a:gdLst/>
              <a:ahLst/>
              <a:cxnLst/>
              <a:rect l="0" t="0" r="0" b="0"/>
              <a:pathLst>
                <a:path w="11812" h="14225">
                  <a:moveTo>
                    <a:pt x="4318" y="14224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4" name="Volný tvar 143"/>
            <p:cNvSpPr/>
            <p:nvPr/>
          </p:nvSpPr>
          <p:spPr>
            <a:xfrm>
              <a:off x="5251438" y="3293786"/>
              <a:ext cx="12868" cy="13682"/>
            </a:xfrm>
            <a:custGeom>
              <a:avLst/>
              <a:gdLst/>
              <a:ahLst/>
              <a:cxnLst/>
              <a:rect l="0" t="0" r="0" b="0"/>
              <a:pathLst>
                <a:path w="12868" h="13682">
                  <a:moveTo>
                    <a:pt x="4949" y="13681"/>
                  </a:moveTo>
                  <a:lnTo>
                    <a:pt x="0" y="4886"/>
                  </a:lnTo>
                  <a:lnTo>
                    <a:pt x="12867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5" name="Volný tvar 144"/>
            <p:cNvSpPr/>
            <p:nvPr/>
          </p:nvSpPr>
          <p:spPr>
            <a:xfrm>
              <a:off x="5268214" y="3285617"/>
              <a:ext cx="11812" cy="14352"/>
            </a:xfrm>
            <a:custGeom>
              <a:avLst/>
              <a:gdLst/>
              <a:ahLst/>
              <a:cxnLst/>
              <a:rect l="0" t="0" r="0" b="0"/>
              <a:pathLst>
                <a:path w="11812" h="14352">
                  <a:moveTo>
                    <a:pt x="4445" y="14351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6" name="Volný tvar 145"/>
            <p:cNvSpPr/>
            <p:nvPr/>
          </p:nvSpPr>
          <p:spPr>
            <a:xfrm>
              <a:off x="5268264" y="3285967"/>
              <a:ext cx="11876" cy="13682"/>
            </a:xfrm>
            <a:custGeom>
              <a:avLst/>
              <a:gdLst/>
              <a:ahLst/>
              <a:cxnLst/>
              <a:rect l="0" t="0" r="0" b="0"/>
              <a:pathLst>
                <a:path w="11876" h="13682">
                  <a:moveTo>
                    <a:pt x="3958" y="13681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7" name="Volný tvar 146"/>
            <p:cNvSpPr/>
            <p:nvPr/>
          </p:nvSpPr>
          <p:spPr>
            <a:xfrm>
              <a:off x="5284597" y="3277743"/>
              <a:ext cx="11685" cy="14352"/>
            </a:xfrm>
            <a:custGeom>
              <a:avLst/>
              <a:gdLst/>
              <a:ahLst/>
              <a:cxnLst/>
              <a:rect l="0" t="0" r="0" b="0"/>
              <a:pathLst>
                <a:path w="11685" h="14352">
                  <a:moveTo>
                    <a:pt x="4191" y="14351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8" name="Volný tvar 147"/>
            <p:cNvSpPr/>
            <p:nvPr/>
          </p:nvSpPr>
          <p:spPr>
            <a:xfrm>
              <a:off x="5284103" y="3278151"/>
              <a:ext cx="11875" cy="13682"/>
            </a:xfrm>
            <a:custGeom>
              <a:avLst/>
              <a:gdLst/>
              <a:ahLst/>
              <a:cxnLst/>
              <a:rect l="0" t="0" r="0" b="0"/>
              <a:pathLst>
                <a:path w="11875" h="13682">
                  <a:moveTo>
                    <a:pt x="4947" y="13681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9" name="Volný tvar 148"/>
            <p:cNvSpPr/>
            <p:nvPr/>
          </p:nvSpPr>
          <p:spPr>
            <a:xfrm>
              <a:off x="5300853" y="3269996"/>
              <a:ext cx="11812" cy="14352"/>
            </a:xfrm>
            <a:custGeom>
              <a:avLst/>
              <a:gdLst/>
              <a:ahLst/>
              <a:cxnLst/>
              <a:rect l="0" t="0" r="0" b="0"/>
              <a:pathLst>
                <a:path w="11812" h="14352">
                  <a:moveTo>
                    <a:pt x="4191" y="14351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0" name="Volný tvar 149"/>
            <p:cNvSpPr/>
            <p:nvPr/>
          </p:nvSpPr>
          <p:spPr>
            <a:xfrm>
              <a:off x="5300924" y="3270332"/>
              <a:ext cx="11876" cy="13682"/>
            </a:xfrm>
            <a:custGeom>
              <a:avLst/>
              <a:gdLst/>
              <a:ahLst/>
              <a:cxnLst/>
              <a:rect l="0" t="0" r="0" b="0"/>
              <a:pathLst>
                <a:path w="11876" h="13682">
                  <a:moveTo>
                    <a:pt x="3958" y="13681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1" name="Volný tvar 150"/>
            <p:cNvSpPr/>
            <p:nvPr/>
          </p:nvSpPr>
          <p:spPr>
            <a:xfrm>
              <a:off x="5317109" y="3261995"/>
              <a:ext cx="11812" cy="14352"/>
            </a:xfrm>
            <a:custGeom>
              <a:avLst/>
              <a:gdLst/>
              <a:ahLst/>
              <a:cxnLst/>
              <a:rect l="0" t="0" r="0" b="0"/>
              <a:pathLst>
                <a:path w="11812" h="14352">
                  <a:moveTo>
                    <a:pt x="4191" y="14351"/>
                  </a:moveTo>
                  <a:lnTo>
                    <a:pt x="0" y="508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2" name="Volný tvar 151"/>
            <p:cNvSpPr/>
            <p:nvPr/>
          </p:nvSpPr>
          <p:spPr>
            <a:xfrm>
              <a:off x="5316761" y="3262514"/>
              <a:ext cx="11876" cy="13682"/>
            </a:xfrm>
            <a:custGeom>
              <a:avLst/>
              <a:gdLst/>
              <a:ahLst/>
              <a:cxnLst/>
              <a:rect l="0" t="0" r="0" b="0"/>
              <a:pathLst>
                <a:path w="11876" h="13682">
                  <a:moveTo>
                    <a:pt x="4948" y="13681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3" name="Volný tvar 152"/>
            <p:cNvSpPr/>
            <p:nvPr/>
          </p:nvSpPr>
          <p:spPr>
            <a:xfrm>
              <a:off x="5333492" y="3254248"/>
              <a:ext cx="11812" cy="14479"/>
            </a:xfrm>
            <a:custGeom>
              <a:avLst/>
              <a:gdLst/>
              <a:ahLst/>
              <a:cxnLst/>
              <a:rect l="0" t="0" r="0" b="0"/>
              <a:pathLst>
                <a:path w="11812" h="14479">
                  <a:moveTo>
                    <a:pt x="4064" y="14478"/>
                  </a:moveTo>
                  <a:lnTo>
                    <a:pt x="0" y="508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4" name="Volný tvar 153"/>
            <p:cNvSpPr/>
            <p:nvPr/>
          </p:nvSpPr>
          <p:spPr>
            <a:xfrm>
              <a:off x="5333587" y="3254697"/>
              <a:ext cx="11875" cy="13682"/>
            </a:xfrm>
            <a:custGeom>
              <a:avLst/>
              <a:gdLst/>
              <a:ahLst/>
              <a:cxnLst/>
              <a:rect l="0" t="0" r="0" b="0"/>
              <a:pathLst>
                <a:path w="11875" h="13682">
                  <a:moveTo>
                    <a:pt x="3958" y="13681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5" name="Volný tvar 154"/>
            <p:cNvSpPr/>
            <p:nvPr/>
          </p:nvSpPr>
          <p:spPr>
            <a:xfrm>
              <a:off x="5349875" y="3246374"/>
              <a:ext cx="11558" cy="14479"/>
            </a:xfrm>
            <a:custGeom>
              <a:avLst/>
              <a:gdLst/>
              <a:ahLst/>
              <a:cxnLst/>
              <a:rect l="0" t="0" r="0" b="0"/>
              <a:pathLst>
                <a:path w="11558" h="14479">
                  <a:moveTo>
                    <a:pt x="4064" y="14478"/>
                  </a:moveTo>
                  <a:lnTo>
                    <a:pt x="0" y="5080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6" name="Volný tvar 155"/>
            <p:cNvSpPr/>
            <p:nvPr/>
          </p:nvSpPr>
          <p:spPr>
            <a:xfrm>
              <a:off x="5349423" y="3246880"/>
              <a:ext cx="11875" cy="13683"/>
            </a:xfrm>
            <a:custGeom>
              <a:avLst/>
              <a:gdLst/>
              <a:ahLst/>
              <a:cxnLst/>
              <a:rect l="0" t="0" r="0" b="0"/>
              <a:pathLst>
                <a:path w="11875" h="13683">
                  <a:moveTo>
                    <a:pt x="4947" y="13682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7" name="Volný tvar 156"/>
            <p:cNvSpPr/>
            <p:nvPr/>
          </p:nvSpPr>
          <p:spPr>
            <a:xfrm>
              <a:off x="5366004" y="3238627"/>
              <a:ext cx="11939" cy="14479"/>
            </a:xfrm>
            <a:custGeom>
              <a:avLst/>
              <a:gdLst/>
              <a:ahLst/>
              <a:cxnLst/>
              <a:rect l="0" t="0" r="0" b="0"/>
              <a:pathLst>
                <a:path w="11939" h="14479">
                  <a:moveTo>
                    <a:pt x="4064" y="14478"/>
                  </a:moveTo>
                  <a:lnTo>
                    <a:pt x="0" y="4953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8" name="Volný tvar 157"/>
            <p:cNvSpPr/>
            <p:nvPr/>
          </p:nvSpPr>
          <p:spPr>
            <a:xfrm>
              <a:off x="5366249" y="3239060"/>
              <a:ext cx="11876" cy="13683"/>
            </a:xfrm>
            <a:custGeom>
              <a:avLst/>
              <a:gdLst/>
              <a:ahLst/>
              <a:cxnLst/>
              <a:rect l="0" t="0" r="0" b="0"/>
              <a:pathLst>
                <a:path w="11876" h="13683">
                  <a:moveTo>
                    <a:pt x="3958" y="13682"/>
                  </a:moveTo>
                  <a:lnTo>
                    <a:pt x="0" y="4887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9" name="Volný tvar 158"/>
            <p:cNvSpPr/>
            <p:nvPr/>
          </p:nvSpPr>
          <p:spPr>
            <a:xfrm>
              <a:off x="5382387" y="3230753"/>
              <a:ext cx="11685" cy="14606"/>
            </a:xfrm>
            <a:custGeom>
              <a:avLst/>
              <a:gdLst/>
              <a:ahLst/>
              <a:cxnLst/>
              <a:rect l="0" t="0" r="0" b="0"/>
              <a:pathLst>
                <a:path w="11685" h="14606">
                  <a:moveTo>
                    <a:pt x="4064" y="14605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0" name="Volný tvar 159"/>
            <p:cNvSpPr/>
            <p:nvPr/>
          </p:nvSpPr>
          <p:spPr>
            <a:xfrm>
              <a:off x="5382081" y="3231243"/>
              <a:ext cx="11875" cy="13682"/>
            </a:xfrm>
            <a:custGeom>
              <a:avLst/>
              <a:gdLst/>
              <a:ahLst/>
              <a:cxnLst/>
              <a:rect l="0" t="0" r="0" b="0"/>
              <a:pathLst>
                <a:path w="11875" h="13682">
                  <a:moveTo>
                    <a:pt x="3958" y="13681"/>
                  </a:moveTo>
                  <a:lnTo>
                    <a:pt x="0" y="3909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1" name="Volný tvar 160"/>
            <p:cNvSpPr/>
            <p:nvPr/>
          </p:nvSpPr>
          <p:spPr>
            <a:xfrm>
              <a:off x="5398770" y="3222879"/>
              <a:ext cx="11558" cy="14606"/>
            </a:xfrm>
            <a:custGeom>
              <a:avLst/>
              <a:gdLst/>
              <a:ahLst/>
              <a:cxnLst/>
              <a:rect l="0" t="0" r="0" b="0"/>
              <a:pathLst>
                <a:path w="11558" h="14606">
                  <a:moveTo>
                    <a:pt x="3937" y="14605"/>
                  </a:moveTo>
                  <a:lnTo>
                    <a:pt x="0" y="5080"/>
                  </a:lnTo>
                  <a:lnTo>
                    <a:pt x="11557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2" name="Volný tvar 161"/>
            <p:cNvSpPr/>
            <p:nvPr/>
          </p:nvSpPr>
          <p:spPr>
            <a:xfrm>
              <a:off x="5398910" y="3223425"/>
              <a:ext cx="11875" cy="13683"/>
            </a:xfrm>
            <a:custGeom>
              <a:avLst/>
              <a:gdLst/>
              <a:ahLst/>
              <a:cxnLst/>
              <a:rect l="0" t="0" r="0" b="0"/>
              <a:pathLst>
                <a:path w="11875" h="13683">
                  <a:moveTo>
                    <a:pt x="3958" y="13682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3" name="Volný tvar 162"/>
            <p:cNvSpPr/>
            <p:nvPr/>
          </p:nvSpPr>
          <p:spPr>
            <a:xfrm>
              <a:off x="5414899" y="3215132"/>
              <a:ext cx="11812" cy="14606"/>
            </a:xfrm>
            <a:custGeom>
              <a:avLst/>
              <a:gdLst/>
              <a:ahLst/>
              <a:cxnLst/>
              <a:rect l="0" t="0" r="0" b="0"/>
              <a:pathLst>
                <a:path w="11812" h="14606">
                  <a:moveTo>
                    <a:pt x="4064" y="14605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4" name="Volný tvar 163"/>
            <p:cNvSpPr/>
            <p:nvPr/>
          </p:nvSpPr>
          <p:spPr>
            <a:xfrm>
              <a:off x="5414745" y="3215609"/>
              <a:ext cx="11875" cy="14659"/>
            </a:xfrm>
            <a:custGeom>
              <a:avLst/>
              <a:gdLst/>
              <a:ahLst/>
              <a:cxnLst/>
              <a:rect l="0" t="0" r="0" b="0"/>
              <a:pathLst>
                <a:path w="11875" h="14659">
                  <a:moveTo>
                    <a:pt x="3958" y="14658"/>
                  </a:moveTo>
                  <a:lnTo>
                    <a:pt x="0" y="3908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5" name="Volný tvar 164"/>
            <p:cNvSpPr/>
            <p:nvPr/>
          </p:nvSpPr>
          <p:spPr>
            <a:xfrm>
              <a:off x="5431155" y="3207258"/>
              <a:ext cx="11939" cy="14733"/>
            </a:xfrm>
            <a:custGeom>
              <a:avLst/>
              <a:gdLst/>
              <a:ahLst/>
              <a:cxnLst/>
              <a:rect l="0" t="0" r="0" b="0"/>
              <a:pathLst>
                <a:path w="11939" h="14733">
                  <a:moveTo>
                    <a:pt x="4064" y="14732"/>
                  </a:moveTo>
                  <a:lnTo>
                    <a:pt x="0" y="4953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6" name="Volný tvar 165"/>
            <p:cNvSpPr/>
            <p:nvPr/>
          </p:nvSpPr>
          <p:spPr>
            <a:xfrm>
              <a:off x="5431568" y="3206812"/>
              <a:ext cx="11876" cy="14659"/>
            </a:xfrm>
            <a:custGeom>
              <a:avLst/>
              <a:gdLst/>
              <a:ahLst/>
              <a:cxnLst/>
              <a:rect l="0" t="0" r="0" b="0"/>
              <a:pathLst>
                <a:path w="11876" h="14659">
                  <a:moveTo>
                    <a:pt x="3958" y="14658"/>
                  </a:moveTo>
                  <a:lnTo>
                    <a:pt x="0" y="5864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7" name="Volný tvar 166"/>
            <p:cNvSpPr/>
            <p:nvPr/>
          </p:nvSpPr>
          <p:spPr>
            <a:xfrm>
              <a:off x="5447538" y="3199384"/>
              <a:ext cx="11685" cy="14733"/>
            </a:xfrm>
            <a:custGeom>
              <a:avLst/>
              <a:gdLst/>
              <a:ahLst/>
              <a:cxnLst/>
              <a:rect l="0" t="0" r="0" b="0"/>
              <a:pathLst>
                <a:path w="11685" h="14733">
                  <a:moveTo>
                    <a:pt x="3937" y="14732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8" name="Volný tvar 167"/>
            <p:cNvSpPr/>
            <p:nvPr/>
          </p:nvSpPr>
          <p:spPr>
            <a:xfrm>
              <a:off x="5447407" y="3199973"/>
              <a:ext cx="11875" cy="14659"/>
            </a:xfrm>
            <a:custGeom>
              <a:avLst/>
              <a:gdLst/>
              <a:ahLst/>
              <a:cxnLst/>
              <a:rect l="0" t="0" r="0" b="0"/>
              <a:pathLst>
                <a:path w="11875" h="14659">
                  <a:moveTo>
                    <a:pt x="3958" y="14658"/>
                  </a:moveTo>
                  <a:lnTo>
                    <a:pt x="0" y="3908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9" name="Volný tvar 168"/>
            <p:cNvSpPr/>
            <p:nvPr/>
          </p:nvSpPr>
          <p:spPr>
            <a:xfrm>
              <a:off x="5463794" y="3191510"/>
              <a:ext cx="11812" cy="14860"/>
            </a:xfrm>
            <a:custGeom>
              <a:avLst/>
              <a:gdLst/>
              <a:ahLst/>
              <a:cxnLst/>
              <a:rect l="0" t="0" r="0" b="0"/>
              <a:pathLst>
                <a:path w="11812" h="14860">
                  <a:moveTo>
                    <a:pt x="3937" y="14859"/>
                  </a:moveTo>
                  <a:lnTo>
                    <a:pt x="0" y="508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0" name="Volný tvar 169"/>
            <p:cNvSpPr/>
            <p:nvPr/>
          </p:nvSpPr>
          <p:spPr>
            <a:xfrm>
              <a:off x="5463238" y="3191178"/>
              <a:ext cx="12868" cy="15636"/>
            </a:xfrm>
            <a:custGeom>
              <a:avLst/>
              <a:gdLst/>
              <a:ahLst/>
              <a:cxnLst/>
              <a:rect l="0" t="0" r="0" b="0"/>
              <a:pathLst>
                <a:path w="12868" h="15636">
                  <a:moveTo>
                    <a:pt x="4949" y="15635"/>
                  </a:moveTo>
                  <a:lnTo>
                    <a:pt x="0" y="5863"/>
                  </a:lnTo>
                  <a:lnTo>
                    <a:pt x="12867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1" name="Volný tvar 170"/>
            <p:cNvSpPr/>
            <p:nvPr/>
          </p:nvSpPr>
          <p:spPr>
            <a:xfrm>
              <a:off x="5480177" y="3183763"/>
              <a:ext cx="11812" cy="14860"/>
            </a:xfrm>
            <a:custGeom>
              <a:avLst/>
              <a:gdLst/>
              <a:ahLst/>
              <a:cxnLst/>
              <a:rect l="0" t="0" r="0" b="0"/>
              <a:pathLst>
                <a:path w="11812" h="14860">
                  <a:moveTo>
                    <a:pt x="3810" y="14859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2" name="Volný tvar 171"/>
            <p:cNvSpPr/>
            <p:nvPr/>
          </p:nvSpPr>
          <p:spPr>
            <a:xfrm>
              <a:off x="5480064" y="3184337"/>
              <a:ext cx="11876" cy="14659"/>
            </a:xfrm>
            <a:custGeom>
              <a:avLst/>
              <a:gdLst/>
              <a:ahLst/>
              <a:cxnLst/>
              <a:rect l="0" t="0" r="0" b="0"/>
              <a:pathLst>
                <a:path w="11876" h="14659">
                  <a:moveTo>
                    <a:pt x="3959" y="14658"/>
                  </a:moveTo>
                  <a:lnTo>
                    <a:pt x="0" y="3909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3" name="Volný tvar 172"/>
            <p:cNvSpPr/>
            <p:nvPr/>
          </p:nvSpPr>
          <p:spPr>
            <a:xfrm>
              <a:off x="5496433" y="3175889"/>
              <a:ext cx="11812" cy="14860"/>
            </a:xfrm>
            <a:custGeom>
              <a:avLst/>
              <a:gdLst/>
              <a:ahLst/>
              <a:cxnLst/>
              <a:rect l="0" t="0" r="0" b="0"/>
              <a:pathLst>
                <a:path w="11812" h="14860">
                  <a:moveTo>
                    <a:pt x="3937" y="14859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4" name="Volný tvar 173"/>
            <p:cNvSpPr/>
            <p:nvPr/>
          </p:nvSpPr>
          <p:spPr>
            <a:xfrm>
              <a:off x="5495901" y="3175542"/>
              <a:ext cx="12868" cy="15637"/>
            </a:xfrm>
            <a:custGeom>
              <a:avLst/>
              <a:gdLst/>
              <a:ahLst/>
              <a:cxnLst/>
              <a:rect l="0" t="0" r="0" b="0"/>
              <a:pathLst>
                <a:path w="12868" h="15637">
                  <a:moveTo>
                    <a:pt x="3959" y="15636"/>
                  </a:moveTo>
                  <a:lnTo>
                    <a:pt x="0" y="5864"/>
                  </a:lnTo>
                  <a:lnTo>
                    <a:pt x="12867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5" name="Volný tvar 174"/>
            <p:cNvSpPr/>
            <p:nvPr/>
          </p:nvSpPr>
          <p:spPr>
            <a:xfrm>
              <a:off x="5512689" y="3168142"/>
              <a:ext cx="11812" cy="14860"/>
            </a:xfrm>
            <a:custGeom>
              <a:avLst/>
              <a:gdLst/>
              <a:ahLst/>
              <a:cxnLst/>
              <a:rect l="0" t="0" r="0" b="0"/>
              <a:pathLst>
                <a:path w="11812" h="14860">
                  <a:moveTo>
                    <a:pt x="3937" y="14859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6" name="Volný tvar 175"/>
            <p:cNvSpPr/>
            <p:nvPr/>
          </p:nvSpPr>
          <p:spPr>
            <a:xfrm>
              <a:off x="5512727" y="3168701"/>
              <a:ext cx="11875" cy="14660"/>
            </a:xfrm>
            <a:custGeom>
              <a:avLst/>
              <a:gdLst/>
              <a:ahLst/>
              <a:cxnLst/>
              <a:rect l="0" t="0" r="0" b="0"/>
              <a:pathLst>
                <a:path w="11875" h="14660">
                  <a:moveTo>
                    <a:pt x="3958" y="14659"/>
                  </a:moveTo>
                  <a:lnTo>
                    <a:pt x="0" y="3909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7" name="Volný tvar 176"/>
            <p:cNvSpPr/>
            <p:nvPr/>
          </p:nvSpPr>
          <p:spPr>
            <a:xfrm>
              <a:off x="5529072" y="3160268"/>
              <a:ext cx="11812" cy="14860"/>
            </a:xfrm>
            <a:custGeom>
              <a:avLst/>
              <a:gdLst/>
              <a:ahLst/>
              <a:cxnLst/>
              <a:rect l="0" t="0" r="0" b="0"/>
              <a:pathLst>
                <a:path w="11812" h="14860">
                  <a:moveTo>
                    <a:pt x="3810" y="14859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8" name="Volný tvar 177"/>
            <p:cNvSpPr/>
            <p:nvPr/>
          </p:nvSpPr>
          <p:spPr>
            <a:xfrm>
              <a:off x="5528565" y="3159907"/>
              <a:ext cx="11876" cy="15637"/>
            </a:xfrm>
            <a:custGeom>
              <a:avLst/>
              <a:gdLst/>
              <a:ahLst/>
              <a:cxnLst/>
              <a:rect l="0" t="0" r="0" b="0"/>
              <a:pathLst>
                <a:path w="11876" h="15637">
                  <a:moveTo>
                    <a:pt x="3959" y="15636"/>
                  </a:moveTo>
                  <a:lnTo>
                    <a:pt x="0" y="5863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9" name="Volný tvar 178"/>
            <p:cNvSpPr/>
            <p:nvPr/>
          </p:nvSpPr>
          <p:spPr>
            <a:xfrm>
              <a:off x="5545328" y="3152521"/>
              <a:ext cx="11812" cy="14860"/>
            </a:xfrm>
            <a:custGeom>
              <a:avLst/>
              <a:gdLst/>
              <a:ahLst/>
              <a:cxnLst/>
              <a:rect l="0" t="0" r="0" b="0"/>
              <a:pathLst>
                <a:path w="11812" h="14860">
                  <a:moveTo>
                    <a:pt x="3810" y="14859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0" name="Volný tvar 179"/>
            <p:cNvSpPr/>
            <p:nvPr/>
          </p:nvSpPr>
          <p:spPr>
            <a:xfrm>
              <a:off x="5545385" y="3152090"/>
              <a:ext cx="11876" cy="15637"/>
            </a:xfrm>
            <a:custGeom>
              <a:avLst/>
              <a:gdLst/>
              <a:ahLst/>
              <a:cxnLst/>
              <a:rect l="0" t="0" r="0" b="0"/>
              <a:pathLst>
                <a:path w="11876" h="15637">
                  <a:moveTo>
                    <a:pt x="3958" y="15636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1" name="Volný tvar 180"/>
            <p:cNvSpPr/>
            <p:nvPr/>
          </p:nvSpPr>
          <p:spPr>
            <a:xfrm>
              <a:off x="5561584" y="3144520"/>
              <a:ext cx="11939" cy="15114"/>
            </a:xfrm>
            <a:custGeom>
              <a:avLst/>
              <a:gdLst/>
              <a:ahLst/>
              <a:cxnLst/>
              <a:rect l="0" t="0" r="0" b="0"/>
              <a:pathLst>
                <a:path w="11939" h="15114">
                  <a:moveTo>
                    <a:pt x="3810" y="15113"/>
                  </a:moveTo>
                  <a:lnTo>
                    <a:pt x="0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2" name="Volný tvar 181"/>
            <p:cNvSpPr/>
            <p:nvPr/>
          </p:nvSpPr>
          <p:spPr>
            <a:xfrm>
              <a:off x="5561222" y="3144271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3958" y="15636"/>
                  </a:moveTo>
                  <a:lnTo>
                    <a:pt x="0" y="4887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3" name="Volný tvar 182"/>
            <p:cNvSpPr/>
            <p:nvPr/>
          </p:nvSpPr>
          <p:spPr>
            <a:xfrm>
              <a:off x="5577967" y="3136900"/>
              <a:ext cx="11812" cy="14860"/>
            </a:xfrm>
            <a:custGeom>
              <a:avLst/>
              <a:gdLst/>
              <a:ahLst/>
              <a:cxnLst/>
              <a:rect l="0" t="0" r="0" b="0"/>
              <a:pathLst>
                <a:path w="11812" h="14860">
                  <a:moveTo>
                    <a:pt x="3683" y="14859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Volný tvar 183"/>
            <p:cNvSpPr/>
            <p:nvPr/>
          </p:nvSpPr>
          <p:spPr>
            <a:xfrm>
              <a:off x="5578051" y="3136454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3958" y="15636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5" name="Volný tvar 184"/>
            <p:cNvSpPr/>
            <p:nvPr/>
          </p:nvSpPr>
          <p:spPr>
            <a:xfrm>
              <a:off x="5594223" y="3128899"/>
              <a:ext cx="11685" cy="15114"/>
            </a:xfrm>
            <a:custGeom>
              <a:avLst/>
              <a:gdLst/>
              <a:ahLst/>
              <a:cxnLst/>
              <a:rect l="0" t="0" r="0" b="0"/>
              <a:pathLst>
                <a:path w="11685" h="15114">
                  <a:moveTo>
                    <a:pt x="3556" y="15113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6" name="Volný tvar 185"/>
            <p:cNvSpPr/>
            <p:nvPr/>
          </p:nvSpPr>
          <p:spPr>
            <a:xfrm>
              <a:off x="5593885" y="3128635"/>
              <a:ext cx="11876" cy="15637"/>
            </a:xfrm>
            <a:custGeom>
              <a:avLst/>
              <a:gdLst/>
              <a:ahLst/>
              <a:cxnLst/>
              <a:rect l="0" t="0" r="0" b="0"/>
              <a:pathLst>
                <a:path w="11876" h="15637">
                  <a:moveTo>
                    <a:pt x="3959" y="15636"/>
                  </a:moveTo>
                  <a:lnTo>
                    <a:pt x="0" y="4887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7" name="Volný tvar 186"/>
            <p:cNvSpPr/>
            <p:nvPr/>
          </p:nvSpPr>
          <p:spPr>
            <a:xfrm>
              <a:off x="5610606" y="3121152"/>
              <a:ext cx="11812" cy="15114"/>
            </a:xfrm>
            <a:custGeom>
              <a:avLst/>
              <a:gdLst/>
              <a:ahLst/>
              <a:cxnLst/>
              <a:rect l="0" t="0" r="0" b="0"/>
              <a:pathLst>
                <a:path w="11812" h="15114">
                  <a:moveTo>
                    <a:pt x="3556" y="15113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8" name="Volný tvar 187"/>
            <p:cNvSpPr/>
            <p:nvPr/>
          </p:nvSpPr>
          <p:spPr>
            <a:xfrm>
              <a:off x="5610711" y="3120819"/>
              <a:ext cx="11876" cy="15637"/>
            </a:xfrm>
            <a:custGeom>
              <a:avLst/>
              <a:gdLst/>
              <a:ahLst/>
              <a:cxnLst/>
              <a:rect l="0" t="0" r="0" b="0"/>
              <a:pathLst>
                <a:path w="11876" h="15637">
                  <a:moveTo>
                    <a:pt x="2969" y="15636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9" name="Volný tvar 188"/>
            <p:cNvSpPr/>
            <p:nvPr/>
          </p:nvSpPr>
          <p:spPr>
            <a:xfrm>
              <a:off x="5626862" y="3113278"/>
              <a:ext cx="11812" cy="15114"/>
            </a:xfrm>
            <a:custGeom>
              <a:avLst/>
              <a:gdLst/>
              <a:ahLst/>
              <a:cxnLst/>
              <a:rect l="0" t="0" r="0" b="0"/>
              <a:pathLst>
                <a:path w="11812" h="15114">
                  <a:moveTo>
                    <a:pt x="3683" y="15113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0" name="Volný tvar 189"/>
            <p:cNvSpPr/>
            <p:nvPr/>
          </p:nvSpPr>
          <p:spPr>
            <a:xfrm>
              <a:off x="5626543" y="3113000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3958" y="15636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1" name="Volný tvar 190"/>
            <p:cNvSpPr/>
            <p:nvPr/>
          </p:nvSpPr>
          <p:spPr>
            <a:xfrm>
              <a:off x="5643118" y="3105404"/>
              <a:ext cx="11685" cy="15241"/>
            </a:xfrm>
            <a:custGeom>
              <a:avLst/>
              <a:gdLst/>
              <a:ahLst/>
              <a:cxnLst/>
              <a:rect l="0" t="0" r="0" b="0"/>
              <a:pathLst>
                <a:path w="11685" h="15241">
                  <a:moveTo>
                    <a:pt x="3556" y="15240"/>
                  </a:moveTo>
                  <a:lnTo>
                    <a:pt x="0" y="4953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2" name="Volný tvar 191"/>
            <p:cNvSpPr/>
            <p:nvPr/>
          </p:nvSpPr>
          <p:spPr>
            <a:xfrm>
              <a:off x="5643368" y="3105184"/>
              <a:ext cx="11876" cy="15637"/>
            </a:xfrm>
            <a:custGeom>
              <a:avLst/>
              <a:gdLst/>
              <a:ahLst/>
              <a:cxnLst/>
              <a:rect l="0" t="0" r="0" b="0"/>
              <a:pathLst>
                <a:path w="11876" h="15637">
                  <a:moveTo>
                    <a:pt x="2969" y="15636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3" name="Volný tvar 192"/>
            <p:cNvSpPr/>
            <p:nvPr/>
          </p:nvSpPr>
          <p:spPr>
            <a:xfrm>
              <a:off x="5659374" y="3097530"/>
              <a:ext cx="11812" cy="15368"/>
            </a:xfrm>
            <a:custGeom>
              <a:avLst/>
              <a:gdLst/>
              <a:ahLst/>
              <a:cxnLst/>
              <a:rect l="0" t="0" r="0" b="0"/>
              <a:pathLst>
                <a:path w="11812" h="15368">
                  <a:moveTo>
                    <a:pt x="3556" y="15367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Volný tvar 193"/>
            <p:cNvSpPr/>
            <p:nvPr/>
          </p:nvSpPr>
          <p:spPr>
            <a:xfrm>
              <a:off x="5659206" y="3097365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3958" y="15636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5" name="Volný tvar 194"/>
            <p:cNvSpPr/>
            <p:nvPr/>
          </p:nvSpPr>
          <p:spPr>
            <a:xfrm>
              <a:off x="5675757" y="3089783"/>
              <a:ext cx="11812" cy="15241"/>
            </a:xfrm>
            <a:custGeom>
              <a:avLst/>
              <a:gdLst/>
              <a:ahLst/>
              <a:cxnLst/>
              <a:rect l="0" t="0" r="0" b="0"/>
              <a:pathLst>
                <a:path w="11812" h="15241">
                  <a:moveTo>
                    <a:pt x="3556" y="15240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6" name="Volný tvar 195"/>
            <p:cNvSpPr/>
            <p:nvPr/>
          </p:nvSpPr>
          <p:spPr>
            <a:xfrm>
              <a:off x="5676031" y="3089548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2968" y="15636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7" name="Volný tvar 196"/>
            <p:cNvSpPr/>
            <p:nvPr/>
          </p:nvSpPr>
          <p:spPr>
            <a:xfrm>
              <a:off x="5692013" y="3081909"/>
              <a:ext cx="11812" cy="15495"/>
            </a:xfrm>
            <a:custGeom>
              <a:avLst/>
              <a:gdLst/>
              <a:ahLst/>
              <a:cxnLst/>
              <a:rect l="0" t="0" r="0" b="0"/>
              <a:pathLst>
                <a:path w="11812" h="15495">
                  <a:moveTo>
                    <a:pt x="3556" y="15494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8" name="Volný tvar 197"/>
            <p:cNvSpPr/>
            <p:nvPr/>
          </p:nvSpPr>
          <p:spPr>
            <a:xfrm>
              <a:off x="5691869" y="3081730"/>
              <a:ext cx="11876" cy="15637"/>
            </a:xfrm>
            <a:custGeom>
              <a:avLst/>
              <a:gdLst/>
              <a:ahLst/>
              <a:cxnLst/>
              <a:rect l="0" t="0" r="0" b="0"/>
              <a:pathLst>
                <a:path w="11876" h="15637">
                  <a:moveTo>
                    <a:pt x="3959" y="15636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9" name="Volný tvar 198"/>
            <p:cNvSpPr/>
            <p:nvPr/>
          </p:nvSpPr>
          <p:spPr>
            <a:xfrm>
              <a:off x="5708269" y="3074035"/>
              <a:ext cx="11939" cy="15495"/>
            </a:xfrm>
            <a:custGeom>
              <a:avLst/>
              <a:gdLst/>
              <a:ahLst/>
              <a:cxnLst/>
              <a:rect l="0" t="0" r="0" b="0"/>
              <a:pathLst>
                <a:path w="11939" h="15495">
                  <a:moveTo>
                    <a:pt x="3556" y="15494"/>
                  </a:moveTo>
                  <a:lnTo>
                    <a:pt x="0" y="5080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0" name="Volný tvar 199"/>
            <p:cNvSpPr/>
            <p:nvPr/>
          </p:nvSpPr>
          <p:spPr>
            <a:xfrm>
              <a:off x="5708690" y="3073912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2968" y="15636"/>
                  </a:moveTo>
                  <a:lnTo>
                    <a:pt x="0" y="4887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1" name="Volný tvar 200"/>
            <p:cNvSpPr/>
            <p:nvPr/>
          </p:nvSpPr>
          <p:spPr>
            <a:xfrm>
              <a:off x="5724652" y="3066161"/>
              <a:ext cx="11685" cy="15622"/>
            </a:xfrm>
            <a:custGeom>
              <a:avLst/>
              <a:gdLst/>
              <a:ahLst/>
              <a:cxnLst/>
              <a:rect l="0" t="0" r="0" b="0"/>
              <a:pathLst>
                <a:path w="11685" h="15622">
                  <a:moveTo>
                    <a:pt x="3429" y="15621"/>
                  </a:moveTo>
                  <a:lnTo>
                    <a:pt x="0" y="5080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2" name="Volný tvar 201"/>
            <p:cNvSpPr/>
            <p:nvPr/>
          </p:nvSpPr>
          <p:spPr>
            <a:xfrm>
              <a:off x="5724525" y="3066095"/>
              <a:ext cx="11876" cy="15636"/>
            </a:xfrm>
            <a:custGeom>
              <a:avLst/>
              <a:gdLst/>
              <a:ahLst/>
              <a:cxnLst/>
              <a:rect l="0" t="0" r="0" b="0"/>
              <a:pathLst>
                <a:path w="11876" h="15636">
                  <a:moveTo>
                    <a:pt x="2969" y="15635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3" name="Volný tvar 202"/>
            <p:cNvSpPr/>
            <p:nvPr/>
          </p:nvSpPr>
          <p:spPr>
            <a:xfrm>
              <a:off x="5740908" y="3058414"/>
              <a:ext cx="11812" cy="15495"/>
            </a:xfrm>
            <a:custGeom>
              <a:avLst/>
              <a:gdLst/>
              <a:ahLst/>
              <a:cxnLst/>
              <a:rect l="0" t="0" r="0" b="0"/>
              <a:pathLst>
                <a:path w="11812" h="15495">
                  <a:moveTo>
                    <a:pt x="3429" y="15494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4" name="Volný tvar 203"/>
            <p:cNvSpPr/>
            <p:nvPr/>
          </p:nvSpPr>
          <p:spPr>
            <a:xfrm>
              <a:off x="5741355" y="3058276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2968" y="15636"/>
                  </a:moveTo>
                  <a:lnTo>
                    <a:pt x="0" y="4887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5" name="Volný tvar 204"/>
            <p:cNvSpPr/>
            <p:nvPr/>
          </p:nvSpPr>
          <p:spPr>
            <a:xfrm>
              <a:off x="5757291" y="3050540"/>
              <a:ext cx="11812" cy="15622"/>
            </a:xfrm>
            <a:custGeom>
              <a:avLst/>
              <a:gdLst/>
              <a:ahLst/>
              <a:cxnLst/>
              <a:rect l="0" t="0" r="0" b="0"/>
              <a:pathLst>
                <a:path w="11812" h="15622">
                  <a:moveTo>
                    <a:pt x="3302" y="15621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6" name="Volný tvar 205"/>
            <p:cNvSpPr/>
            <p:nvPr/>
          </p:nvSpPr>
          <p:spPr>
            <a:xfrm>
              <a:off x="5757189" y="3050460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2969" y="15636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7" name="Volný tvar 206"/>
            <p:cNvSpPr/>
            <p:nvPr/>
          </p:nvSpPr>
          <p:spPr>
            <a:xfrm>
              <a:off x="5773547" y="3042793"/>
              <a:ext cx="11812" cy="15622"/>
            </a:xfrm>
            <a:custGeom>
              <a:avLst/>
              <a:gdLst/>
              <a:ahLst/>
              <a:cxnLst/>
              <a:rect l="0" t="0" r="0" b="0"/>
              <a:pathLst>
                <a:path w="11812" h="15622">
                  <a:moveTo>
                    <a:pt x="3302" y="15621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8" name="Volný tvar 207"/>
            <p:cNvSpPr/>
            <p:nvPr/>
          </p:nvSpPr>
          <p:spPr>
            <a:xfrm>
              <a:off x="5774015" y="3042640"/>
              <a:ext cx="10887" cy="15637"/>
            </a:xfrm>
            <a:custGeom>
              <a:avLst/>
              <a:gdLst/>
              <a:ahLst/>
              <a:cxnLst/>
              <a:rect l="0" t="0" r="0" b="0"/>
              <a:pathLst>
                <a:path w="10887" h="15637">
                  <a:moveTo>
                    <a:pt x="2969" y="15636"/>
                  </a:moveTo>
                  <a:lnTo>
                    <a:pt x="0" y="4887"/>
                  </a:lnTo>
                  <a:lnTo>
                    <a:pt x="108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9" name="Volný tvar 208"/>
            <p:cNvSpPr/>
            <p:nvPr/>
          </p:nvSpPr>
          <p:spPr>
            <a:xfrm>
              <a:off x="5789803" y="3034919"/>
              <a:ext cx="11812" cy="15495"/>
            </a:xfrm>
            <a:custGeom>
              <a:avLst/>
              <a:gdLst/>
              <a:ahLst/>
              <a:cxnLst/>
              <a:rect l="0" t="0" r="0" b="0"/>
              <a:pathLst>
                <a:path w="11812" h="15495">
                  <a:moveTo>
                    <a:pt x="3429" y="15494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0" name="Volný tvar 209"/>
            <p:cNvSpPr/>
            <p:nvPr/>
          </p:nvSpPr>
          <p:spPr>
            <a:xfrm>
              <a:off x="5789847" y="3034824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2968" y="15636"/>
                  </a:moveTo>
                  <a:lnTo>
                    <a:pt x="0" y="4887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1" name="Volný tvar 210"/>
            <p:cNvSpPr/>
            <p:nvPr/>
          </p:nvSpPr>
          <p:spPr>
            <a:xfrm>
              <a:off x="5806186" y="3027045"/>
              <a:ext cx="11812" cy="15749"/>
            </a:xfrm>
            <a:custGeom>
              <a:avLst/>
              <a:gdLst/>
              <a:ahLst/>
              <a:cxnLst/>
              <a:rect l="0" t="0" r="0" b="0"/>
              <a:pathLst>
                <a:path w="11812" h="15749">
                  <a:moveTo>
                    <a:pt x="3175" y="15748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2" name="Volný tvar 211"/>
            <p:cNvSpPr/>
            <p:nvPr/>
          </p:nvSpPr>
          <p:spPr>
            <a:xfrm>
              <a:off x="5806672" y="3027004"/>
              <a:ext cx="10887" cy="15637"/>
            </a:xfrm>
            <a:custGeom>
              <a:avLst/>
              <a:gdLst/>
              <a:ahLst/>
              <a:cxnLst/>
              <a:rect l="0" t="0" r="0" b="0"/>
              <a:pathLst>
                <a:path w="10887" h="15637">
                  <a:moveTo>
                    <a:pt x="2969" y="15636"/>
                  </a:moveTo>
                  <a:lnTo>
                    <a:pt x="0" y="4887"/>
                  </a:lnTo>
                  <a:lnTo>
                    <a:pt x="1088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3" name="Volný tvar 212"/>
            <p:cNvSpPr/>
            <p:nvPr/>
          </p:nvSpPr>
          <p:spPr>
            <a:xfrm>
              <a:off x="5822569" y="3019298"/>
              <a:ext cx="11685" cy="15622"/>
            </a:xfrm>
            <a:custGeom>
              <a:avLst/>
              <a:gdLst/>
              <a:ahLst/>
              <a:cxnLst/>
              <a:rect l="0" t="0" r="0" b="0"/>
              <a:pathLst>
                <a:path w="11685" h="15622">
                  <a:moveTo>
                    <a:pt x="3048" y="15621"/>
                  </a:moveTo>
                  <a:lnTo>
                    <a:pt x="0" y="4826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4" name="Volný tvar 213"/>
            <p:cNvSpPr/>
            <p:nvPr/>
          </p:nvSpPr>
          <p:spPr>
            <a:xfrm>
              <a:off x="5822510" y="3019189"/>
              <a:ext cx="11876" cy="15637"/>
            </a:xfrm>
            <a:custGeom>
              <a:avLst/>
              <a:gdLst/>
              <a:ahLst/>
              <a:cxnLst/>
              <a:rect l="0" t="0" r="0" b="0"/>
              <a:pathLst>
                <a:path w="11876" h="15637">
                  <a:moveTo>
                    <a:pt x="2969" y="15636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" name="Volný tvar 214"/>
            <p:cNvSpPr/>
            <p:nvPr/>
          </p:nvSpPr>
          <p:spPr>
            <a:xfrm>
              <a:off x="5838698" y="3011424"/>
              <a:ext cx="11812" cy="15622"/>
            </a:xfrm>
            <a:custGeom>
              <a:avLst/>
              <a:gdLst/>
              <a:ahLst/>
              <a:cxnLst/>
              <a:rect l="0" t="0" r="0" b="0"/>
              <a:pathLst>
                <a:path w="11812" h="15622">
                  <a:moveTo>
                    <a:pt x="3175" y="15621"/>
                  </a:moveTo>
                  <a:lnTo>
                    <a:pt x="0" y="4953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6" name="Volný tvar 215"/>
            <p:cNvSpPr/>
            <p:nvPr/>
          </p:nvSpPr>
          <p:spPr>
            <a:xfrm>
              <a:off x="5838346" y="3011369"/>
              <a:ext cx="11875" cy="15637"/>
            </a:xfrm>
            <a:custGeom>
              <a:avLst/>
              <a:gdLst/>
              <a:ahLst/>
              <a:cxnLst/>
              <a:rect l="0" t="0" r="0" b="0"/>
              <a:pathLst>
                <a:path w="11875" h="15637">
                  <a:moveTo>
                    <a:pt x="2968" y="15636"/>
                  </a:moveTo>
                  <a:lnTo>
                    <a:pt x="0" y="4886"/>
                  </a:lnTo>
                  <a:lnTo>
                    <a:pt x="1187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7" name="Volný tvar 216"/>
            <p:cNvSpPr/>
            <p:nvPr/>
          </p:nvSpPr>
          <p:spPr>
            <a:xfrm>
              <a:off x="5854954" y="3003677"/>
              <a:ext cx="11812" cy="15749"/>
            </a:xfrm>
            <a:custGeom>
              <a:avLst/>
              <a:gdLst/>
              <a:ahLst/>
              <a:cxnLst/>
              <a:rect l="0" t="0" r="0" b="0"/>
              <a:pathLst>
                <a:path w="11812" h="15749">
                  <a:moveTo>
                    <a:pt x="3302" y="15748"/>
                  </a:moveTo>
                  <a:lnTo>
                    <a:pt x="0" y="4826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8" name="Volný tvar 217"/>
            <p:cNvSpPr/>
            <p:nvPr/>
          </p:nvSpPr>
          <p:spPr>
            <a:xfrm>
              <a:off x="5855173" y="3003553"/>
              <a:ext cx="11876" cy="15637"/>
            </a:xfrm>
            <a:custGeom>
              <a:avLst/>
              <a:gdLst/>
              <a:ahLst/>
              <a:cxnLst/>
              <a:rect l="0" t="0" r="0" b="0"/>
              <a:pathLst>
                <a:path w="11876" h="15637">
                  <a:moveTo>
                    <a:pt x="2969" y="15636"/>
                  </a:moveTo>
                  <a:lnTo>
                    <a:pt x="0" y="4886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9" name="Volný tvar 218"/>
            <p:cNvSpPr/>
            <p:nvPr/>
          </p:nvSpPr>
          <p:spPr>
            <a:xfrm>
              <a:off x="5871337" y="2995676"/>
              <a:ext cx="11685" cy="15876"/>
            </a:xfrm>
            <a:custGeom>
              <a:avLst/>
              <a:gdLst/>
              <a:ahLst/>
              <a:cxnLst/>
              <a:rect l="0" t="0" r="0" b="0"/>
              <a:pathLst>
                <a:path w="11685" h="15876">
                  <a:moveTo>
                    <a:pt x="3048" y="15875"/>
                  </a:moveTo>
                  <a:lnTo>
                    <a:pt x="0" y="5080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0" name="Volný tvar 219"/>
            <p:cNvSpPr/>
            <p:nvPr/>
          </p:nvSpPr>
          <p:spPr>
            <a:xfrm>
              <a:off x="5871004" y="2995733"/>
              <a:ext cx="11876" cy="15637"/>
            </a:xfrm>
            <a:custGeom>
              <a:avLst/>
              <a:gdLst/>
              <a:ahLst/>
              <a:cxnLst/>
              <a:rect l="0" t="0" r="0" b="0"/>
              <a:pathLst>
                <a:path w="11876" h="15637">
                  <a:moveTo>
                    <a:pt x="2969" y="15636"/>
                  </a:moveTo>
                  <a:lnTo>
                    <a:pt x="0" y="4887"/>
                  </a:lnTo>
                  <a:lnTo>
                    <a:pt x="118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1" name="Volný tvar 220"/>
            <p:cNvSpPr/>
            <p:nvPr/>
          </p:nvSpPr>
          <p:spPr>
            <a:xfrm>
              <a:off x="4645914" y="2837688"/>
              <a:ext cx="1111759" cy="558166"/>
            </a:xfrm>
            <a:custGeom>
              <a:avLst/>
              <a:gdLst/>
              <a:ahLst/>
              <a:cxnLst/>
              <a:rect l="0" t="0" r="0" b="0"/>
              <a:pathLst>
                <a:path w="1111759" h="558166">
                  <a:moveTo>
                    <a:pt x="928878" y="0"/>
                  </a:moveTo>
                  <a:lnTo>
                    <a:pt x="1111758" y="124587"/>
                  </a:lnTo>
                  <a:lnTo>
                    <a:pt x="191135" y="558165"/>
                  </a:lnTo>
                  <a:lnTo>
                    <a:pt x="0" y="417195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2" name="Volný tvar 221"/>
            <p:cNvSpPr/>
            <p:nvPr/>
          </p:nvSpPr>
          <p:spPr>
            <a:xfrm>
              <a:off x="4645730" y="2837425"/>
              <a:ext cx="1112451" cy="557993"/>
            </a:xfrm>
            <a:custGeom>
              <a:avLst/>
              <a:gdLst/>
              <a:ahLst/>
              <a:cxnLst/>
              <a:rect l="0" t="0" r="0" b="0"/>
              <a:pathLst>
                <a:path w="1112451" h="557993">
                  <a:moveTo>
                    <a:pt x="0" y="417272"/>
                  </a:moveTo>
                  <a:lnTo>
                    <a:pt x="191017" y="557992"/>
                  </a:lnTo>
                  <a:lnTo>
                    <a:pt x="1112450" y="125084"/>
                  </a:lnTo>
                  <a:lnTo>
                    <a:pt x="92935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3" name="Volný tvar 222"/>
            <p:cNvSpPr/>
            <p:nvPr/>
          </p:nvSpPr>
          <p:spPr>
            <a:xfrm>
              <a:off x="4710811" y="3229864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858" y="4572"/>
                  </a:moveTo>
                  <a:lnTo>
                    <a:pt x="6604" y="4953"/>
                  </a:lnTo>
                  <a:lnTo>
                    <a:pt x="0" y="635"/>
                  </a:lnTo>
                  <a:lnTo>
                    <a:pt x="254" y="381"/>
                  </a:lnTo>
                  <a:lnTo>
                    <a:pt x="508" y="0"/>
                  </a:lnTo>
                  <a:lnTo>
                    <a:pt x="7112" y="4191"/>
                  </a:lnTo>
                  <a:lnTo>
                    <a:pt x="6858" y="4572"/>
                  </a:lnTo>
                  <a:lnTo>
                    <a:pt x="13335" y="8763"/>
                  </a:lnTo>
                  <a:lnTo>
                    <a:pt x="19939" y="12954"/>
                  </a:lnTo>
                  <a:lnTo>
                    <a:pt x="19685" y="13335"/>
                  </a:lnTo>
                  <a:lnTo>
                    <a:pt x="13081" y="9144"/>
                  </a:lnTo>
                  <a:lnTo>
                    <a:pt x="13462" y="8763"/>
                  </a:lnTo>
                  <a:lnTo>
                    <a:pt x="13716" y="8382"/>
                  </a:lnTo>
                  <a:lnTo>
                    <a:pt x="20193" y="12573"/>
                  </a:lnTo>
                  <a:lnTo>
                    <a:pt x="19939" y="12954"/>
                  </a:lnTo>
                  <a:lnTo>
                    <a:pt x="26416" y="17145"/>
                  </a:lnTo>
                  <a:lnTo>
                    <a:pt x="33020" y="21336"/>
                  </a:lnTo>
                  <a:lnTo>
                    <a:pt x="32639" y="21717"/>
                  </a:lnTo>
                  <a:lnTo>
                    <a:pt x="26162" y="17526"/>
                  </a:lnTo>
                  <a:lnTo>
                    <a:pt x="26416" y="17145"/>
                  </a:lnTo>
                  <a:lnTo>
                    <a:pt x="26797" y="16764"/>
                  </a:lnTo>
                  <a:lnTo>
                    <a:pt x="33274" y="20955"/>
                  </a:lnTo>
                  <a:lnTo>
                    <a:pt x="33020" y="21336"/>
                  </a:lnTo>
                  <a:lnTo>
                    <a:pt x="39497" y="25527"/>
                  </a:lnTo>
                  <a:lnTo>
                    <a:pt x="46101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497" y="25654"/>
                  </a:lnTo>
                  <a:lnTo>
                    <a:pt x="39878" y="25146"/>
                  </a:lnTo>
                  <a:lnTo>
                    <a:pt x="46355" y="29337"/>
                  </a:lnTo>
                  <a:lnTo>
                    <a:pt x="46101" y="29718"/>
                  </a:lnTo>
                  <a:lnTo>
                    <a:pt x="52578" y="33909"/>
                  </a:lnTo>
                  <a:lnTo>
                    <a:pt x="59182" y="38100"/>
                  </a:lnTo>
                  <a:lnTo>
                    <a:pt x="58801" y="38481"/>
                  </a:lnTo>
                  <a:lnTo>
                    <a:pt x="52324" y="34290"/>
                  </a:lnTo>
                  <a:lnTo>
                    <a:pt x="52578" y="33909"/>
                  </a:lnTo>
                  <a:lnTo>
                    <a:pt x="52832" y="33528"/>
                  </a:lnTo>
                  <a:lnTo>
                    <a:pt x="59436" y="37719"/>
                  </a:lnTo>
                  <a:lnTo>
                    <a:pt x="59182" y="38100"/>
                  </a:lnTo>
                  <a:lnTo>
                    <a:pt x="65659" y="42291"/>
                  </a:lnTo>
                  <a:lnTo>
                    <a:pt x="72136" y="46482"/>
                  </a:lnTo>
                  <a:lnTo>
                    <a:pt x="72009" y="46863"/>
                  </a:lnTo>
                  <a:lnTo>
                    <a:pt x="65405" y="42672"/>
                  </a:lnTo>
                  <a:lnTo>
                    <a:pt x="65659" y="42291"/>
                  </a:lnTo>
                  <a:lnTo>
                    <a:pt x="65913" y="41910"/>
                  </a:lnTo>
                  <a:lnTo>
                    <a:pt x="72517" y="46101"/>
                  </a:lnTo>
                  <a:lnTo>
                    <a:pt x="72263" y="46482"/>
                  </a:lnTo>
                  <a:lnTo>
                    <a:pt x="78740" y="50673"/>
                  </a:lnTo>
                  <a:lnTo>
                    <a:pt x="85344" y="54864"/>
                  </a:lnTo>
                  <a:lnTo>
                    <a:pt x="85090" y="55245"/>
                  </a:lnTo>
                  <a:lnTo>
                    <a:pt x="78486" y="51054"/>
                  </a:lnTo>
                  <a:lnTo>
                    <a:pt x="78867" y="50673"/>
                  </a:lnTo>
                  <a:lnTo>
                    <a:pt x="78994" y="50292"/>
                  </a:lnTo>
                  <a:lnTo>
                    <a:pt x="85598" y="54483"/>
                  </a:lnTo>
                  <a:lnTo>
                    <a:pt x="85344" y="54864"/>
                  </a:lnTo>
                  <a:lnTo>
                    <a:pt x="91821" y="59055"/>
                  </a:lnTo>
                  <a:lnTo>
                    <a:pt x="98425" y="63246"/>
                  </a:lnTo>
                  <a:lnTo>
                    <a:pt x="98171" y="63627"/>
                  </a:lnTo>
                  <a:lnTo>
                    <a:pt x="91567" y="59436"/>
                  </a:lnTo>
                  <a:lnTo>
                    <a:pt x="91948" y="59055"/>
                  </a:lnTo>
                  <a:lnTo>
                    <a:pt x="92202" y="58674"/>
                  </a:lnTo>
                  <a:lnTo>
                    <a:pt x="98679" y="62865"/>
                  </a:lnTo>
                  <a:lnTo>
                    <a:pt x="98425" y="63246"/>
                  </a:lnTo>
                  <a:lnTo>
                    <a:pt x="104902" y="67437"/>
                  </a:lnTo>
                  <a:lnTo>
                    <a:pt x="111506" y="71501"/>
                  </a:lnTo>
                  <a:lnTo>
                    <a:pt x="111125" y="72009"/>
                  </a:lnTo>
                  <a:lnTo>
                    <a:pt x="104648" y="67691"/>
                  </a:lnTo>
                  <a:lnTo>
                    <a:pt x="104902" y="67437"/>
                  </a:lnTo>
                  <a:lnTo>
                    <a:pt x="105283" y="67056"/>
                  </a:lnTo>
                  <a:lnTo>
                    <a:pt x="111760" y="71247"/>
                  </a:lnTo>
                  <a:lnTo>
                    <a:pt x="111506" y="71628"/>
                  </a:lnTo>
                  <a:lnTo>
                    <a:pt x="117983" y="75819"/>
                  </a:lnTo>
                  <a:lnTo>
                    <a:pt x="124587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819"/>
                  </a:lnTo>
                  <a:lnTo>
                    <a:pt x="118364" y="75438"/>
                  </a:lnTo>
                  <a:lnTo>
                    <a:pt x="124841" y="79502"/>
                  </a:lnTo>
                  <a:lnTo>
                    <a:pt x="124587" y="80010"/>
                  </a:lnTo>
                  <a:lnTo>
                    <a:pt x="131064" y="84201"/>
                  </a:lnTo>
                  <a:lnTo>
                    <a:pt x="137668" y="88392"/>
                  </a:lnTo>
                  <a:lnTo>
                    <a:pt x="137287" y="88773"/>
                  </a:lnTo>
                  <a:lnTo>
                    <a:pt x="130810" y="84582"/>
                  </a:lnTo>
                  <a:lnTo>
                    <a:pt x="131064" y="84201"/>
                  </a:lnTo>
                  <a:lnTo>
                    <a:pt x="131318" y="83820"/>
                  </a:lnTo>
                  <a:lnTo>
                    <a:pt x="137922" y="88011"/>
                  </a:lnTo>
                  <a:lnTo>
                    <a:pt x="137668" y="88392"/>
                  </a:lnTo>
                  <a:lnTo>
                    <a:pt x="144145" y="92583"/>
                  </a:lnTo>
                  <a:lnTo>
                    <a:pt x="150622" y="96774"/>
                  </a:lnTo>
                  <a:lnTo>
                    <a:pt x="150495" y="97155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399" y="92202"/>
                  </a:lnTo>
                  <a:lnTo>
                    <a:pt x="151003" y="96520"/>
                  </a:lnTo>
                  <a:lnTo>
                    <a:pt x="150749" y="96774"/>
                  </a:lnTo>
                  <a:lnTo>
                    <a:pt x="157353" y="100965"/>
                  </a:lnTo>
                  <a:lnTo>
                    <a:pt x="162179" y="104140"/>
                  </a:lnTo>
                  <a:lnTo>
                    <a:pt x="161925" y="104521"/>
                  </a:lnTo>
                  <a:lnTo>
                    <a:pt x="156972" y="101346"/>
                  </a:lnTo>
                  <a:lnTo>
                    <a:pt x="157353" y="100965"/>
                  </a:lnTo>
                  <a:lnTo>
                    <a:pt x="157480" y="100584"/>
                  </a:lnTo>
                  <a:lnTo>
                    <a:pt x="162433" y="103759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4" name="Volný tvar 223"/>
            <p:cNvSpPr/>
            <p:nvPr/>
          </p:nvSpPr>
          <p:spPr>
            <a:xfrm>
              <a:off x="4738116" y="3217926"/>
              <a:ext cx="162307" cy="104522"/>
            </a:xfrm>
            <a:custGeom>
              <a:avLst/>
              <a:gdLst/>
              <a:ahLst/>
              <a:cxnLst/>
              <a:rect l="0" t="0" r="0" b="0"/>
              <a:pathLst>
                <a:path w="162307" h="104522">
                  <a:moveTo>
                    <a:pt x="6731" y="4572"/>
                  </a:moveTo>
                  <a:lnTo>
                    <a:pt x="6477" y="4953"/>
                  </a:lnTo>
                  <a:lnTo>
                    <a:pt x="0" y="762"/>
                  </a:lnTo>
                  <a:lnTo>
                    <a:pt x="127" y="381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731" y="4572"/>
                  </a:lnTo>
                  <a:lnTo>
                    <a:pt x="13208" y="8763"/>
                  </a:lnTo>
                  <a:lnTo>
                    <a:pt x="19685" y="12954"/>
                  </a:lnTo>
                  <a:lnTo>
                    <a:pt x="19558" y="13335"/>
                  </a:lnTo>
                  <a:lnTo>
                    <a:pt x="13081" y="9144"/>
                  </a:lnTo>
                  <a:lnTo>
                    <a:pt x="13208" y="8763"/>
                  </a:lnTo>
                  <a:lnTo>
                    <a:pt x="13462" y="8382"/>
                  </a:lnTo>
                  <a:lnTo>
                    <a:pt x="20066" y="12573"/>
                  </a:lnTo>
                  <a:lnTo>
                    <a:pt x="19812" y="12954"/>
                  </a:lnTo>
                  <a:lnTo>
                    <a:pt x="26289" y="17145"/>
                  </a:lnTo>
                  <a:lnTo>
                    <a:pt x="32766" y="21336"/>
                  </a:lnTo>
                  <a:lnTo>
                    <a:pt x="32766" y="21590"/>
                  </a:lnTo>
                  <a:lnTo>
                    <a:pt x="26035" y="17526"/>
                  </a:lnTo>
                  <a:lnTo>
                    <a:pt x="26289" y="17145"/>
                  </a:lnTo>
                  <a:lnTo>
                    <a:pt x="26543" y="16764"/>
                  </a:lnTo>
                  <a:lnTo>
                    <a:pt x="33147" y="20955"/>
                  </a:lnTo>
                  <a:lnTo>
                    <a:pt x="32893" y="21336"/>
                  </a:lnTo>
                  <a:lnTo>
                    <a:pt x="39370" y="25527"/>
                  </a:lnTo>
                  <a:lnTo>
                    <a:pt x="45974" y="29591"/>
                  </a:lnTo>
                  <a:lnTo>
                    <a:pt x="45720" y="29972"/>
                  </a:lnTo>
                  <a:lnTo>
                    <a:pt x="39243" y="25781"/>
                  </a:lnTo>
                  <a:lnTo>
                    <a:pt x="39497" y="25527"/>
                  </a:lnTo>
                  <a:lnTo>
                    <a:pt x="39624" y="25146"/>
                  </a:lnTo>
                  <a:lnTo>
                    <a:pt x="46228" y="29337"/>
                  </a:lnTo>
                  <a:lnTo>
                    <a:pt x="45974" y="29718"/>
                  </a:lnTo>
                  <a:lnTo>
                    <a:pt x="52451" y="33909"/>
                  </a:lnTo>
                  <a:lnTo>
                    <a:pt x="59055" y="38100"/>
                  </a:lnTo>
                  <a:lnTo>
                    <a:pt x="58801" y="38481"/>
                  </a:lnTo>
                  <a:lnTo>
                    <a:pt x="52324" y="34290"/>
                  </a:lnTo>
                  <a:lnTo>
                    <a:pt x="52451" y="33782"/>
                  </a:lnTo>
                  <a:lnTo>
                    <a:pt x="52832" y="33528"/>
                  </a:lnTo>
                  <a:lnTo>
                    <a:pt x="59309" y="37592"/>
                  </a:lnTo>
                  <a:lnTo>
                    <a:pt x="59055" y="38100"/>
                  </a:lnTo>
                  <a:lnTo>
                    <a:pt x="65532" y="42291"/>
                  </a:lnTo>
                  <a:lnTo>
                    <a:pt x="72136" y="46482"/>
                  </a:lnTo>
                  <a:lnTo>
                    <a:pt x="71882" y="46863"/>
                  </a:lnTo>
                  <a:lnTo>
                    <a:pt x="65405" y="42672"/>
                  </a:lnTo>
                  <a:lnTo>
                    <a:pt x="65532" y="42291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613" y="50673"/>
                  </a:lnTo>
                  <a:lnTo>
                    <a:pt x="85217" y="54864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613" y="50673"/>
                  </a:lnTo>
                  <a:lnTo>
                    <a:pt x="78994" y="50292"/>
                  </a:lnTo>
                  <a:lnTo>
                    <a:pt x="85471" y="54610"/>
                  </a:lnTo>
                  <a:lnTo>
                    <a:pt x="85217" y="54864"/>
                  </a:lnTo>
                  <a:lnTo>
                    <a:pt x="91694" y="59055"/>
                  </a:lnTo>
                  <a:lnTo>
                    <a:pt x="98171" y="63246"/>
                  </a:lnTo>
                  <a:lnTo>
                    <a:pt x="98044" y="63627"/>
                  </a:lnTo>
                  <a:lnTo>
                    <a:pt x="91567" y="59436"/>
                  </a:lnTo>
                  <a:lnTo>
                    <a:pt x="91694" y="59055"/>
                  </a:lnTo>
                  <a:lnTo>
                    <a:pt x="91948" y="58674"/>
                  </a:lnTo>
                  <a:lnTo>
                    <a:pt x="98552" y="62865"/>
                  </a:lnTo>
                  <a:lnTo>
                    <a:pt x="98298" y="63246"/>
                  </a:lnTo>
                  <a:lnTo>
                    <a:pt x="104775" y="67437"/>
                  </a:lnTo>
                  <a:lnTo>
                    <a:pt x="111252" y="71501"/>
                  </a:lnTo>
                  <a:lnTo>
                    <a:pt x="111252" y="72009"/>
                  </a:lnTo>
                  <a:lnTo>
                    <a:pt x="104521" y="67691"/>
                  </a:lnTo>
                  <a:lnTo>
                    <a:pt x="104775" y="67437"/>
                  </a:lnTo>
                  <a:lnTo>
                    <a:pt x="105029" y="67056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856" y="75819"/>
                  </a:lnTo>
                  <a:lnTo>
                    <a:pt x="124460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819"/>
                  </a:lnTo>
                  <a:lnTo>
                    <a:pt x="118110" y="75438"/>
                  </a:lnTo>
                  <a:lnTo>
                    <a:pt x="124714" y="79629"/>
                  </a:lnTo>
                  <a:lnTo>
                    <a:pt x="124460" y="80010"/>
                  </a:lnTo>
                  <a:lnTo>
                    <a:pt x="130937" y="84201"/>
                  </a:lnTo>
                  <a:lnTo>
                    <a:pt x="137541" y="88392"/>
                  </a:lnTo>
                  <a:lnTo>
                    <a:pt x="137287" y="88900"/>
                  </a:lnTo>
                  <a:lnTo>
                    <a:pt x="130810" y="84709"/>
                  </a:lnTo>
                  <a:lnTo>
                    <a:pt x="130937" y="84201"/>
                  </a:lnTo>
                  <a:lnTo>
                    <a:pt x="131318" y="83820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145" y="92583"/>
                  </a:lnTo>
                  <a:lnTo>
                    <a:pt x="150622" y="96774"/>
                  </a:lnTo>
                  <a:lnTo>
                    <a:pt x="150368" y="97155"/>
                  </a:lnTo>
                  <a:lnTo>
                    <a:pt x="143891" y="92964"/>
                  </a:lnTo>
                  <a:lnTo>
                    <a:pt x="144018" y="92456"/>
                  </a:lnTo>
                  <a:lnTo>
                    <a:pt x="144399" y="92202"/>
                  </a:lnTo>
                  <a:lnTo>
                    <a:pt x="150876" y="96393"/>
                  </a:lnTo>
                  <a:lnTo>
                    <a:pt x="150622" y="96774"/>
                  </a:lnTo>
                  <a:lnTo>
                    <a:pt x="157226" y="100965"/>
                  </a:lnTo>
                  <a:lnTo>
                    <a:pt x="162052" y="104140"/>
                  </a:lnTo>
                  <a:lnTo>
                    <a:pt x="161925" y="104521"/>
                  </a:lnTo>
                  <a:lnTo>
                    <a:pt x="156972" y="101346"/>
                  </a:lnTo>
                  <a:lnTo>
                    <a:pt x="157226" y="100965"/>
                  </a:lnTo>
                  <a:lnTo>
                    <a:pt x="157480" y="100457"/>
                  </a:lnTo>
                  <a:lnTo>
                    <a:pt x="162306" y="103759"/>
                  </a:lnTo>
                  <a:lnTo>
                    <a:pt x="127" y="381"/>
                  </a:lnTo>
                  <a:lnTo>
                    <a:pt x="162052" y="1040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5" name="Volný tvar 224"/>
            <p:cNvSpPr/>
            <p:nvPr/>
          </p:nvSpPr>
          <p:spPr>
            <a:xfrm>
              <a:off x="4765421" y="3205988"/>
              <a:ext cx="162307" cy="104395"/>
            </a:xfrm>
            <a:custGeom>
              <a:avLst/>
              <a:gdLst/>
              <a:ahLst/>
              <a:cxnLst/>
              <a:rect l="0" t="0" r="0" b="0"/>
              <a:pathLst>
                <a:path w="162307" h="104395">
                  <a:moveTo>
                    <a:pt x="6731" y="4572"/>
                  </a:moveTo>
                  <a:lnTo>
                    <a:pt x="6477" y="4826"/>
                  </a:lnTo>
                  <a:lnTo>
                    <a:pt x="0" y="762"/>
                  </a:lnTo>
                  <a:lnTo>
                    <a:pt x="127" y="381"/>
                  </a:lnTo>
                  <a:lnTo>
                    <a:pt x="381" y="0"/>
                  </a:lnTo>
                  <a:lnTo>
                    <a:pt x="6858" y="4191"/>
                  </a:lnTo>
                  <a:lnTo>
                    <a:pt x="6731" y="4572"/>
                  </a:lnTo>
                  <a:lnTo>
                    <a:pt x="13208" y="8763"/>
                  </a:lnTo>
                  <a:lnTo>
                    <a:pt x="19812" y="12827"/>
                  </a:lnTo>
                  <a:lnTo>
                    <a:pt x="19558" y="13335"/>
                  </a:lnTo>
                  <a:lnTo>
                    <a:pt x="13081" y="9144"/>
                  </a:lnTo>
                  <a:lnTo>
                    <a:pt x="13208" y="8763"/>
                  </a:lnTo>
                  <a:lnTo>
                    <a:pt x="13462" y="8382"/>
                  </a:lnTo>
                  <a:lnTo>
                    <a:pt x="20066" y="12446"/>
                  </a:lnTo>
                  <a:lnTo>
                    <a:pt x="19685" y="12827"/>
                  </a:lnTo>
                  <a:lnTo>
                    <a:pt x="26289" y="17145"/>
                  </a:lnTo>
                  <a:lnTo>
                    <a:pt x="32766" y="21336"/>
                  </a:lnTo>
                  <a:lnTo>
                    <a:pt x="32639" y="21717"/>
                  </a:lnTo>
                  <a:lnTo>
                    <a:pt x="26162" y="17526"/>
                  </a:lnTo>
                  <a:lnTo>
                    <a:pt x="26289" y="17145"/>
                  </a:lnTo>
                  <a:lnTo>
                    <a:pt x="26543" y="16637"/>
                  </a:lnTo>
                  <a:lnTo>
                    <a:pt x="33147" y="20828"/>
                  </a:lnTo>
                  <a:lnTo>
                    <a:pt x="32766" y="21336"/>
                  </a:lnTo>
                  <a:lnTo>
                    <a:pt x="39370" y="25527"/>
                  </a:lnTo>
                  <a:lnTo>
                    <a:pt x="45847" y="29718"/>
                  </a:lnTo>
                  <a:lnTo>
                    <a:pt x="45720" y="30099"/>
                  </a:lnTo>
                  <a:lnTo>
                    <a:pt x="39116" y="25781"/>
                  </a:lnTo>
                  <a:lnTo>
                    <a:pt x="39370" y="25527"/>
                  </a:lnTo>
                  <a:lnTo>
                    <a:pt x="39624" y="25146"/>
                  </a:lnTo>
                  <a:lnTo>
                    <a:pt x="46228" y="29337"/>
                  </a:lnTo>
                  <a:lnTo>
                    <a:pt x="45974" y="29718"/>
                  </a:lnTo>
                  <a:lnTo>
                    <a:pt x="52451" y="33909"/>
                  </a:lnTo>
                  <a:lnTo>
                    <a:pt x="58928" y="38100"/>
                  </a:lnTo>
                  <a:lnTo>
                    <a:pt x="58801" y="38481"/>
                  </a:lnTo>
                  <a:lnTo>
                    <a:pt x="52197" y="34290"/>
                  </a:lnTo>
                  <a:lnTo>
                    <a:pt x="52451" y="33909"/>
                  </a:lnTo>
                  <a:lnTo>
                    <a:pt x="52705" y="33401"/>
                  </a:lnTo>
                  <a:lnTo>
                    <a:pt x="59309" y="37719"/>
                  </a:lnTo>
                  <a:lnTo>
                    <a:pt x="58928" y="38100"/>
                  </a:lnTo>
                  <a:lnTo>
                    <a:pt x="65532" y="42291"/>
                  </a:lnTo>
                  <a:lnTo>
                    <a:pt x="72009" y="46482"/>
                  </a:lnTo>
                  <a:lnTo>
                    <a:pt x="71882" y="46736"/>
                  </a:lnTo>
                  <a:lnTo>
                    <a:pt x="65405" y="42672"/>
                  </a:lnTo>
                  <a:lnTo>
                    <a:pt x="65532" y="42291"/>
                  </a:lnTo>
                  <a:lnTo>
                    <a:pt x="65786" y="41910"/>
                  </a:lnTo>
                  <a:lnTo>
                    <a:pt x="72263" y="46101"/>
                  </a:lnTo>
                  <a:lnTo>
                    <a:pt x="72009" y="46482"/>
                  </a:lnTo>
                  <a:lnTo>
                    <a:pt x="78613" y="50673"/>
                  </a:lnTo>
                  <a:lnTo>
                    <a:pt x="85217" y="54737"/>
                  </a:lnTo>
                  <a:lnTo>
                    <a:pt x="84963" y="55118"/>
                  </a:lnTo>
                  <a:lnTo>
                    <a:pt x="78486" y="50927"/>
                  </a:lnTo>
                  <a:lnTo>
                    <a:pt x="78613" y="50673"/>
                  </a:lnTo>
                  <a:lnTo>
                    <a:pt x="78867" y="50292"/>
                  </a:lnTo>
                  <a:lnTo>
                    <a:pt x="85344" y="54483"/>
                  </a:lnTo>
                  <a:lnTo>
                    <a:pt x="85217" y="54737"/>
                  </a:lnTo>
                  <a:lnTo>
                    <a:pt x="91694" y="59055"/>
                  </a:lnTo>
                  <a:lnTo>
                    <a:pt x="98298" y="63119"/>
                  </a:lnTo>
                  <a:lnTo>
                    <a:pt x="98044" y="63627"/>
                  </a:lnTo>
                  <a:lnTo>
                    <a:pt x="91567" y="59436"/>
                  </a:lnTo>
                  <a:lnTo>
                    <a:pt x="91694" y="58928"/>
                  </a:lnTo>
                  <a:lnTo>
                    <a:pt x="91948" y="58674"/>
                  </a:lnTo>
                  <a:lnTo>
                    <a:pt x="98552" y="62738"/>
                  </a:lnTo>
                  <a:lnTo>
                    <a:pt x="98171" y="63246"/>
                  </a:lnTo>
                  <a:lnTo>
                    <a:pt x="104775" y="67437"/>
                  </a:lnTo>
                  <a:lnTo>
                    <a:pt x="111252" y="71628"/>
                  </a:lnTo>
                  <a:lnTo>
                    <a:pt x="111125" y="72009"/>
                  </a:lnTo>
                  <a:lnTo>
                    <a:pt x="104648" y="67818"/>
                  </a:lnTo>
                  <a:lnTo>
                    <a:pt x="104775" y="67437"/>
                  </a:lnTo>
                  <a:lnTo>
                    <a:pt x="105029" y="66929"/>
                  </a:lnTo>
                  <a:lnTo>
                    <a:pt x="111633" y="71247"/>
                  </a:lnTo>
                  <a:lnTo>
                    <a:pt x="111252" y="71628"/>
                  </a:lnTo>
                  <a:lnTo>
                    <a:pt x="117856" y="75819"/>
                  </a:lnTo>
                  <a:lnTo>
                    <a:pt x="124333" y="80010"/>
                  </a:lnTo>
                  <a:lnTo>
                    <a:pt x="124206" y="80391"/>
                  </a:lnTo>
                  <a:lnTo>
                    <a:pt x="117602" y="76200"/>
                  </a:lnTo>
                  <a:lnTo>
                    <a:pt x="117856" y="75819"/>
                  </a:lnTo>
                  <a:lnTo>
                    <a:pt x="118110" y="75438"/>
                  </a:lnTo>
                  <a:lnTo>
                    <a:pt x="124714" y="79629"/>
                  </a:lnTo>
                  <a:lnTo>
                    <a:pt x="124460" y="80010"/>
                  </a:lnTo>
                  <a:lnTo>
                    <a:pt x="130937" y="84201"/>
                  </a:lnTo>
                  <a:lnTo>
                    <a:pt x="137414" y="88392"/>
                  </a:lnTo>
                  <a:lnTo>
                    <a:pt x="137287" y="88773"/>
                  </a:lnTo>
                  <a:lnTo>
                    <a:pt x="130810" y="84582"/>
                  </a:lnTo>
                  <a:lnTo>
                    <a:pt x="130937" y="84201"/>
                  </a:lnTo>
                  <a:lnTo>
                    <a:pt x="131191" y="83820"/>
                  </a:lnTo>
                  <a:lnTo>
                    <a:pt x="137795" y="88011"/>
                  </a:lnTo>
                  <a:lnTo>
                    <a:pt x="137414" y="88392"/>
                  </a:lnTo>
                  <a:lnTo>
                    <a:pt x="144018" y="92583"/>
                  </a:lnTo>
                  <a:lnTo>
                    <a:pt x="150495" y="96647"/>
                  </a:lnTo>
                  <a:lnTo>
                    <a:pt x="150368" y="97028"/>
                  </a:lnTo>
                  <a:lnTo>
                    <a:pt x="143891" y="92837"/>
                  </a:lnTo>
                  <a:lnTo>
                    <a:pt x="144018" y="92583"/>
                  </a:lnTo>
                  <a:lnTo>
                    <a:pt x="144272" y="92202"/>
                  </a:lnTo>
                  <a:lnTo>
                    <a:pt x="150749" y="96393"/>
                  </a:lnTo>
                  <a:lnTo>
                    <a:pt x="150495" y="96774"/>
                  </a:lnTo>
                  <a:lnTo>
                    <a:pt x="157099" y="100965"/>
                  </a:lnTo>
                  <a:lnTo>
                    <a:pt x="162052" y="104140"/>
                  </a:lnTo>
                  <a:lnTo>
                    <a:pt x="161798" y="104394"/>
                  </a:lnTo>
                  <a:lnTo>
                    <a:pt x="156972" y="101219"/>
                  </a:lnTo>
                  <a:lnTo>
                    <a:pt x="157099" y="100838"/>
                  </a:lnTo>
                  <a:lnTo>
                    <a:pt x="157353" y="100584"/>
                  </a:lnTo>
                  <a:lnTo>
                    <a:pt x="162306" y="103759"/>
                  </a:lnTo>
                  <a:lnTo>
                    <a:pt x="127" y="381"/>
                  </a:lnTo>
                  <a:lnTo>
                    <a:pt x="162052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6" name="Volný tvar 225"/>
            <p:cNvSpPr/>
            <p:nvPr/>
          </p:nvSpPr>
          <p:spPr>
            <a:xfrm>
              <a:off x="4792472" y="3194050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858" y="4572"/>
                  </a:moveTo>
                  <a:lnTo>
                    <a:pt x="6604" y="4826"/>
                  </a:lnTo>
                  <a:lnTo>
                    <a:pt x="0" y="762"/>
                  </a:lnTo>
                  <a:lnTo>
                    <a:pt x="381" y="381"/>
                  </a:lnTo>
                  <a:lnTo>
                    <a:pt x="508" y="0"/>
                  </a:lnTo>
                  <a:lnTo>
                    <a:pt x="7112" y="4191"/>
                  </a:lnTo>
                  <a:lnTo>
                    <a:pt x="6858" y="4572"/>
                  </a:lnTo>
                  <a:lnTo>
                    <a:pt x="13462" y="8763"/>
                  </a:lnTo>
                  <a:lnTo>
                    <a:pt x="19939" y="12827"/>
                  </a:lnTo>
                  <a:lnTo>
                    <a:pt x="19685" y="13208"/>
                  </a:lnTo>
                  <a:lnTo>
                    <a:pt x="13081" y="9017"/>
                  </a:lnTo>
                  <a:lnTo>
                    <a:pt x="13335" y="8763"/>
                  </a:lnTo>
                  <a:lnTo>
                    <a:pt x="13589" y="8382"/>
                  </a:lnTo>
                  <a:lnTo>
                    <a:pt x="20066" y="12573"/>
                  </a:lnTo>
                  <a:lnTo>
                    <a:pt x="19939" y="12827"/>
                  </a:lnTo>
                  <a:lnTo>
                    <a:pt x="26416" y="17018"/>
                  </a:lnTo>
                  <a:lnTo>
                    <a:pt x="33147" y="21209"/>
                  </a:lnTo>
                  <a:lnTo>
                    <a:pt x="32766" y="21717"/>
                  </a:lnTo>
                  <a:lnTo>
                    <a:pt x="26289" y="17399"/>
                  </a:lnTo>
                  <a:lnTo>
                    <a:pt x="26416" y="17018"/>
                  </a:lnTo>
                  <a:lnTo>
                    <a:pt x="26670" y="16637"/>
                  </a:lnTo>
                  <a:lnTo>
                    <a:pt x="33274" y="20828"/>
                  </a:lnTo>
                  <a:lnTo>
                    <a:pt x="33147" y="21209"/>
                  </a:lnTo>
                  <a:lnTo>
                    <a:pt x="39624" y="25400"/>
                  </a:lnTo>
                  <a:lnTo>
                    <a:pt x="46101" y="29718"/>
                  </a:lnTo>
                  <a:lnTo>
                    <a:pt x="45847" y="29972"/>
                  </a:lnTo>
                  <a:lnTo>
                    <a:pt x="39370" y="25908"/>
                  </a:lnTo>
                  <a:lnTo>
                    <a:pt x="39624" y="25527"/>
                  </a:lnTo>
                  <a:lnTo>
                    <a:pt x="39878" y="25019"/>
                  </a:lnTo>
                  <a:lnTo>
                    <a:pt x="46482" y="29337"/>
                  </a:lnTo>
                  <a:lnTo>
                    <a:pt x="46101" y="29591"/>
                  </a:lnTo>
                  <a:lnTo>
                    <a:pt x="52705" y="33909"/>
                  </a:lnTo>
                  <a:lnTo>
                    <a:pt x="59182" y="37973"/>
                  </a:lnTo>
                  <a:lnTo>
                    <a:pt x="58928" y="38481"/>
                  </a:lnTo>
                  <a:lnTo>
                    <a:pt x="52451" y="34163"/>
                  </a:lnTo>
                  <a:lnTo>
                    <a:pt x="52705" y="33909"/>
                  </a:lnTo>
                  <a:lnTo>
                    <a:pt x="52959" y="33528"/>
                  </a:lnTo>
                  <a:lnTo>
                    <a:pt x="59563" y="37592"/>
                  </a:lnTo>
                  <a:lnTo>
                    <a:pt x="59182" y="37973"/>
                  </a:lnTo>
                  <a:lnTo>
                    <a:pt x="65786" y="42164"/>
                  </a:lnTo>
                  <a:lnTo>
                    <a:pt x="72263" y="46482"/>
                  </a:lnTo>
                  <a:lnTo>
                    <a:pt x="72009" y="46863"/>
                  </a:lnTo>
                  <a:lnTo>
                    <a:pt x="65405" y="42672"/>
                  </a:lnTo>
                  <a:lnTo>
                    <a:pt x="65786" y="42164"/>
                  </a:lnTo>
                  <a:lnTo>
                    <a:pt x="66040" y="41783"/>
                  </a:lnTo>
                  <a:lnTo>
                    <a:pt x="72517" y="45974"/>
                  </a:lnTo>
                  <a:lnTo>
                    <a:pt x="72263" y="46482"/>
                  </a:lnTo>
                  <a:lnTo>
                    <a:pt x="78867" y="50673"/>
                  </a:lnTo>
                  <a:lnTo>
                    <a:pt x="85344" y="54864"/>
                  </a:lnTo>
                  <a:lnTo>
                    <a:pt x="85090" y="55118"/>
                  </a:lnTo>
                  <a:lnTo>
                    <a:pt x="78486" y="50927"/>
                  </a:lnTo>
                  <a:lnTo>
                    <a:pt x="78867" y="50673"/>
                  </a:lnTo>
                  <a:lnTo>
                    <a:pt x="79121" y="50165"/>
                  </a:lnTo>
                  <a:lnTo>
                    <a:pt x="85598" y="54483"/>
                  </a:lnTo>
                  <a:lnTo>
                    <a:pt x="85344" y="54864"/>
                  </a:lnTo>
                  <a:lnTo>
                    <a:pt x="91948" y="59055"/>
                  </a:lnTo>
                  <a:lnTo>
                    <a:pt x="98425" y="63246"/>
                  </a:lnTo>
                  <a:lnTo>
                    <a:pt x="98171" y="63627"/>
                  </a:lnTo>
                  <a:lnTo>
                    <a:pt x="91567" y="59436"/>
                  </a:lnTo>
                  <a:lnTo>
                    <a:pt x="91821" y="58928"/>
                  </a:lnTo>
                  <a:lnTo>
                    <a:pt x="92075" y="58547"/>
                  </a:lnTo>
                  <a:lnTo>
                    <a:pt x="98552" y="62738"/>
                  </a:lnTo>
                  <a:lnTo>
                    <a:pt x="98425" y="63246"/>
                  </a:lnTo>
                  <a:lnTo>
                    <a:pt x="105029" y="67437"/>
                  </a:lnTo>
                  <a:lnTo>
                    <a:pt x="111633" y="71628"/>
                  </a:lnTo>
                  <a:lnTo>
                    <a:pt x="111252" y="71882"/>
                  </a:lnTo>
                  <a:lnTo>
                    <a:pt x="104775" y="67818"/>
                  </a:lnTo>
                  <a:lnTo>
                    <a:pt x="104902" y="67437"/>
                  </a:lnTo>
                  <a:lnTo>
                    <a:pt x="105156" y="67056"/>
                  </a:lnTo>
                  <a:lnTo>
                    <a:pt x="111633" y="71247"/>
                  </a:lnTo>
                  <a:lnTo>
                    <a:pt x="111506" y="71628"/>
                  </a:lnTo>
                  <a:lnTo>
                    <a:pt x="118110" y="75819"/>
                  </a:lnTo>
                  <a:lnTo>
                    <a:pt x="124587" y="79883"/>
                  </a:lnTo>
                  <a:lnTo>
                    <a:pt x="124333" y="80264"/>
                  </a:lnTo>
                  <a:lnTo>
                    <a:pt x="117856" y="76073"/>
                  </a:lnTo>
                  <a:lnTo>
                    <a:pt x="118110" y="75819"/>
                  </a:lnTo>
                  <a:lnTo>
                    <a:pt x="118364" y="75438"/>
                  </a:lnTo>
                  <a:lnTo>
                    <a:pt x="124841" y="79629"/>
                  </a:lnTo>
                  <a:lnTo>
                    <a:pt x="124587" y="79883"/>
                  </a:lnTo>
                  <a:lnTo>
                    <a:pt x="131191" y="84074"/>
                  </a:lnTo>
                  <a:lnTo>
                    <a:pt x="137668" y="88265"/>
                  </a:lnTo>
                  <a:lnTo>
                    <a:pt x="137414" y="88646"/>
                  </a:lnTo>
                  <a:lnTo>
                    <a:pt x="130937" y="84455"/>
                  </a:lnTo>
                  <a:lnTo>
                    <a:pt x="131191" y="84074"/>
                  </a:lnTo>
                  <a:lnTo>
                    <a:pt x="131318" y="83820"/>
                  </a:lnTo>
                  <a:lnTo>
                    <a:pt x="137922" y="87884"/>
                  </a:lnTo>
                  <a:lnTo>
                    <a:pt x="137668" y="88265"/>
                  </a:lnTo>
                  <a:lnTo>
                    <a:pt x="144272" y="92456"/>
                  </a:lnTo>
                  <a:lnTo>
                    <a:pt x="150749" y="96774"/>
                  </a:lnTo>
                  <a:lnTo>
                    <a:pt x="150495" y="97155"/>
                  </a:lnTo>
                  <a:lnTo>
                    <a:pt x="143891" y="92837"/>
                  </a:lnTo>
                  <a:lnTo>
                    <a:pt x="144272" y="92456"/>
                  </a:lnTo>
                  <a:lnTo>
                    <a:pt x="144399" y="92075"/>
                  </a:lnTo>
                  <a:lnTo>
                    <a:pt x="151003" y="96266"/>
                  </a:lnTo>
                  <a:lnTo>
                    <a:pt x="150749" y="96774"/>
                  </a:lnTo>
                  <a:lnTo>
                    <a:pt x="157353" y="100965"/>
                  </a:lnTo>
                  <a:lnTo>
                    <a:pt x="162306" y="104013"/>
                  </a:lnTo>
                  <a:lnTo>
                    <a:pt x="162052" y="104521"/>
                  </a:lnTo>
                  <a:lnTo>
                    <a:pt x="156972" y="101346"/>
                  </a:lnTo>
                  <a:lnTo>
                    <a:pt x="157353" y="100965"/>
                  </a:lnTo>
                  <a:lnTo>
                    <a:pt x="157480" y="100584"/>
                  </a:lnTo>
                  <a:lnTo>
                    <a:pt x="162433" y="103632"/>
                  </a:lnTo>
                  <a:lnTo>
                    <a:pt x="381" y="381"/>
                  </a:lnTo>
                  <a:lnTo>
                    <a:pt x="162179" y="1040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" name="Volný tvar 226"/>
            <p:cNvSpPr/>
            <p:nvPr/>
          </p:nvSpPr>
          <p:spPr>
            <a:xfrm>
              <a:off x="4819777" y="3181985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731" y="4572"/>
                  </a:moveTo>
                  <a:lnTo>
                    <a:pt x="6604" y="4953"/>
                  </a:lnTo>
                  <a:lnTo>
                    <a:pt x="0" y="762"/>
                  </a:lnTo>
                  <a:lnTo>
                    <a:pt x="254" y="381"/>
                  </a:lnTo>
                  <a:lnTo>
                    <a:pt x="381" y="0"/>
                  </a:lnTo>
                  <a:lnTo>
                    <a:pt x="7112" y="4191"/>
                  </a:lnTo>
                  <a:lnTo>
                    <a:pt x="6731" y="4572"/>
                  </a:lnTo>
                  <a:lnTo>
                    <a:pt x="13335" y="8763"/>
                  </a:lnTo>
                  <a:lnTo>
                    <a:pt x="19812" y="12954"/>
                  </a:lnTo>
                  <a:lnTo>
                    <a:pt x="19685" y="13335"/>
                  </a:lnTo>
                  <a:lnTo>
                    <a:pt x="13081" y="9144"/>
                  </a:lnTo>
                  <a:lnTo>
                    <a:pt x="13335" y="8763"/>
                  </a:lnTo>
                  <a:lnTo>
                    <a:pt x="13589" y="8382"/>
                  </a:lnTo>
                  <a:lnTo>
                    <a:pt x="20193" y="12573"/>
                  </a:lnTo>
                  <a:lnTo>
                    <a:pt x="19812" y="12954"/>
                  </a:lnTo>
                  <a:lnTo>
                    <a:pt x="26416" y="17145"/>
                  </a:lnTo>
                  <a:lnTo>
                    <a:pt x="33020" y="21336"/>
                  </a:lnTo>
                  <a:lnTo>
                    <a:pt x="32766" y="21844"/>
                  </a:lnTo>
                  <a:lnTo>
                    <a:pt x="26162" y="17653"/>
                  </a:lnTo>
                  <a:lnTo>
                    <a:pt x="26416" y="17145"/>
                  </a:lnTo>
                  <a:lnTo>
                    <a:pt x="26670" y="16764"/>
                  </a:lnTo>
                  <a:lnTo>
                    <a:pt x="33147" y="20955"/>
                  </a:lnTo>
                  <a:lnTo>
                    <a:pt x="33020" y="21336"/>
                  </a:lnTo>
                  <a:lnTo>
                    <a:pt x="39497" y="25527"/>
                  </a:lnTo>
                  <a:lnTo>
                    <a:pt x="45974" y="29845"/>
                  </a:lnTo>
                  <a:lnTo>
                    <a:pt x="45720" y="30099"/>
                  </a:lnTo>
                  <a:lnTo>
                    <a:pt x="39243" y="26035"/>
                  </a:lnTo>
                  <a:lnTo>
                    <a:pt x="39497" y="25654"/>
                  </a:lnTo>
                  <a:lnTo>
                    <a:pt x="39751" y="25146"/>
                  </a:lnTo>
                  <a:lnTo>
                    <a:pt x="46228" y="29464"/>
                  </a:lnTo>
                  <a:lnTo>
                    <a:pt x="45974" y="29845"/>
                  </a:lnTo>
                  <a:lnTo>
                    <a:pt x="52578" y="34036"/>
                  </a:lnTo>
                  <a:lnTo>
                    <a:pt x="59055" y="38100"/>
                  </a:lnTo>
                  <a:lnTo>
                    <a:pt x="58801" y="38481"/>
                  </a:lnTo>
                  <a:lnTo>
                    <a:pt x="52324" y="34290"/>
                  </a:lnTo>
                  <a:lnTo>
                    <a:pt x="52451" y="34036"/>
                  </a:lnTo>
                  <a:lnTo>
                    <a:pt x="52832" y="33655"/>
                  </a:lnTo>
                  <a:lnTo>
                    <a:pt x="59309" y="37846"/>
                  </a:lnTo>
                  <a:lnTo>
                    <a:pt x="59055" y="38100"/>
                  </a:lnTo>
                  <a:lnTo>
                    <a:pt x="65659" y="42291"/>
                  </a:lnTo>
                  <a:lnTo>
                    <a:pt x="72136" y="46482"/>
                  </a:lnTo>
                  <a:lnTo>
                    <a:pt x="72009" y="46863"/>
                  </a:lnTo>
                  <a:lnTo>
                    <a:pt x="65405" y="42672"/>
                  </a:lnTo>
                  <a:lnTo>
                    <a:pt x="65532" y="42291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740" y="50673"/>
                  </a:lnTo>
                  <a:lnTo>
                    <a:pt x="85217" y="54864"/>
                  </a:lnTo>
                  <a:lnTo>
                    <a:pt x="85090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867" y="50292"/>
                  </a:lnTo>
                  <a:lnTo>
                    <a:pt x="85598" y="54483"/>
                  </a:lnTo>
                  <a:lnTo>
                    <a:pt x="85217" y="54864"/>
                  </a:lnTo>
                  <a:lnTo>
                    <a:pt x="91821" y="59055"/>
                  </a:lnTo>
                  <a:lnTo>
                    <a:pt x="98298" y="63246"/>
                  </a:lnTo>
                  <a:lnTo>
                    <a:pt x="98171" y="63627"/>
                  </a:lnTo>
                  <a:lnTo>
                    <a:pt x="91567" y="59436"/>
                  </a:lnTo>
                  <a:lnTo>
                    <a:pt x="91821" y="59055"/>
                  </a:lnTo>
                  <a:lnTo>
                    <a:pt x="92075" y="58674"/>
                  </a:lnTo>
                  <a:lnTo>
                    <a:pt x="98679" y="62865"/>
                  </a:lnTo>
                  <a:lnTo>
                    <a:pt x="98298" y="63246"/>
                  </a:lnTo>
                  <a:lnTo>
                    <a:pt x="104902" y="67437"/>
                  </a:lnTo>
                  <a:lnTo>
                    <a:pt x="111379" y="71628"/>
                  </a:lnTo>
                  <a:lnTo>
                    <a:pt x="111252" y="72009"/>
                  </a:lnTo>
                  <a:lnTo>
                    <a:pt x="104648" y="67945"/>
                  </a:lnTo>
                  <a:lnTo>
                    <a:pt x="104902" y="67437"/>
                  </a:lnTo>
                  <a:lnTo>
                    <a:pt x="105156" y="67056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983" y="75946"/>
                  </a:lnTo>
                  <a:lnTo>
                    <a:pt x="124460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946"/>
                  </a:lnTo>
                  <a:lnTo>
                    <a:pt x="118237" y="75438"/>
                  </a:lnTo>
                  <a:lnTo>
                    <a:pt x="124714" y="79629"/>
                  </a:lnTo>
                  <a:lnTo>
                    <a:pt x="124460" y="80010"/>
                  </a:lnTo>
                  <a:lnTo>
                    <a:pt x="131064" y="84328"/>
                  </a:lnTo>
                  <a:lnTo>
                    <a:pt x="137541" y="88392"/>
                  </a:lnTo>
                  <a:lnTo>
                    <a:pt x="137414" y="88773"/>
                  </a:lnTo>
                  <a:lnTo>
                    <a:pt x="130810" y="84582"/>
                  </a:lnTo>
                  <a:lnTo>
                    <a:pt x="130937" y="84201"/>
                  </a:lnTo>
                  <a:lnTo>
                    <a:pt x="131318" y="83820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145" y="92583"/>
                  </a:lnTo>
                  <a:lnTo>
                    <a:pt x="150622" y="96901"/>
                  </a:lnTo>
                  <a:lnTo>
                    <a:pt x="150495" y="97155"/>
                  </a:lnTo>
                  <a:lnTo>
                    <a:pt x="143891" y="92964"/>
                  </a:lnTo>
                  <a:lnTo>
                    <a:pt x="144018" y="92710"/>
                  </a:lnTo>
                  <a:lnTo>
                    <a:pt x="144399" y="92202"/>
                  </a:lnTo>
                  <a:lnTo>
                    <a:pt x="150876" y="96520"/>
                  </a:lnTo>
                  <a:lnTo>
                    <a:pt x="150622" y="96774"/>
                  </a:lnTo>
                  <a:lnTo>
                    <a:pt x="157226" y="100965"/>
                  </a:lnTo>
                  <a:lnTo>
                    <a:pt x="162179" y="104140"/>
                  </a:lnTo>
                  <a:lnTo>
                    <a:pt x="161925" y="104521"/>
                  </a:lnTo>
                  <a:lnTo>
                    <a:pt x="156972" y="101346"/>
                  </a:lnTo>
                  <a:lnTo>
                    <a:pt x="157226" y="100965"/>
                  </a:lnTo>
                  <a:lnTo>
                    <a:pt x="157480" y="100711"/>
                  </a:lnTo>
                  <a:lnTo>
                    <a:pt x="162433" y="103759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" name="Volný tvar 227"/>
            <p:cNvSpPr/>
            <p:nvPr/>
          </p:nvSpPr>
          <p:spPr>
            <a:xfrm>
              <a:off x="4846955" y="3169920"/>
              <a:ext cx="162434" cy="104649"/>
            </a:xfrm>
            <a:custGeom>
              <a:avLst/>
              <a:gdLst/>
              <a:ahLst/>
              <a:cxnLst/>
              <a:rect l="0" t="0" r="0" b="0"/>
              <a:pathLst>
                <a:path w="162434" h="104649">
                  <a:moveTo>
                    <a:pt x="6858" y="4699"/>
                  </a:moveTo>
                  <a:lnTo>
                    <a:pt x="6604" y="5080"/>
                  </a:lnTo>
                  <a:lnTo>
                    <a:pt x="0" y="889"/>
                  </a:lnTo>
                  <a:lnTo>
                    <a:pt x="254" y="381"/>
                  </a:lnTo>
                  <a:lnTo>
                    <a:pt x="635" y="0"/>
                  </a:lnTo>
                  <a:lnTo>
                    <a:pt x="7112" y="4191"/>
                  </a:lnTo>
                  <a:lnTo>
                    <a:pt x="6858" y="4699"/>
                  </a:lnTo>
                  <a:lnTo>
                    <a:pt x="13335" y="8890"/>
                  </a:lnTo>
                  <a:lnTo>
                    <a:pt x="19939" y="13081"/>
                  </a:lnTo>
                  <a:lnTo>
                    <a:pt x="19685" y="13462"/>
                  </a:lnTo>
                  <a:lnTo>
                    <a:pt x="13208" y="9398"/>
                  </a:lnTo>
                  <a:lnTo>
                    <a:pt x="13335" y="8890"/>
                  </a:lnTo>
                  <a:lnTo>
                    <a:pt x="13589" y="8509"/>
                  </a:lnTo>
                  <a:lnTo>
                    <a:pt x="20193" y="12700"/>
                  </a:lnTo>
                  <a:lnTo>
                    <a:pt x="19939" y="13081"/>
                  </a:lnTo>
                  <a:lnTo>
                    <a:pt x="26416" y="17272"/>
                  </a:lnTo>
                  <a:lnTo>
                    <a:pt x="32893" y="21463"/>
                  </a:lnTo>
                  <a:lnTo>
                    <a:pt x="32766" y="21844"/>
                  </a:lnTo>
                  <a:lnTo>
                    <a:pt x="26162" y="17653"/>
                  </a:lnTo>
                  <a:lnTo>
                    <a:pt x="26416" y="17272"/>
                  </a:lnTo>
                  <a:lnTo>
                    <a:pt x="26670" y="17018"/>
                  </a:lnTo>
                  <a:lnTo>
                    <a:pt x="33274" y="21082"/>
                  </a:lnTo>
                  <a:lnTo>
                    <a:pt x="33020" y="21463"/>
                  </a:lnTo>
                  <a:lnTo>
                    <a:pt x="39497" y="25654"/>
                  </a:lnTo>
                  <a:lnTo>
                    <a:pt x="46101" y="29845"/>
                  </a:lnTo>
                  <a:lnTo>
                    <a:pt x="45847" y="30226"/>
                  </a:lnTo>
                  <a:lnTo>
                    <a:pt x="39243" y="26035"/>
                  </a:lnTo>
                  <a:lnTo>
                    <a:pt x="39624" y="25654"/>
                  </a:lnTo>
                  <a:lnTo>
                    <a:pt x="39751" y="25273"/>
                  </a:lnTo>
                  <a:lnTo>
                    <a:pt x="46355" y="29464"/>
                  </a:lnTo>
                  <a:lnTo>
                    <a:pt x="46101" y="29845"/>
                  </a:lnTo>
                  <a:lnTo>
                    <a:pt x="52578" y="34036"/>
                  </a:lnTo>
                  <a:lnTo>
                    <a:pt x="59182" y="38100"/>
                  </a:lnTo>
                  <a:lnTo>
                    <a:pt x="58928" y="38608"/>
                  </a:lnTo>
                  <a:lnTo>
                    <a:pt x="52324" y="34290"/>
                  </a:lnTo>
                  <a:lnTo>
                    <a:pt x="52705" y="34036"/>
                  </a:lnTo>
                  <a:lnTo>
                    <a:pt x="52959" y="33655"/>
                  </a:lnTo>
                  <a:lnTo>
                    <a:pt x="59436" y="37846"/>
                  </a:lnTo>
                  <a:lnTo>
                    <a:pt x="59182" y="38227"/>
                  </a:lnTo>
                  <a:lnTo>
                    <a:pt x="65659" y="42418"/>
                  </a:lnTo>
                  <a:lnTo>
                    <a:pt x="72263" y="46609"/>
                  </a:lnTo>
                  <a:lnTo>
                    <a:pt x="71882" y="46990"/>
                  </a:lnTo>
                  <a:lnTo>
                    <a:pt x="65405" y="42799"/>
                  </a:lnTo>
                  <a:lnTo>
                    <a:pt x="65659" y="42418"/>
                  </a:lnTo>
                  <a:lnTo>
                    <a:pt x="66040" y="42037"/>
                  </a:lnTo>
                  <a:lnTo>
                    <a:pt x="72517" y="46228"/>
                  </a:lnTo>
                  <a:lnTo>
                    <a:pt x="72263" y="46609"/>
                  </a:lnTo>
                  <a:lnTo>
                    <a:pt x="78740" y="50800"/>
                  </a:lnTo>
                  <a:lnTo>
                    <a:pt x="85344" y="55118"/>
                  </a:lnTo>
                  <a:lnTo>
                    <a:pt x="85090" y="55372"/>
                  </a:lnTo>
                  <a:lnTo>
                    <a:pt x="78486" y="51308"/>
                  </a:lnTo>
                  <a:lnTo>
                    <a:pt x="78740" y="50800"/>
                  </a:lnTo>
                  <a:lnTo>
                    <a:pt x="79121" y="50419"/>
                  </a:lnTo>
                  <a:lnTo>
                    <a:pt x="85598" y="54610"/>
                  </a:lnTo>
                  <a:lnTo>
                    <a:pt x="85344" y="54991"/>
                  </a:lnTo>
                  <a:lnTo>
                    <a:pt x="91821" y="59182"/>
                  </a:lnTo>
                  <a:lnTo>
                    <a:pt x="98425" y="63373"/>
                  </a:lnTo>
                  <a:lnTo>
                    <a:pt x="98171" y="63754"/>
                  </a:lnTo>
                  <a:lnTo>
                    <a:pt x="91694" y="59563"/>
                  </a:lnTo>
                  <a:lnTo>
                    <a:pt x="91821" y="59309"/>
                  </a:lnTo>
                  <a:lnTo>
                    <a:pt x="92075" y="58801"/>
                  </a:lnTo>
                  <a:lnTo>
                    <a:pt x="98679" y="62992"/>
                  </a:lnTo>
                  <a:lnTo>
                    <a:pt x="98425" y="63373"/>
                  </a:lnTo>
                  <a:lnTo>
                    <a:pt x="104902" y="67564"/>
                  </a:lnTo>
                  <a:lnTo>
                    <a:pt x="111506" y="71755"/>
                  </a:lnTo>
                  <a:lnTo>
                    <a:pt x="111252" y="72136"/>
                  </a:lnTo>
                  <a:lnTo>
                    <a:pt x="104648" y="67945"/>
                  </a:lnTo>
                  <a:lnTo>
                    <a:pt x="104902" y="67564"/>
                  </a:lnTo>
                  <a:lnTo>
                    <a:pt x="105156" y="67183"/>
                  </a:lnTo>
                  <a:lnTo>
                    <a:pt x="111760" y="71374"/>
                  </a:lnTo>
                  <a:lnTo>
                    <a:pt x="111506" y="71755"/>
                  </a:lnTo>
                  <a:lnTo>
                    <a:pt x="117983" y="75946"/>
                  </a:lnTo>
                  <a:lnTo>
                    <a:pt x="124587" y="80137"/>
                  </a:lnTo>
                  <a:lnTo>
                    <a:pt x="124333" y="80518"/>
                  </a:lnTo>
                  <a:lnTo>
                    <a:pt x="117729" y="76327"/>
                  </a:lnTo>
                  <a:lnTo>
                    <a:pt x="118110" y="75946"/>
                  </a:lnTo>
                  <a:lnTo>
                    <a:pt x="118237" y="75565"/>
                  </a:lnTo>
                  <a:lnTo>
                    <a:pt x="124841" y="79756"/>
                  </a:lnTo>
                  <a:lnTo>
                    <a:pt x="124587" y="80137"/>
                  </a:lnTo>
                  <a:lnTo>
                    <a:pt x="131064" y="84328"/>
                  </a:lnTo>
                  <a:lnTo>
                    <a:pt x="137668" y="88519"/>
                  </a:lnTo>
                  <a:lnTo>
                    <a:pt x="137414" y="88900"/>
                  </a:lnTo>
                  <a:lnTo>
                    <a:pt x="130810" y="84709"/>
                  </a:lnTo>
                  <a:lnTo>
                    <a:pt x="131191" y="84328"/>
                  </a:lnTo>
                  <a:lnTo>
                    <a:pt x="131445" y="83947"/>
                  </a:lnTo>
                  <a:lnTo>
                    <a:pt x="137922" y="88138"/>
                  </a:lnTo>
                  <a:lnTo>
                    <a:pt x="137668" y="88519"/>
                  </a:lnTo>
                  <a:lnTo>
                    <a:pt x="144145" y="92710"/>
                  </a:lnTo>
                  <a:lnTo>
                    <a:pt x="150749" y="96901"/>
                  </a:lnTo>
                  <a:lnTo>
                    <a:pt x="150368" y="97282"/>
                  </a:lnTo>
                  <a:lnTo>
                    <a:pt x="143891" y="93091"/>
                  </a:lnTo>
                  <a:lnTo>
                    <a:pt x="144145" y="92710"/>
                  </a:lnTo>
                  <a:lnTo>
                    <a:pt x="144526" y="92329"/>
                  </a:lnTo>
                  <a:lnTo>
                    <a:pt x="151003" y="96520"/>
                  </a:lnTo>
                  <a:lnTo>
                    <a:pt x="150749" y="96901"/>
                  </a:lnTo>
                  <a:lnTo>
                    <a:pt x="157226" y="101092"/>
                  </a:lnTo>
                  <a:lnTo>
                    <a:pt x="162179" y="104267"/>
                  </a:lnTo>
                  <a:lnTo>
                    <a:pt x="162052" y="104648"/>
                  </a:lnTo>
                  <a:lnTo>
                    <a:pt x="157099" y="101473"/>
                  </a:lnTo>
                  <a:lnTo>
                    <a:pt x="157226" y="101219"/>
                  </a:lnTo>
                  <a:lnTo>
                    <a:pt x="157607" y="100711"/>
                  </a:lnTo>
                  <a:lnTo>
                    <a:pt x="162433" y="103886"/>
                  </a:lnTo>
                  <a:lnTo>
                    <a:pt x="254" y="508"/>
                  </a:lnTo>
                  <a:lnTo>
                    <a:pt x="162179" y="1042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" name="Volný tvar 228"/>
            <p:cNvSpPr/>
            <p:nvPr/>
          </p:nvSpPr>
          <p:spPr>
            <a:xfrm>
              <a:off x="4874260" y="3158109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731" y="4572"/>
                  </a:moveTo>
                  <a:lnTo>
                    <a:pt x="6477" y="4953"/>
                  </a:lnTo>
                  <a:lnTo>
                    <a:pt x="0" y="762"/>
                  </a:lnTo>
                  <a:lnTo>
                    <a:pt x="254" y="381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731" y="4572"/>
                  </a:lnTo>
                  <a:lnTo>
                    <a:pt x="13208" y="8763"/>
                  </a:lnTo>
                  <a:lnTo>
                    <a:pt x="19812" y="12954"/>
                  </a:lnTo>
                  <a:lnTo>
                    <a:pt x="19558" y="13335"/>
                  </a:lnTo>
                  <a:lnTo>
                    <a:pt x="13081" y="9144"/>
                  </a:lnTo>
                  <a:lnTo>
                    <a:pt x="13208" y="8763"/>
                  </a:lnTo>
                  <a:lnTo>
                    <a:pt x="13589" y="8382"/>
                  </a:lnTo>
                  <a:lnTo>
                    <a:pt x="20066" y="12573"/>
                  </a:lnTo>
                  <a:lnTo>
                    <a:pt x="19812" y="12954"/>
                  </a:lnTo>
                  <a:lnTo>
                    <a:pt x="26289" y="17145"/>
                  </a:lnTo>
                  <a:lnTo>
                    <a:pt x="32893" y="21336"/>
                  </a:lnTo>
                  <a:lnTo>
                    <a:pt x="32639" y="21717"/>
                  </a:lnTo>
                  <a:lnTo>
                    <a:pt x="26162" y="17526"/>
                  </a:lnTo>
                  <a:lnTo>
                    <a:pt x="26289" y="17145"/>
                  </a:lnTo>
                  <a:lnTo>
                    <a:pt x="26670" y="16764"/>
                  </a:lnTo>
                  <a:lnTo>
                    <a:pt x="33147" y="21082"/>
                  </a:lnTo>
                  <a:lnTo>
                    <a:pt x="32893" y="21336"/>
                  </a:lnTo>
                  <a:lnTo>
                    <a:pt x="39370" y="25527"/>
                  </a:lnTo>
                  <a:lnTo>
                    <a:pt x="45974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370" y="25527"/>
                  </a:lnTo>
                  <a:lnTo>
                    <a:pt x="39624" y="25146"/>
                  </a:lnTo>
                  <a:lnTo>
                    <a:pt x="46228" y="29337"/>
                  </a:lnTo>
                  <a:lnTo>
                    <a:pt x="45974" y="29718"/>
                  </a:lnTo>
                  <a:lnTo>
                    <a:pt x="52451" y="33909"/>
                  </a:lnTo>
                  <a:lnTo>
                    <a:pt x="59055" y="38100"/>
                  </a:lnTo>
                  <a:lnTo>
                    <a:pt x="58928" y="38481"/>
                  </a:lnTo>
                  <a:lnTo>
                    <a:pt x="52324" y="34290"/>
                  </a:lnTo>
                  <a:lnTo>
                    <a:pt x="52451" y="33909"/>
                  </a:lnTo>
                  <a:lnTo>
                    <a:pt x="52705" y="33528"/>
                  </a:lnTo>
                  <a:lnTo>
                    <a:pt x="59309" y="37719"/>
                  </a:lnTo>
                  <a:lnTo>
                    <a:pt x="59055" y="38100"/>
                  </a:lnTo>
                  <a:lnTo>
                    <a:pt x="65532" y="42291"/>
                  </a:lnTo>
                  <a:lnTo>
                    <a:pt x="72136" y="46482"/>
                  </a:lnTo>
                  <a:lnTo>
                    <a:pt x="72009" y="46863"/>
                  </a:lnTo>
                  <a:lnTo>
                    <a:pt x="65405" y="42672"/>
                  </a:lnTo>
                  <a:lnTo>
                    <a:pt x="65659" y="42291"/>
                  </a:lnTo>
                  <a:lnTo>
                    <a:pt x="65786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740" y="50673"/>
                  </a:lnTo>
                  <a:lnTo>
                    <a:pt x="85217" y="54864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994" y="50292"/>
                  </a:lnTo>
                  <a:lnTo>
                    <a:pt x="85471" y="54483"/>
                  </a:lnTo>
                  <a:lnTo>
                    <a:pt x="85217" y="54864"/>
                  </a:lnTo>
                  <a:lnTo>
                    <a:pt x="91694" y="59055"/>
                  </a:lnTo>
                  <a:lnTo>
                    <a:pt x="98298" y="63246"/>
                  </a:lnTo>
                  <a:lnTo>
                    <a:pt x="98044" y="63627"/>
                  </a:lnTo>
                  <a:lnTo>
                    <a:pt x="91567" y="59436"/>
                  </a:lnTo>
                  <a:lnTo>
                    <a:pt x="91694" y="59055"/>
                  </a:lnTo>
                  <a:lnTo>
                    <a:pt x="92075" y="58674"/>
                  </a:lnTo>
                  <a:lnTo>
                    <a:pt x="98552" y="62865"/>
                  </a:lnTo>
                  <a:lnTo>
                    <a:pt x="98298" y="63246"/>
                  </a:lnTo>
                  <a:lnTo>
                    <a:pt x="104775" y="67437"/>
                  </a:lnTo>
                  <a:lnTo>
                    <a:pt x="111379" y="71628"/>
                  </a:lnTo>
                  <a:lnTo>
                    <a:pt x="111125" y="72009"/>
                  </a:lnTo>
                  <a:lnTo>
                    <a:pt x="104648" y="67818"/>
                  </a:lnTo>
                  <a:lnTo>
                    <a:pt x="104775" y="67437"/>
                  </a:lnTo>
                  <a:lnTo>
                    <a:pt x="105156" y="66929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983" y="75819"/>
                  </a:lnTo>
                  <a:lnTo>
                    <a:pt x="124460" y="80010"/>
                  </a:lnTo>
                  <a:lnTo>
                    <a:pt x="124333" y="80391"/>
                  </a:lnTo>
                  <a:lnTo>
                    <a:pt x="117729" y="76200"/>
                  </a:lnTo>
                  <a:lnTo>
                    <a:pt x="117856" y="75819"/>
                  </a:lnTo>
                  <a:lnTo>
                    <a:pt x="118110" y="75438"/>
                  </a:lnTo>
                  <a:lnTo>
                    <a:pt x="124714" y="79629"/>
                  </a:lnTo>
                  <a:lnTo>
                    <a:pt x="124460" y="80010"/>
                  </a:lnTo>
                  <a:lnTo>
                    <a:pt x="131064" y="84201"/>
                  </a:lnTo>
                  <a:lnTo>
                    <a:pt x="137541" y="88392"/>
                  </a:lnTo>
                  <a:lnTo>
                    <a:pt x="137414" y="88773"/>
                  </a:lnTo>
                  <a:lnTo>
                    <a:pt x="130810" y="84582"/>
                  </a:lnTo>
                  <a:lnTo>
                    <a:pt x="131064" y="84328"/>
                  </a:lnTo>
                  <a:lnTo>
                    <a:pt x="131191" y="83947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018" y="92583"/>
                  </a:lnTo>
                  <a:lnTo>
                    <a:pt x="150622" y="96774"/>
                  </a:lnTo>
                  <a:lnTo>
                    <a:pt x="150495" y="97155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399" y="92202"/>
                  </a:lnTo>
                  <a:lnTo>
                    <a:pt x="150876" y="96393"/>
                  </a:lnTo>
                  <a:lnTo>
                    <a:pt x="150622" y="96774"/>
                  </a:lnTo>
                  <a:lnTo>
                    <a:pt x="157226" y="100965"/>
                  </a:lnTo>
                  <a:lnTo>
                    <a:pt x="162052" y="104140"/>
                  </a:lnTo>
                  <a:lnTo>
                    <a:pt x="161925" y="104521"/>
                  </a:lnTo>
                  <a:lnTo>
                    <a:pt x="156972" y="101219"/>
                  </a:lnTo>
                  <a:lnTo>
                    <a:pt x="157226" y="100965"/>
                  </a:lnTo>
                  <a:lnTo>
                    <a:pt x="157480" y="100584"/>
                  </a:lnTo>
                  <a:lnTo>
                    <a:pt x="162433" y="103759"/>
                  </a:lnTo>
                  <a:lnTo>
                    <a:pt x="127" y="381"/>
                  </a:lnTo>
                  <a:lnTo>
                    <a:pt x="162052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0" name="Volný tvar 229"/>
            <p:cNvSpPr/>
            <p:nvPr/>
          </p:nvSpPr>
          <p:spPr>
            <a:xfrm>
              <a:off x="4901438" y="3146171"/>
              <a:ext cx="162307" cy="104522"/>
            </a:xfrm>
            <a:custGeom>
              <a:avLst/>
              <a:gdLst/>
              <a:ahLst/>
              <a:cxnLst/>
              <a:rect l="0" t="0" r="0" b="0"/>
              <a:pathLst>
                <a:path w="162307" h="104522">
                  <a:moveTo>
                    <a:pt x="6731" y="4572"/>
                  </a:moveTo>
                  <a:lnTo>
                    <a:pt x="6604" y="4953"/>
                  </a:lnTo>
                  <a:lnTo>
                    <a:pt x="0" y="762"/>
                  </a:lnTo>
                  <a:lnTo>
                    <a:pt x="254" y="381"/>
                  </a:lnTo>
                  <a:lnTo>
                    <a:pt x="508" y="0"/>
                  </a:lnTo>
                  <a:lnTo>
                    <a:pt x="7112" y="4191"/>
                  </a:lnTo>
                  <a:lnTo>
                    <a:pt x="6731" y="4572"/>
                  </a:lnTo>
                  <a:lnTo>
                    <a:pt x="13335" y="8763"/>
                  </a:lnTo>
                  <a:lnTo>
                    <a:pt x="19812" y="12954"/>
                  </a:lnTo>
                  <a:lnTo>
                    <a:pt x="19685" y="13208"/>
                  </a:lnTo>
                  <a:lnTo>
                    <a:pt x="13081" y="9144"/>
                  </a:lnTo>
                  <a:lnTo>
                    <a:pt x="13335" y="8763"/>
                  </a:lnTo>
                  <a:lnTo>
                    <a:pt x="13589" y="8382"/>
                  </a:lnTo>
                  <a:lnTo>
                    <a:pt x="20066" y="12573"/>
                  </a:lnTo>
                  <a:lnTo>
                    <a:pt x="19812" y="12954"/>
                  </a:lnTo>
                  <a:lnTo>
                    <a:pt x="26416" y="17145"/>
                  </a:lnTo>
                  <a:lnTo>
                    <a:pt x="33020" y="21209"/>
                  </a:lnTo>
                  <a:lnTo>
                    <a:pt x="32766" y="21590"/>
                  </a:lnTo>
                  <a:lnTo>
                    <a:pt x="26289" y="17399"/>
                  </a:lnTo>
                  <a:lnTo>
                    <a:pt x="26416" y="17145"/>
                  </a:lnTo>
                  <a:lnTo>
                    <a:pt x="26670" y="16764"/>
                  </a:lnTo>
                  <a:lnTo>
                    <a:pt x="33147" y="20955"/>
                  </a:lnTo>
                  <a:lnTo>
                    <a:pt x="33020" y="21336"/>
                  </a:lnTo>
                  <a:lnTo>
                    <a:pt x="39497" y="25527"/>
                  </a:lnTo>
                  <a:lnTo>
                    <a:pt x="46101" y="29718"/>
                  </a:lnTo>
                  <a:lnTo>
                    <a:pt x="45847" y="30099"/>
                  </a:lnTo>
                  <a:lnTo>
                    <a:pt x="39370" y="25908"/>
                  </a:lnTo>
                  <a:lnTo>
                    <a:pt x="39497" y="25400"/>
                  </a:lnTo>
                  <a:lnTo>
                    <a:pt x="39878" y="25146"/>
                  </a:lnTo>
                  <a:lnTo>
                    <a:pt x="46355" y="29337"/>
                  </a:lnTo>
                  <a:lnTo>
                    <a:pt x="46101" y="29718"/>
                  </a:lnTo>
                  <a:lnTo>
                    <a:pt x="52578" y="33909"/>
                  </a:lnTo>
                  <a:lnTo>
                    <a:pt x="59182" y="38100"/>
                  </a:lnTo>
                  <a:lnTo>
                    <a:pt x="58928" y="38354"/>
                  </a:lnTo>
                  <a:lnTo>
                    <a:pt x="52451" y="34290"/>
                  </a:lnTo>
                  <a:lnTo>
                    <a:pt x="52578" y="33909"/>
                  </a:lnTo>
                  <a:lnTo>
                    <a:pt x="52832" y="33528"/>
                  </a:lnTo>
                  <a:lnTo>
                    <a:pt x="59436" y="37719"/>
                  </a:lnTo>
                  <a:lnTo>
                    <a:pt x="59182" y="38100"/>
                  </a:lnTo>
                  <a:lnTo>
                    <a:pt x="65659" y="42164"/>
                  </a:lnTo>
                  <a:lnTo>
                    <a:pt x="72136" y="46482"/>
                  </a:lnTo>
                  <a:lnTo>
                    <a:pt x="72009" y="46863"/>
                  </a:lnTo>
                  <a:lnTo>
                    <a:pt x="65405" y="42672"/>
                  </a:lnTo>
                  <a:lnTo>
                    <a:pt x="65659" y="42164"/>
                  </a:lnTo>
                  <a:lnTo>
                    <a:pt x="65913" y="41910"/>
                  </a:lnTo>
                  <a:lnTo>
                    <a:pt x="72517" y="46101"/>
                  </a:lnTo>
                  <a:lnTo>
                    <a:pt x="72136" y="46482"/>
                  </a:lnTo>
                  <a:lnTo>
                    <a:pt x="78740" y="50673"/>
                  </a:lnTo>
                  <a:lnTo>
                    <a:pt x="85217" y="54864"/>
                  </a:lnTo>
                  <a:lnTo>
                    <a:pt x="85090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994" y="50165"/>
                  </a:lnTo>
                  <a:lnTo>
                    <a:pt x="85598" y="54483"/>
                  </a:lnTo>
                  <a:lnTo>
                    <a:pt x="85217" y="54864"/>
                  </a:lnTo>
                  <a:lnTo>
                    <a:pt x="91821" y="59055"/>
                  </a:lnTo>
                  <a:lnTo>
                    <a:pt x="98425" y="63246"/>
                  </a:lnTo>
                  <a:lnTo>
                    <a:pt x="98171" y="63627"/>
                  </a:lnTo>
                  <a:lnTo>
                    <a:pt x="91694" y="59309"/>
                  </a:lnTo>
                  <a:lnTo>
                    <a:pt x="91821" y="59055"/>
                  </a:lnTo>
                  <a:lnTo>
                    <a:pt x="92075" y="58674"/>
                  </a:lnTo>
                  <a:lnTo>
                    <a:pt x="98552" y="62865"/>
                  </a:lnTo>
                  <a:lnTo>
                    <a:pt x="98425" y="63246"/>
                  </a:lnTo>
                  <a:lnTo>
                    <a:pt x="104902" y="67437"/>
                  </a:lnTo>
                  <a:lnTo>
                    <a:pt x="111506" y="71628"/>
                  </a:lnTo>
                  <a:lnTo>
                    <a:pt x="111252" y="72009"/>
                  </a:lnTo>
                  <a:lnTo>
                    <a:pt x="104775" y="67818"/>
                  </a:lnTo>
                  <a:lnTo>
                    <a:pt x="104902" y="67437"/>
                  </a:lnTo>
                  <a:lnTo>
                    <a:pt x="105156" y="67056"/>
                  </a:lnTo>
                  <a:lnTo>
                    <a:pt x="111760" y="71247"/>
                  </a:lnTo>
                  <a:lnTo>
                    <a:pt x="111506" y="71628"/>
                  </a:lnTo>
                  <a:lnTo>
                    <a:pt x="117983" y="75819"/>
                  </a:lnTo>
                  <a:lnTo>
                    <a:pt x="124587" y="80010"/>
                  </a:lnTo>
                  <a:lnTo>
                    <a:pt x="124333" y="80264"/>
                  </a:lnTo>
                  <a:lnTo>
                    <a:pt x="117856" y="76200"/>
                  </a:lnTo>
                  <a:lnTo>
                    <a:pt x="117983" y="75819"/>
                  </a:lnTo>
                  <a:lnTo>
                    <a:pt x="118364" y="75438"/>
                  </a:lnTo>
                  <a:lnTo>
                    <a:pt x="124841" y="79629"/>
                  </a:lnTo>
                  <a:lnTo>
                    <a:pt x="124587" y="80010"/>
                  </a:lnTo>
                  <a:lnTo>
                    <a:pt x="131064" y="84201"/>
                  </a:lnTo>
                  <a:lnTo>
                    <a:pt x="137668" y="88392"/>
                  </a:lnTo>
                  <a:lnTo>
                    <a:pt x="137414" y="88773"/>
                  </a:lnTo>
                  <a:lnTo>
                    <a:pt x="130937" y="84582"/>
                  </a:lnTo>
                  <a:lnTo>
                    <a:pt x="131064" y="84201"/>
                  </a:lnTo>
                  <a:lnTo>
                    <a:pt x="131318" y="83820"/>
                  </a:lnTo>
                  <a:lnTo>
                    <a:pt x="137922" y="88011"/>
                  </a:lnTo>
                  <a:lnTo>
                    <a:pt x="137668" y="88392"/>
                  </a:lnTo>
                  <a:lnTo>
                    <a:pt x="144145" y="92583"/>
                  </a:lnTo>
                  <a:lnTo>
                    <a:pt x="150622" y="96774"/>
                  </a:lnTo>
                  <a:lnTo>
                    <a:pt x="150495" y="97155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399" y="92202"/>
                  </a:lnTo>
                  <a:lnTo>
                    <a:pt x="151003" y="96393"/>
                  </a:lnTo>
                  <a:lnTo>
                    <a:pt x="150622" y="96774"/>
                  </a:lnTo>
                  <a:lnTo>
                    <a:pt x="157226" y="100965"/>
                  </a:lnTo>
                  <a:lnTo>
                    <a:pt x="162306" y="104140"/>
                  </a:lnTo>
                  <a:lnTo>
                    <a:pt x="161925" y="104521"/>
                  </a:lnTo>
                  <a:lnTo>
                    <a:pt x="156972" y="101346"/>
                  </a:lnTo>
                  <a:lnTo>
                    <a:pt x="157226" y="100965"/>
                  </a:lnTo>
                  <a:lnTo>
                    <a:pt x="157480" y="100584"/>
                  </a:lnTo>
                  <a:lnTo>
                    <a:pt x="162306" y="103759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1" name="Volný tvar 230"/>
            <p:cNvSpPr/>
            <p:nvPr/>
          </p:nvSpPr>
          <p:spPr>
            <a:xfrm>
              <a:off x="4928743" y="3134233"/>
              <a:ext cx="162307" cy="104395"/>
            </a:xfrm>
            <a:custGeom>
              <a:avLst/>
              <a:gdLst/>
              <a:ahLst/>
              <a:cxnLst/>
              <a:rect l="0" t="0" r="0" b="0"/>
              <a:pathLst>
                <a:path w="162307" h="104395">
                  <a:moveTo>
                    <a:pt x="6731" y="4445"/>
                  </a:moveTo>
                  <a:lnTo>
                    <a:pt x="6477" y="4826"/>
                  </a:lnTo>
                  <a:lnTo>
                    <a:pt x="0" y="635"/>
                  </a:lnTo>
                  <a:lnTo>
                    <a:pt x="254" y="254"/>
                  </a:lnTo>
                  <a:lnTo>
                    <a:pt x="508" y="0"/>
                  </a:lnTo>
                  <a:lnTo>
                    <a:pt x="7112" y="4191"/>
                  </a:lnTo>
                  <a:lnTo>
                    <a:pt x="6731" y="4445"/>
                  </a:lnTo>
                  <a:lnTo>
                    <a:pt x="13335" y="8636"/>
                  </a:lnTo>
                  <a:lnTo>
                    <a:pt x="19812" y="12827"/>
                  </a:lnTo>
                  <a:lnTo>
                    <a:pt x="19558" y="13208"/>
                  </a:lnTo>
                  <a:lnTo>
                    <a:pt x="12954" y="9017"/>
                  </a:lnTo>
                  <a:lnTo>
                    <a:pt x="13335" y="8636"/>
                  </a:lnTo>
                  <a:lnTo>
                    <a:pt x="13589" y="8255"/>
                  </a:lnTo>
                  <a:lnTo>
                    <a:pt x="20193" y="12446"/>
                  </a:lnTo>
                  <a:lnTo>
                    <a:pt x="19812" y="12827"/>
                  </a:lnTo>
                  <a:lnTo>
                    <a:pt x="26416" y="17018"/>
                  </a:lnTo>
                  <a:lnTo>
                    <a:pt x="32893" y="21209"/>
                  </a:lnTo>
                  <a:lnTo>
                    <a:pt x="32639" y="21717"/>
                  </a:lnTo>
                  <a:lnTo>
                    <a:pt x="26035" y="17526"/>
                  </a:lnTo>
                  <a:lnTo>
                    <a:pt x="26416" y="17018"/>
                  </a:lnTo>
                  <a:lnTo>
                    <a:pt x="26670" y="16637"/>
                  </a:lnTo>
                  <a:lnTo>
                    <a:pt x="33147" y="20828"/>
                  </a:lnTo>
                  <a:lnTo>
                    <a:pt x="32893" y="21209"/>
                  </a:lnTo>
                  <a:lnTo>
                    <a:pt x="39497" y="25527"/>
                  </a:lnTo>
                  <a:lnTo>
                    <a:pt x="45974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497" y="25527"/>
                  </a:lnTo>
                  <a:lnTo>
                    <a:pt x="39751" y="25146"/>
                  </a:lnTo>
                  <a:lnTo>
                    <a:pt x="46228" y="29210"/>
                  </a:lnTo>
                  <a:lnTo>
                    <a:pt x="45974" y="29718"/>
                  </a:lnTo>
                  <a:lnTo>
                    <a:pt x="52578" y="33909"/>
                  </a:lnTo>
                  <a:lnTo>
                    <a:pt x="59055" y="38100"/>
                  </a:lnTo>
                  <a:lnTo>
                    <a:pt x="58801" y="38354"/>
                  </a:lnTo>
                  <a:lnTo>
                    <a:pt x="52324" y="34290"/>
                  </a:lnTo>
                  <a:lnTo>
                    <a:pt x="52451" y="33909"/>
                  </a:lnTo>
                  <a:lnTo>
                    <a:pt x="52832" y="33528"/>
                  </a:lnTo>
                  <a:lnTo>
                    <a:pt x="59309" y="37719"/>
                  </a:lnTo>
                  <a:lnTo>
                    <a:pt x="59055" y="38100"/>
                  </a:lnTo>
                  <a:lnTo>
                    <a:pt x="65659" y="42164"/>
                  </a:lnTo>
                  <a:lnTo>
                    <a:pt x="72263" y="46355"/>
                  </a:lnTo>
                  <a:lnTo>
                    <a:pt x="71882" y="46736"/>
                  </a:lnTo>
                  <a:lnTo>
                    <a:pt x="65405" y="42545"/>
                  </a:lnTo>
                  <a:lnTo>
                    <a:pt x="65659" y="42164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355"/>
                  </a:lnTo>
                  <a:lnTo>
                    <a:pt x="78740" y="50673"/>
                  </a:lnTo>
                  <a:lnTo>
                    <a:pt x="85217" y="54737"/>
                  </a:lnTo>
                  <a:lnTo>
                    <a:pt x="84963" y="55245"/>
                  </a:lnTo>
                  <a:lnTo>
                    <a:pt x="78486" y="50927"/>
                  </a:lnTo>
                  <a:lnTo>
                    <a:pt x="78740" y="50546"/>
                  </a:lnTo>
                  <a:lnTo>
                    <a:pt x="78994" y="50165"/>
                  </a:lnTo>
                  <a:lnTo>
                    <a:pt x="85598" y="54356"/>
                  </a:lnTo>
                  <a:lnTo>
                    <a:pt x="85217" y="54737"/>
                  </a:lnTo>
                  <a:lnTo>
                    <a:pt x="91821" y="59055"/>
                  </a:lnTo>
                  <a:lnTo>
                    <a:pt x="98298" y="63246"/>
                  </a:lnTo>
                  <a:lnTo>
                    <a:pt x="98044" y="63500"/>
                  </a:lnTo>
                  <a:lnTo>
                    <a:pt x="91440" y="59436"/>
                  </a:lnTo>
                  <a:lnTo>
                    <a:pt x="91821" y="59055"/>
                  </a:lnTo>
                  <a:lnTo>
                    <a:pt x="92075" y="58547"/>
                  </a:lnTo>
                  <a:lnTo>
                    <a:pt x="98679" y="62865"/>
                  </a:lnTo>
                  <a:lnTo>
                    <a:pt x="98298" y="63119"/>
                  </a:lnTo>
                  <a:lnTo>
                    <a:pt x="104902" y="67310"/>
                  </a:lnTo>
                  <a:lnTo>
                    <a:pt x="111379" y="71501"/>
                  </a:lnTo>
                  <a:lnTo>
                    <a:pt x="111252" y="72009"/>
                  </a:lnTo>
                  <a:lnTo>
                    <a:pt x="104521" y="67691"/>
                  </a:lnTo>
                  <a:lnTo>
                    <a:pt x="104902" y="67310"/>
                  </a:lnTo>
                  <a:lnTo>
                    <a:pt x="105156" y="67056"/>
                  </a:lnTo>
                  <a:lnTo>
                    <a:pt x="111633" y="71120"/>
                  </a:lnTo>
                  <a:lnTo>
                    <a:pt x="111379" y="71501"/>
                  </a:lnTo>
                  <a:lnTo>
                    <a:pt x="117983" y="75819"/>
                  </a:lnTo>
                  <a:lnTo>
                    <a:pt x="124460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819"/>
                  </a:lnTo>
                  <a:lnTo>
                    <a:pt x="118237" y="75311"/>
                  </a:lnTo>
                  <a:lnTo>
                    <a:pt x="124714" y="79502"/>
                  </a:lnTo>
                  <a:lnTo>
                    <a:pt x="124460" y="80010"/>
                  </a:lnTo>
                  <a:lnTo>
                    <a:pt x="131064" y="84201"/>
                  </a:lnTo>
                  <a:lnTo>
                    <a:pt x="137541" y="88265"/>
                  </a:lnTo>
                  <a:lnTo>
                    <a:pt x="137287" y="88646"/>
                  </a:lnTo>
                  <a:lnTo>
                    <a:pt x="130810" y="84455"/>
                  </a:lnTo>
                  <a:lnTo>
                    <a:pt x="130937" y="84201"/>
                  </a:lnTo>
                  <a:lnTo>
                    <a:pt x="131318" y="83820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145" y="92583"/>
                  </a:lnTo>
                  <a:lnTo>
                    <a:pt x="150749" y="96774"/>
                  </a:lnTo>
                  <a:lnTo>
                    <a:pt x="150368" y="97155"/>
                  </a:lnTo>
                  <a:lnTo>
                    <a:pt x="143891" y="92964"/>
                  </a:lnTo>
                  <a:lnTo>
                    <a:pt x="144145" y="92456"/>
                  </a:lnTo>
                  <a:lnTo>
                    <a:pt x="144399" y="92075"/>
                  </a:lnTo>
                  <a:lnTo>
                    <a:pt x="150876" y="96266"/>
                  </a:lnTo>
                  <a:lnTo>
                    <a:pt x="150622" y="96774"/>
                  </a:lnTo>
                  <a:lnTo>
                    <a:pt x="157226" y="100965"/>
                  </a:lnTo>
                  <a:lnTo>
                    <a:pt x="162052" y="104013"/>
                  </a:lnTo>
                  <a:lnTo>
                    <a:pt x="161925" y="104394"/>
                  </a:lnTo>
                  <a:lnTo>
                    <a:pt x="156972" y="101346"/>
                  </a:lnTo>
                  <a:lnTo>
                    <a:pt x="157226" y="100965"/>
                  </a:lnTo>
                  <a:lnTo>
                    <a:pt x="157480" y="100584"/>
                  </a:lnTo>
                  <a:lnTo>
                    <a:pt x="162306" y="103759"/>
                  </a:lnTo>
                  <a:lnTo>
                    <a:pt x="254" y="254"/>
                  </a:lnTo>
                  <a:lnTo>
                    <a:pt x="162179" y="1040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2" name="Volný tvar 231"/>
            <p:cNvSpPr/>
            <p:nvPr/>
          </p:nvSpPr>
          <p:spPr>
            <a:xfrm>
              <a:off x="4955921" y="3122168"/>
              <a:ext cx="162561" cy="104522"/>
            </a:xfrm>
            <a:custGeom>
              <a:avLst/>
              <a:gdLst/>
              <a:ahLst/>
              <a:cxnLst/>
              <a:rect l="0" t="0" r="0" b="0"/>
              <a:pathLst>
                <a:path w="162561" h="104522">
                  <a:moveTo>
                    <a:pt x="6858" y="4572"/>
                  </a:moveTo>
                  <a:lnTo>
                    <a:pt x="6604" y="4953"/>
                  </a:lnTo>
                  <a:lnTo>
                    <a:pt x="0" y="762"/>
                  </a:lnTo>
                  <a:lnTo>
                    <a:pt x="254" y="381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858" y="4572"/>
                  </a:lnTo>
                  <a:lnTo>
                    <a:pt x="13335" y="8890"/>
                  </a:lnTo>
                  <a:lnTo>
                    <a:pt x="19939" y="12954"/>
                  </a:lnTo>
                  <a:lnTo>
                    <a:pt x="19685" y="13462"/>
                  </a:lnTo>
                  <a:lnTo>
                    <a:pt x="13208" y="9144"/>
                  </a:lnTo>
                  <a:lnTo>
                    <a:pt x="13335" y="8763"/>
                  </a:lnTo>
                  <a:lnTo>
                    <a:pt x="13589" y="8382"/>
                  </a:lnTo>
                  <a:lnTo>
                    <a:pt x="20066" y="12573"/>
                  </a:lnTo>
                  <a:lnTo>
                    <a:pt x="19939" y="12954"/>
                  </a:lnTo>
                  <a:lnTo>
                    <a:pt x="26416" y="17145"/>
                  </a:lnTo>
                  <a:lnTo>
                    <a:pt x="33020" y="21463"/>
                  </a:lnTo>
                  <a:lnTo>
                    <a:pt x="32766" y="21717"/>
                  </a:lnTo>
                  <a:lnTo>
                    <a:pt x="26162" y="17526"/>
                  </a:lnTo>
                  <a:lnTo>
                    <a:pt x="26543" y="17272"/>
                  </a:lnTo>
                  <a:lnTo>
                    <a:pt x="26670" y="16891"/>
                  </a:lnTo>
                  <a:lnTo>
                    <a:pt x="33274" y="21082"/>
                  </a:lnTo>
                  <a:lnTo>
                    <a:pt x="33020" y="21336"/>
                  </a:lnTo>
                  <a:lnTo>
                    <a:pt x="39624" y="25527"/>
                  </a:lnTo>
                  <a:lnTo>
                    <a:pt x="46101" y="29718"/>
                  </a:lnTo>
                  <a:lnTo>
                    <a:pt x="45847" y="30099"/>
                  </a:lnTo>
                  <a:lnTo>
                    <a:pt x="39243" y="25908"/>
                  </a:lnTo>
                  <a:lnTo>
                    <a:pt x="39624" y="25527"/>
                  </a:lnTo>
                  <a:lnTo>
                    <a:pt x="39751" y="25273"/>
                  </a:lnTo>
                  <a:lnTo>
                    <a:pt x="46355" y="29464"/>
                  </a:lnTo>
                  <a:lnTo>
                    <a:pt x="46101" y="29718"/>
                  </a:lnTo>
                  <a:lnTo>
                    <a:pt x="52578" y="33909"/>
                  </a:lnTo>
                  <a:lnTo>
                    <a:pt x="59182" y="38100"/>
                  </a:lnTo>
                  <a:lnTo>
                    <a:pt x="58928" y="38481"/>
                  </a:lnTo>
                  <a:lnTo>
                    <a:pt x="52324" y="34290"/>
                  </a:lnTo>
                  <a:lnTo>
                    <a:pt x="52578" y="33909"/>
                  </a:lnTo>
                  <a:lnTo>
                    <a:pt x="52832" y="33528"/>
                  </a:lnTo>
                  <a:lnTo>
                    <a:pt x="59309" y="37719"/>
                  </a:lnTo>
                  <a:lnTo>
                    <a:pt x="59182" y="38100"/>
                  </a:lnTo>
                  <a:lnTo>
                    <a:pt x="65659" y="42291"/>
                  </a:lnTo>
                  <a:lnTo>
                    <a:pt x="72263" y="46482"/>
                  </a:lnTo>
                  <a:lnTo>
                    <a:pt x="71882" y="46863"/>
                  </a:lnTo>
                  <a:lnTo>
                    <a:pt x="65405" y="42672"/>
                  </a:lnTo>
                  <a:lnTo>
                    <a:pt x="65659" y="42291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263" y="46482"/>
                  </a:lnTo>
                  <a:lnTo>
                    <a:pt x="78740" y="50673"/>
                  </a:lnTo>
                  <a:lnTo>
                    <a:pt x="85344" y="54991"/>
                  </a:lnTo>
                  <a:lnTo>
                    <a:pt x="85090" y="55372"/>
                  </a:lnTo>
                  <a:lnTo>
                    <a:pt x="78613" y="51181"/>
                  </a:lnTo>
                  <a:lnTo>
                    <a:pt x="78740" y="50673"/>
                  </a:lnTo>
                  <a:lnTo>
                    <a:pt x="78994" y="50292"/>
                  </a:lnTo>
                  <a:lnTo>
                    <a:pt x="85471" y="54483"/>
                  </a:lnTo>
                  <a:lnTo>
                    <a:pt x="85344" y="54864"/>
                  </a:lnTo>
                  <a:lnTo>
                    <a:pt x="91948" y="59055"/>
                  </a:lnTo>
                  <a:lnTo>
                    <a:pt x="98425" y="63373"/>
                  </a:lnTo>
                  <a:lnTo>
                    <a:pt x="98171" y="63754"/>
                  </a:lnTo>
                  <a:lnTo>
                    <a:pt x="91694" y="59563"/>
                  </a:lnTo>
                  <a:lnTo>
                    <a:pt x="91948" y="59182"/>
                  </a:lnTo>
                  <a:lnTo>
                    <a:pt x="92075" y="58674"/>
                  </a:lnTo>
                  <a:lnTo>
                    <a:pt x="98679" y="62992"/>
                  </a:lnTo>
                  <a:lnTo>
                    <a:pt x="98425" y="63373"/>
                  </a:lnTo>
                  <a:lnTo>
                    <a:pt x="105029" y="67437"/>
                  </a:lnTo>
                  <a:lnTo>
                    <a:pt x="111506" y="71628"/>
                  </a:lnTo>
                  <a:lnTo>
                    <a:pt x="111252" y="72009"/>
                  </a:lnTo>
                  <a:lnTo>
                    <a:pt x="104648" y="67818"/>
                  </a:lnTo>
                  <a:lnTo>
                    <a:pt x="105029" y="67437"/>
                  </a:lnTo>
                  <a:lnTo>
                    <a:pt x="105156" y="67183"/>
                  </a:lnTo>
                  <a:lnTo>
                    <a:pt x="111760" y="71374"/>
                  </a:lnTo>
                  <a:lnTo>
                    <a:pt x="111506" y="71628"/>
                  </a:lnTo>
                  <a:lnTo>
                    <a:pt x="118110" y="75819"/>
                  </a:lnTo>
                  <a:lnTo>
                    <a:pt x="124587" y="80010"/>
                  </a:lnTo>
                  <a:lnTo>
                    <a:pt x="124333" y="80391"/>
                  </a:lnTo>
                  <a:lnTo>
                    <a:pt x="117729" y="76200"/>
                  </a:lnTo>
                  <a:lnTo>
                    <a:pt x="118110" y="75819"/>
                  </a:lnTo>
                  <a:lnTo>
                    <a:pt x="118237" y="75438"/>
                  </a:lnTo>
                  <a:lnTo>
                    <a:pt x="124841" y="79629"/>
                  </a:lnTo>
                  <a:lnTo>
                    <a:pt x="124587" y="80010"/>
                  </a:lnTo>
                  <a:lnTo>
                    <a:pt x="131064" y="84201"/>
                  </a:lnTo>
                  <a:lnTo>
                    <a:pt x="137668" y="88519"/>
                  </a:lnTo>
                  <a:lnTo>
                    <a:pt x="137414" y="88773"/>
                  </a:lnTo>
                  <a:lnTo>
                    <a:pt x="130810" y="84709"/>
                  </a:lnTo>
                  <a:lnTo>
                    <a:pt x="131064" y="84201"/>
                  </a:lnTo>
                  <a:lnTo>
                    <a:pt x="131318" y="83820"/>
                  </a:lnTo>
                  <a:lnTo>
                    <a:pt x="137795" y="88011"/>
                  </a:lnTo>
                  <a:lnTo>
                    <a:pt x="137668" y="88392"/>
                  </a:lnTo>
                  <a:lnTo>
                    <a:pt x="144145" y="92583"/>
                  </a:lnTo>
                  <a:lnTo>
                    <a:pt x="150749" y="96774"/>
                  </a:lnTo>
                  <a:lnTo>
                    <a:pt x="150368" y="97282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399" y="92329"/>
                  </a:lnTo>
                  <a:lnTo>
                    <a:pt x="150876" y="96393"/>
                  </a:lnTo>
                  <a:lnTo>
                    <a:pt x="150749" y="96774"/>
                  </a:lnTo>
                  <a:lnTo>
                    <a:pt x="157226" y="101092"/>
                  </a:lnTo>
                  <a:lnTo>
                    <a:pt x="162179" y="104140"/>
                  </a:lnTo>
                  <a:lnTo>
                    <a:pt x="162052" y="104521"/>
                  </a:lnTo>
                  <a:lnTo>
                    <a:pt x="157099" y="101473"/>
                  </a:lnTo>
                  <a:lnTo>
                    <a:pt x="157226" y="101092"/>
                  </a:lnTo>
                  <a:lnTo>
                    <a:pt x="157480" y="100584"/>
                  </a:lnTo>
                  <a:lnTo>
                    <a:pt x="162560" y="103759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3" name="Volný tvar 232"/>
            <p:cNvSpPr/>
            <p:nvPr/>
          </p:nvSpPr>
          <p:spPr>
            <a:xfrm>
              <a:off x="4983226" y="3110230"/>
              <a:ext cx="162307" cy="104522"/>
            </a:xfrm>
            <a:custGeom>
              <a:avLst/>
              <a:gdLst/>
              <a:ahLst/>
              <a:cxnLst/>
              <a:rect l="0" t="0" r="0" b="0"/>
              <a:pathLst>
                <a:path w="162307" h="104522">
                  <a:moveTo>
                    <a:pt x="6731" y="4572"/>
                  </a:moveTo>
                  <a:lnTo>
                    <a:pt x="6477" y="4953"/>
                  </a:lnTo>
                  <a:lnTo>
                    <a:pt x="0" y="762"/>
                  </a:lnTo>
                  <a:lnTo>
                    <a:pt x="254" y="381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731" y="4572"/>
                  </a:lnTo>
                  <a:lnTo>
                    <a:pt x="13208" y="8763"/>
                  </a:lnTo>
                  <a:lnTo>
                    <a:pt x="19812" y="12954"/>
                  </a:lnTo>
                  <a:lnTo>
                    <a:pt x="19558" y="13462"/>
                  </a:lnTo>
                  <a:lnTo>
                    <a:pt x="13081" y="9271"/>
                  </a:lnTo>
                  <a:lnTo>
                    <a:pt x="13208" y="8763"/>
                  </a:lnTo>
                  <a:lnTo>
                    <a:pt x="13589" y="8382"/>
                  </a:lnTo>
                  <a:lnTo>
                    <a:pt x="20066" y="12573"/>
                  </a:lnTo>
                  <a:lnTo>
                    <a:pt x="19812" y="12954"/>
                  </a:lnTo>
                  <a:lnTo>
                    <a:pt x="26289" y="17272"/>
                  </a:lnTo>
                  <a:lnTo>
                    <a:pt x="32893" y="21463"/>
                  </a:lnTo>
                  <a:lnTo>
                    <a:pt x="32639" y="21717"/>
                  </a:lnTo>
                  <a:lnTo>
                    <a:pt x="26162" y="17653"/>
                  </a:lnTo>
                  <a:lnTo>
                    <a:pt x="26289" y="17272"/>
                  </a:lnTo>
                  <a:lnTo>
                    <a:pt x="26670" y="16764"/>
                  </a:lnTo>
                  <a:lnTo>
                    <a:pt x="33147" y="21082"/>
                  </a:lnTo>
                  <a:lnTo>
                    <a:pt x="32893" y="21463"/>
                  </a:lnTo>
                  <a:lnTo>
                    <a:pt x="39370" y="25654"/>
                  </a:lnTo>
                  <a:lnTo>
                    <a:pt x="45974" y="29718"/>
                  </a:lnTo>
                  <a:lnTo>
                    <a:pt x="45847" y="30099"/>
                  </a:lnTo>
                  <a:lnTo>
                    <a:pt x="39243" y="25908"/>
                  </a:lnTo>
                  <a:lnTo>
                    <a:pt x="39370" y="25654"/>
                  </a:lnTo>
                  <a:lnTo>
                    <a:pt x="39624" y="25273"/>
                  </a:lnTo>
                  <a:lnTo>
                    <a:pt x="46228" y="29464"/>
                  </a:lnTo>
                  <a:lnTo>
                    <a:pt x="45974" y="29718"/>
                  </a:lnTo>
                  <a:lnTo>
                    <a:pt x="52578" y="33909"/>
                  </a:lnTo>
                  <a:lnTo>
                    <a:pt x="59055" y="38100"/>
                  </a:lnTo>
                  <a:lnTo>
                    <a:pt x="58928" y="38481"/>
                  </a:lnTo>
                  <a:lnTo>
                    <a:pt x="52324" y="34290"/>
                  </a:lnTo>
                  <a:lnTo>
                    <a:pt x="52578" y="33909"/>
                  </a:lnTo>
                  <a:lnTo>
                    <a:pt x="52705" y="33528"/>
                  </a:lnTo>
                  <a:lnTo>
                    <a:pt x="59309" y="37719"/>
                  </a:lnTo>
                  <a:lnTo>
                    <a:pt x="59055" y="38100"/>
                  </a:lnTo>
                  <a:lnTo>
                    <a:pt x="65532" y="42291"/>
                  </a:lnTo>
                  <a:lnTo>
                    <a:pt x="72136" y="46609"/>
                  </a:lnTo>
                  <a:lnTo>
                    <a:pt x="72009" y="46863"/>
                  </a:lnTo>
                  <a:lnTo>
                    <a:pt x="65405" y="42672"/>
                  </a:lnTo>
                  <a:lnTo>
                    <a:pt x="65659" y="42291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740" y="50673"/>
                  </a:lnTo>
                  <a:lnTo>
                    <a:pt x="85217" y="54864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994" y="50419"/>
                  </a:lnTo>
                  <a:lnTo>
                    <a:pt x="85471" y="54610"/>
                  </a:lnTo>
                  <a:lnTo>
                    <a:pt x="85217" y="54864"/>
                  </a:lnTo>
                  <a:lnTo>
                    <a:pt x="91694" y="59055"/>
                  </a:lnTo>
                  <a:lnTo>
                    <a:pt x="98298" y="63246"/>
                  </a:lnTo>
                  <a:lnTo>
                    <a:pt x="98044" y="63627"/>
                  </a:lnTo>
                  <a:lnTo>
                    <a:pt x="91567" y="59436"/>
                  </a:lnTo>
                  <a:lnTo>
                    <a:pt x="91694" y="59055"/>
                  </a:lnTo>
                  <a:lnTo>
                    <a:pt x="92075" y="58674"/>
                  </a:lnTo>
                  <a:lnTo>
                    <a:pt x="98552" y="62865"/>
                  </a:lnTo>
                  <a:lnTo>
                    <a:pt x="98298" y="63246"/>
                  </a:lnTo>
                  <a:lnTo>
                    <a:pt x="104775" y="67437"/>
                  </a:lnTo>
                  <a:lnTo>
                    <a:pt x="111379" y="71628"/>
                  </a:lnTo>
                  <a:lnTo>
                    <a:pt x="111125" y="72009"/>
                  </a:lnTo>
                  <a:lnTo>
                    <a:pt x="104648" y="67818"/>
                  </a:lnTo>
                  <a:lnTo>
                    <a:pt x="104775" y="67437"/>
                  </a:lnTo>
                  <a:lnTo>
                    <a:pt x="105156" y="67056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856" y="75946"/>
                  </a:lnTo>
                  <a:lnTo>
                    <a:pt x="124460" y="80010"/>
                  </a:lnTo>
                  <a:lnTo>
                    <a:pt x="124333" y="80518"/>
                  </a:lnTo>
                  <a:lnTo>
                    <a:pt x="117729" y="76200"/>
                  </a:lnTo>
                  <a:lnTo>
                    <a:pt x="117856" y="75819"/>
                  </a:lnTo>
                  <a:lnTo>
                    <a:pt x="118110" y="75565"/>
                  </a:lnTo>
                  <a:lnTo>
                    <a:pt x="124714" y="79629"/>
                  </a:lnTo>
                  <a:lnTo>
                    <a:pt x="124460" y="80010"/>
                  </a:lnTo>
                  <a:lnTo>
                    <a:pt x="131064" y="84201"/>
                  </a:lnTo>
                  <a:lnTo>
                    <a:pt x="137541" y="88519"/>
                  </a:lnTo>
                  <a:lnTo>
                    <a:pt x="137414" y="88773"/>
                  </a:lnTo>
                  <a:lnTo>
                    <a:pt x="130810" y="84709"/>
                  </a:lnTo>
                  <a:lnTo>
                    <a:pt x="131064" y="84328"/>
                  </a:lnTo>
                  <a:lnTo>
                    <a:pt x="131191" y="83820"/>
                  </a:lnTo>
                  <a:lnTo>
                    <a:pt x="137795" y="88138"/>
                  </a:lnTo>
                  <a:lnTo>
                    <a:pt x="137541" y="88392"/>
                  </a:lnTo>
                  <a:lnTo>
                    <a:pt x="144018" y="92583"/>
                  </a:lnTo>
                  <a:lnTo>
                    <a:pt x="150622" y="96774"/>
                  </a:lnTo>
                  <a:lnTo>
                    <a:pt x="150495" y="97155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399" y="92329"/>
                  </a:lnTo>
                  <a:lnTo>
                    <a:pt x="150876" y="96520"/>
                  </a:lnTo>
                  <a:lnTo>
                    <a:pt x="150622" y="96774"/>
                  </a:lnTo>
                  <a:lnTo>
                    <a:pt x="157226" y="100965"/>
                  </a:lnTo>
                  <a:lnTo>
                    <a:pt x="162179" y="104267"/>
                  </a:lnTo>
                  <a:lnTo>
                    <a:pt x="161798" y="104521"/>
                  </a:lnTo>
                  <a:lnTo>
                    <a:pt x="156972" y="101346"/>
                  </a:lnTo>
                  <a:lnTo>
                    <a:pt x="157226" y="100965"/>
                  </a:lnTo>
                  <a:lnTo>
                    <a:pt x="157480" y="100584"/>
                  </a:lnTo>
                  <a:lnTo>
                    <a:pt x="162306" y="103759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4" name="Volný tvar 233"/>
            <p:cNvSpPr/>
            <p:nvPr/>
          </p:nvSpPr>
          <p:spPr>
            <a:xfrm>
              <a:off x="5010404" y="3098292"/>
              <a:ext cx="162307" cy="104522"/>
            </a:xfrm>
            <a:custGeom>
              <a:avLst/>
              <a:gdLst/>
              <a:ahLst/>
              <a:cxnLst/>
              <a:rect l="0" t="0" r="0" b="0"/>
              <a:pathLst>
                <a:path w="162307" h="104522">
                  <a:moveTo>
                    <a:pt x="6731" y="4699"/>
                  </a:moveTo>
                  <a:lnTo>
                    <a:pt x="6604" y="4953"/>
                  </a:lnTo>
                  <a:lnTo>
                    <a:pt x="0" y="762"/>
                  </a:lnTo>
                  <a:lnTo>
                    <a:pt x="254" y="381"/>
                  </a:lnTo>
                  <a:lnTo>
                    <a:pt x="381" y="0"/>
                  </a:lnTo>
                  <a:lnTo>
                    <a:pt x="6985" y="4191"/>
                  </a:lnTo>
                  <a:lnTo>
                    <a:pt x="6731" y="4572"/>
                  </a:lnTo>
                  <a:lnTo>
                    <a:pt x="13335" y="8763"/>
                  </a:lnTo>
                  <a:lnTo>
                    <a:pt x="19939" y="12954"/>
                  </a:lnTo>
                  <a:lnTo>
                    <a:pt x="19685" y="13335"/>
                  </a:lnTo>
                  <a:lnTo>
                    <a:pt x="13081" y="9144"/>
                  </a:lnTo>
                  <a:lnTo>
                    <a:pt x="13462" y="8763"/>
                  </a:lnTo>
                  <a:lnTo>
                    <a:pt x="13462" y="8509"/>
                  </a:lnTo>
                  <a:lnTo>
                    <a:pt x="20066" y="12573"/>
                  </a:lnTo>
                  <a:lnTo>
                    <a:pt x="19939" y="12954"/>
                  </a:lnTo>
                  <a:lnTo>
                    <a:pt x="26416" y="17145"/>
                  </a:lnTo>
                  <a:lnTo>
                    <a:pt x="33020" y="21336"/>
                  </a:lnTo>
                  <a:lnTo>
                    <a:pt x="32639" y="21590"/>
                  </a:lnTo>
                  <a:lnTo>
                    <a:pt x="26162" y="17526"/>
                  </a:lnTo>
                  <a:lnTo>
                    <a:pt x="26416" y="17145"/>
                  </a:lnTo>
                  <a:lnTo>
                    <a:pt x="26543" y="16764"/>
                  </a:lnTo>
                  <a:lnTo>
                    <a:pt x="33147" y="20955"/>
                  </a:lnTo>
                  <a:lnTo>
                    <a:pt x="33020" y="21336"/>
                  </a:lnTo>
                  <a:lnTo>
                    <a:pt x="39497" y="25527"/>
                  </a:lnTo>
                  <a:lnTo>
                    <a:pt x="46101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497" y="25527"/>
                  </a:lnTo>
                  <a:lnTo>
                    <a:pt x="39751" y="25146"/>
                  </a:lnTo>
                  <a:lnTo>
                    <a:pt x="46228" y="29337"/>
                  </a:lnTo>
                  <a:lnTo>
                    <a:pt x="46101" y="29718"/>
                  </a:lnTo>
                  <a:lnTo>
                    <a:pt x="52578" y="33909"/>
                  </a:lnTo>
                  <a:lnTo>
                    <a:pt x="59182" y="38100"/>
                  </a:lnTo>
                  <a:lnTo>
                    <a:pt x="58801" y="38481"/>
                  </a:lnTo>
                  <a:lnTo>
                    <a:pt x="52324" y="34290"/>
                  </a:lnTo>
                  <a:lnTo>
                    <a:pt x="52578" y="33909"/>
                  </a:lnTo>
                  <a:lnTo>
                    <a:pt x="52832" y="33528"/>
                  </a:lnTo>
                  <a:lnTo>
                    <a:pt x="59309" y="37719"/>
                  </a:lnTo>
                  <a:lnTo>
                    <a:pt x="59182" y="38100"/>
                  </a:lnTo>
                  <a:lnTo>
                    <a:pt x="65659" y="42291"/>
                  </a:lnTo>
                  <a:lnTo>
                    <a:pt x="72136" y="46482"/>
                  </a:lnTo>
                  <a:lnTo>
                    <a:pt x="72009" y="46863"/>
                  </a:lnTo>
                  <a:lnTo>
                    <a:pt x="65405" y="42672"/>
                  </a:lnTo>
                  <a:lnTo>
                    <a:pt x="65659" y="42291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263" y="46482"/>
                  </a:lnTo>
                  <a:lnTo>
                    <a:pt x="78740" y="50673"/>
                  </a:lnTo>
                  <a:lnTo>
                    <a:pt x="85217" y="54864"/>
                  </a:lnTo>
                  <a:lnTo>
                    <a:pt x="85090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867" y="50292"/>
                  </a:lnTo>
                  <a:lnTo>
                    <a:pt x="85471" y="54610"/>
                  </a:lnTo>
                  <a:lnTo>
                    <a:pt x="85344" y="54864"/>
                  </a:lnTo>
                  <a:lnTo>
                    <a:pt x="91821" y="59055"/>
                  </a:lnTo>
                  <a:lnTo>
                    <a:pt x="98425" y="63246"/>
                  </a:lnTo>
                  <a:lnTo>
                    <a:pt x="98171" y="63627"/>
                  </a:lnTo>
                  <a:lnTo>
                    <a:pt x="91567" y="59436"/>
                  </a:lnTo>
                  <a:lnTo>
                    <a:pt x="91821" y="59055"/>
                  </a:lnTo>
                  <a:lnTo>
                    <a:pt x="91948" y="58674"/>
                  </a:lnTo>
                  <a:lnTo>
                    <a:pt x="98552" y="62865"/>
                  </a:lnTo>
                  <a:lnTo>
                    <a:pt x="98425" y="63246"/>
                  </a:lnTo>
                  <a:lnTo>
                    <a:pt x="104902" y="67437"/>
                  </a:lnTo>
                  <a:lnTo>
                    <a:pt x="111506" y="71628"/>
                  </a:lnTo>
                  <a:lnTo>
                    <a:pt x="111125" y="72009"/>
                  </a:lnTo>
                  <a:lnTo>
                    <a:pt x="104648" y="67818"/>
                  </a:lnTo>
                  <a:lnTo>
                    <a:pt x="104902" y="67437"/>
                  </a:lnTo>
                  <a:lnTo>
                    <a:pt x="105156" y="67056"/>
                  </a:lnTo>
                  <a:lnTo>
                    <a:pt x="111633" y="71247"/>
                  </a:lnTo>
                  <a:lnTo>
                    <a:pt x="111506" y="71628"/>
                  </a:lnTo>
                  <a:lnTo>
                    <a:pt x="117983" y="75819"/>
                  </a:lnTo>
                  <a:lnTo>
                    <a:pt x="124587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819"/>
                  </a:lnTo>
                  <a:lnTo>
                    <a:pt x="118237" y="75438"/>
                  </a:lnTo>
                  <a:lnTo>
                    <a:pt x="124714" y="79629"/>
                  </a:lnTo>
                  <a:lnTo>
                    <a:pt x="124587" y="80010"/>
                  </a:lnTo>
                  <a:lnTo>
                    <a:pt x="131064" y="84201"/>
                  </a:lnTo>
                  <a:lnTo>
                    <a:pt x="137668" y="88392"/>
                  </a:lnTo>
                  <a:lnTo>
                    <a:pt x="137287" y="88773"/>
                  </a:lnTo>
                  <a:lnTo>
                    <a:pt x="130810" y="84582"/>
                  </a:lnTo>
                  <a:lnTo>
                    <a:pt x="131064" y="84201"/>
                  </a:lnTo>
                  <a:lnTo>
                    <a:pt x="131318" y="83820"/>
                  </a:lnTo>
                  <a:lnTo>
                    <a:pt x="137795" y="88011"/>
                  </a:lnTo>
                  <a:lnTo>
                    <a:pt x="137668" y="88392"/>
                  </a:lnTo>
                  <a:lnTo>
                    <a:pt x="144145" y="92583"/>
                  </a:lnTo>
                  <a:lnTo>
                    <a:pt x="150622" y="96647"/>
                  </a:lnTo>
                  <a:lnTo>
                    <a:pt x="150495" y="97155"/>
                  </a:lnTo>
                  <a:lnTo>
                    <a:pt x="143891" y="92837"/>
                  </a:lnTo>
                  <a:lnTo>
                    <a:pt x="144145" y="92583"/>
                  </a:lnTo>
                  <a:lnTo>
                    <a:pt x="144399" y="92202"/>
                  </a:lnTo>
                  <a:lnTo>
                    <a:pt x="150876" y="96393"/>
                  </a:lnTo>
                  <a:lnTo>
                    <a:pt x="150749" y="96774"/>
                  </a:lnTo>
                  <a:lnTo>
                    <a:pt x="157226" y="100965"/>
                  </a:lnTo>
                  <a:lnTo>
                    <a:pt x="162179" y="104140"/>
                  </a:lnTo>
                  <a:lnTo>
                    <a:pt x="161925" y="104521"/>
                  </a:lnTo>
                  <a:lnTo>
                    <a:pt x="156972" y="101346"/>
                  </a:lnTo>
                  <a:lnTo>
                    <a:pt x="157226" y="100838"/>
                  </a:lnTo>
                  <a:lnTo>
                    <a:pt x="157353" y="100584"/>
                  </a:lnTo>
                  <a:lnTo>
                    <a:pt x="162306" y="103759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5" name="Volný tvar 234"/>
            <p:cNvSpPr/>
            <p:nvPr/>
          </p:nvSpPr>
          <p:spPr>
            <a:xfrm>
              <a:off x="5037709" y="3086354"/>
              <a:ext cx="162307" cy="104522"/>
            </a:xfrm>
            <a:custGeom>
              <a:avLst/>
              <a:gdLst/>
              <a:ahLst/>
              <a:cxnLst/>
              <a:rect l="0" t="0" r="0" b="0"/>
              <a:pathLst>
                <a:path w="162307" h="104522">
                  <a:moveTo>
                    <a:pt x="6731" y="4572"/>
                  </a:moveTo>
                  <a:lnTo>
                    <a:pt x="6477" y="4953"/>
                  </a:lnTo>
                  <a:lnTo>
                    <a:pt x="0" y="889"/>
                  </a:lnTo>
                  <a:lnTo>
                    <a:pt x="127" y="381"/>
                  </a:lnTo>
                  <a:lnTo>
                    <a:pt x="381" y="0"/>
                  </a:lnTo>
                  <a:lnTo>
                    <a:pt x="6985" y="4191"/>
                  </a:lnTo>
                  <a:lnTo>
                    <a:pt x="6731" y="4572"/>
                  </a:lnTo>
                  <a:lnTo>
                    <a:pt x="13208" y="8763"/>
                  </a:lnTo>
                  <a:lnTo>
                    <a:pt x="19685" y="12954"/>
                  </a:lnTo>
                  <a:lnTo>
                    <a:pt x="19558" y="13335"/>
                  </a:lnTo>
                  <a:lnTo>
                    <a:pt x="12954" y="9144"/>
                  </a:lnTo>
                  <a:lnTo>
                    <a:pt x="13208" y="8763"/>
                  </a:lnTo>
                  <a:lnTo>
                    <a:pt x="13462" y="8382"/>
                  </a:lnTo>
                  <a:lnTo>
                    <a:pt x="20066" y="12573"/>
                  </a:lnTo>
                  <a:lnTo>
                    <a:pt x="19812" y="12954"/>
                  </a:lnTo>
                  <a:lnTo>
                    <a:pt x="26289" y="17145"/>
                  </a:lnTo>
                  <a:lnTo>
                    <a:pt x="32766" y="21336"/>
                  </a:lnTo>
                  <a:lnTo>
                    <a:pt x="32766" y="21717"/>
                  </a:lnTo>
                  <a:lnTo>
                    <a:pt x="26035" y="17526"/>
                  </a:lnTo>
                  <a:lnTo>
                    <a:pt x="26289" y="17145"/>
                  </a:lnTo>
                  <a:lnTo>
                    <a:pt x="26543" y="16764"/>
                  </a:lnTo>
                  <a:lnTo>
                    <a:pt x="33147" y="20955"/>
                  </a:lnTo>
                  <a:lnTo>
                    <a:pt x="32893" y="21336"/>
                  </a:lnTo>
                  <a:lnTo>
                    <a:pt x="39497" y="25527"/>
                  </a:lnTo>
                  <a:lnTo>
                    <a:pt x="45974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497" y="25527"/>
                  </a:lnTo>
                  <a:lnTo>
                    <a:pt x="39624" y="25146"/>
                  </a:lnTo>
                  <a:lnTo>
                    <a:pt x="46228" y="29337"/>
                  </a:lnTo>
                  <a:lnTo>
                    <a:pt x="45974" y="29718"/>
                  </a:lnTo>
                  <a:lnTo>
                    <a:pt x="52451" y="33909"/>
                  </a:lnTo>
                  <a:lnTo>
                    <a:pt x="59055" y="38100"/>
                  </a:lnTo>
                  <a:lnTo>
                    <a:pt x="58801" y="38481"/>
                  </a:lnTo>
                  <a:lnTo>
                    <a:pt x="52324" y="34290"/>
                  </a:lnTo>
                  <a:lnTo>
                    <a:pt x="52451" y="33909"/>
                  </a:lnTo>
                  <a:lnTo>
                    <a:pt x="52832" y="33528"/>
                  </a:lnTo>
                  <a:lnTo>
                    <a:pt x="59309" y="37719"/>
                  </a:lnTo>
                  <a:lnTo>
                    <a:pt x="59055" y="38100"/>
                  </a:lnTo>
                  <a:lnTo>
                    <a:pt x="65532" y="42291"/>
                  </a:lnTo>
                  <a:lnTo>
                    <a:pt x="72136" y="46482"/>
                  </a:lnTo>
                  <a:lnTo>
                    <a:pt x="71882" y="46736"/>
                  </a:lnTo>
                  <a:lnTo>
                    <a:pt x="65405" y="42672"/>
                  </a:lnTo>
                  <a:lnTo>
                    <a:pt x="65532" y="42291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613" y="50673"/>
                  </a:lnTo>
                  <a:lnTo>
                    <a:pt x="85217" y="54737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613" y="50673"/>
                  </a:lnTo>
                  <a:lnTo>
                    <a:pt x="78867" y="50292"/>
                  </a:lnTo>
                  <a:lnTo>
                    <a:pt x="85471" y="54483"/>
                  </a:lnTo>
                  <a:lnTo>
                    <a:pt x="85217" y="54864"/>
                  </a:lnTo>
                  <a:lnTo>
                    <a:pt x="91694" y="59055"/>
                  </a:lnTo>
                  <a:lnTo>
                    <a:pt x="98171" y="63246"/>
                  </a:lnTo>
                  <a:lnTo>
                    <a:pt x="98044" y="63627"/>
                  </a:lnTo>
                  <a:lnTo>
                    <a:pt x="91440" y="59436"/>
                  </a:lnTo>
                  <a:lnTo>
                    <a:pt x="91694" y="59055"/>
                  </a:lnTo>
                  <a:lnTo>
                    <a:pt x="91948" y="58674"/>
                  </a:lnTo>
                  <a:lnTo>
                    <a:pt x="98552" y="62865"/>
                  </a:lnTo>
                  <a:lnTo>
                    <a:pt x="98298" y="63246"/>
                  </a:lnTo>
                  <a:lnTo>
                    <a:pt x="104775" y="67437"/>
                  </a:lnTo>
                  <a:lnTo>
                    <a:pt x="111252" y="71755"/>
                  </a:lnTo>
                  <a:lnTo>
                    <a:pt x="111252" y="72009"/>
                  </a:lnTo>
                  <a:lnTo>
                    <a:pt x="104521" y="67818"/>
                  </a:lnTo>
                  <a:lnTo>
                    <a:pt x="104775" y="67437"/>
                  </a:lnTo>
                  <a:lnTo>
                    <a:pt x="105029" y="67056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983" y="75819"/>
                  </a:lnTo>
                  <a:lnTo>
                    <a:pt x="124460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819"/>
                  </a:lnTo>
                  <a:lnTo>
                    <a:pt x="118110" y="75565"/>
                  </a:lnTo>
                  <a:lnTo>
                    <a:pt x="124714" y="79756"/>
                  </a:lnTo>
                  <a:lnTo>
                    <a:pt x="124460" y="80010"/>
                  </a:lnTo>
                  <a:lnTo>
                    <a:pt x="130937" y="84201"/>
                  </a:lnTo>
                  <a:lnTo>
                    <a:pt x="137541" y="88392"/>
                  </a:lnTo>
                  <a:lnTo>
                    <a:pt x="137287" y="88773"/>
                  </a:lnTo>
                  <a:lnTo>
                    <a:pt x="130810" y="84582"/>
                  </a:lnTo>
                  <a:lnTo>
                    <a:pt x="130937" y="84201"/>
                  </a:lnTo>
                  <a:lnTo>
                    <a:pt x="131318" y="83820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018" y="92583"/>
                  </a:lnTo>
                  <a:lnTo>
                    <a:pt x="150622" y="96774"/>
                  </a:lnTo>
                  <a:lnTo>
                    <a:pt x="150368" y="97155"/>
                  </a:lnTo>
                  <a:lnTo>
                    <a:pt x="143891" y="92964"/>
                  </a:lnTo>
                  <a:lnTo>
                    <a:pt x="144018" y="92583"/>
                  </a:lnTo>
                  <a:lnTo>
                    <a:pt x="144399" y="92202"/>
                  </a:lnTo>
                  <a:lnTo>
                    <a:pt x="150876" y="96393"/>
                  </a:lnTo>
                  <a:lnTo>
                    <a:pt x="150622" y="96774"/>
                  </a:lnTo>
                  <a:lnTo>
                    <a:pt x="157099" y="100965"/>
                  </a:lnTo>
                  <a:lnTo>
                    <a:pt x="162052" y="104140"/>
                  </a:lnTo>
                  <a:lnTo>
                    <a:pt x="161925" y="104521"/>
                  </a:lnTo>
                  <a:lnTo>
                    <a:pt x="156972" y="101346"/>
                  </a:lnTo>
                  <a:lnTo>
                    <a:pt x="157099" y="100965"/>
                  </a:lnTo>
                  <a:lnTo>
                    <a:pt x="157353" y="100584"/>
                  </a:lnTo>
                  <a:lnTo>
                    <a:pt x="162306" y="103759"/>
                  </a:lnTo>
                  <a:lnTo>
                    <a:pt x="127" y="381"/>
                  </a:lnTo>
                  <a:lnTo>
                    <a:pt x="162052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6" name="Volný tvar 235"/>
            <p:cNvSpPr/>
            <p:nvPr/>
          </p:nvSpPr>
          <p:spPr>
            <a:xfrm>
              <a:off x="5064887" y="3074289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858" y="4699"/>
                  </a:moveTo>
                  <a:lnTo>
                    <a:pt x="6477" y="5080"/>
                  </a:lnTo>
                  <a:lnTo>
                    <a:pt x="0" y="889"/>
                  </a:lnTo>
                  <a:lnTo>
                    <a:pt x="127" y="508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731" y="4699"/>
                  </a:lnTo>
                  <a:lnTo>
                    <a:pt x="13335" y="8890"/>
                  </a:lnTo>
                  <a:lnTo>
                    <a:pt x="19939" y="12954"/>
                  </a:lnTo>
                  <a:lnTo>
                    <a:pt x="19558" y="13462"/>
                  </a:lnTo>
                  <a:lnTo>
                    <a:pt x="13081" y="9144"/>
                  </a:lnTo>
                  <a:lnTo>
                    <a:pt x="13335" y="8763"/>
                  </a:lnTo>
                  <a:lnTo>
                    <a:pt x="13589" y="8509"/>
                  </a:lnTo>
                  <a:lnTo>
                    <a:pt x="20193" y="12700"/>
                  </a:lnTo>
                  <a:lnTo>
                    <a:pt x="19812" y="13081"/>
                  </a:lnTo>
                  <a:lnTo>
                    <a:pt x="26416" y="17272"/>
                  </a:lnTo>
                  <a:lnTo>
                    <a:pt x="32893" y="21463"/>
                  </a:lnTo>
                  <a:lnTo>
                    <a:pt x="32766" y="21844"/>
                  </a:lnTo>
                  <a:lnTo>
                    <a:pt x="26162" y="17653"/>
                  </a:lnTo>
                  <a:lnTo>
                    <a:pt x="26416" y="17272"/>
                  </a:lnTo>
                  <a:lnTo>
                    <a:pt x="26670" y="16764"/>
                  </a:lnTo>
                  <a:lnTo>
                    <a:pt x="33274" y="21082"/>
                  </a:lnTo>
                  <a:lnTo>
                    <a:pt x="32893" y="21463"/>
                  </a:lnTo>
                  <a:lnTo>
                    <a:pt x="39497" y="25654"/>
                  </a:lnTo>
                  <a:lnTo>
                    <a:pt x="45974" y="29845"/>
                  </a:lnTo>
                  <a:lnTo>
                    <a:pt x="45847" y="30099"/>
                  </a:lnTo>
                  <a:lnTo>
                    <a:pt x="39243" y="26035"/>
                  </a:lnTo>
                  <a:lnTo>
                    <a:pt x="39497" y="25654"/>
                  </a:lnTo>
                  <a:lnTo>
                    <a:pt x="39751" y="25273"/>
                  </a:lnTo>
                  <a:lnTo>
                    <a:pt x="46355" y="29464"/>
                  </a:lnTo>
                  <a:lnTo>
                    <a:pt x="45974" y="29845"/>
                  </a:lnTo>
                  <a:lnTo>
                    <a:pt x="52578" y="34036"/>
                  </a:lnTo>
                  <a:lnTo>
                    <a:pt x="59055" y="38100"/>
                  </a:lnTo>
                  <a:lnTo>
                    <a:pt x="58928" y="38481"/>
                  </a:lnTo>
                  <a:lnTo>
                    <a:pt x="52324" y="34290"/>
                  </a:lnTo>
                  <a:lnTo>
                    <a:pt x="52578" y="34036"/>
                  </a:lnTo>
                  <a:lnTo>
                    <a:pt x="52832" y="33655"/>
                  </a:lnTo>
                  <a:lnTo>
                    <a:pt x="59309" y="37719"/>
                  </a:lnTo>
                  <a:lnTo>
                    <a:pt x="59055" y="38100"/>
                  </a:lnTo>
                  <a:lnTo>
                    <a:pt x="65659" y="42291"/>
                  </a:lnTo>
                  <a:lnTo>
                    <a:pt x="72136" y="46482"/>
                  </a:lnTo>
                  <a:lnTo>
                    <a:pt x="71882" y="46990"/>
                  </a:lnTo>
                  <a:lnTo>
                    <a:pt x="65278" y="42672"/>
                  </a:lnTo>
                  <a:lnTo>
                    <a:pt x="65659" y="42291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740" y="50673"/>
                  </a:lnTo>
                  <a:lnTo>
                    <a:pt x="85344" y="54991"/>
                  </a:lnTo>
                  <a:lnTo>
                    <a:pt x="84963" y="55372"/>
                  </a:lnTo>
                  <a:lnTo>
                    <a:pt x="78486" y="51181"/>
                  </a:lnTo>
                  <a:lnTo>
                    <a:pt x="78613" y="50673"/>
                  </a:lnTo>
                  <a:lnTo>
                    <a:pt x="78994" y="50292"/>
                  </a:lnTo>
                  <a:lnTo>
                    <a:pt x="85471" y="54483"/>
                  </a:lnTo>
                  <a:lnTo>
                    <a:pt x="85217" y="54991"/>
                  </a:lnTo>
                  <a:lnTo>
                    <a:pt x="91821" y="59182"/>
                  </a:lnTo>
                  <a:lnTo>
                    <a:pt x="98425" y="63373"/>
                  </a:lnTo>
                  <a:lnTo>
                    <a:pt x="98044" y="63754"/>
                  </a:lnTo>
                  <a:lnTo>
                    <a:pt x="91567" y="59563"/>
                  </a:lnTo>
                  <a:lnTo>
                    <a:pt x="91821" y="59182"/>
                  </a:lnTo>
                  <a:lnTo>
                    <a:pt x="92075" y="58801"/>
                  </a:lnTo>
                  <a:lnTo>
                    <a:pt x="98679" y="62992"/>
                  </a:lnTo>
                  <a:lnTo>
                    <a:pt x="98298" y="63373"/>
                  </a:lnTo>
                  <a:lnTo>
                    <a:pt x="104902" y="67564"/>
                  </a:lnTo>
                  <a:lnTo>
                    <a:pt x="111379" y="71755"/>
                  </a:lnTo>
                  <a:lnTo>
                    <a:pt x="111125" y="72009"/>
                  </a:lnTo>
                  <a:lnTo>
                    <a:pt x="104648" y="67945"/>
                  </a:lnTo>
                  <a:lnTo>
                    <a:pt x="104902" y="67564"/>
                  </a:lnTo>
                  <a:lnTo>
                    <a:pt x="105156" y="67183"/>
                  </a:lnTo>
                  <a:lnTo>
                    <a:pt x="111760" y="71374"/>
                  </a:lnTo>
                  <a:lnTo>
                    <a:pt x="111379" y="71755"/>
                  </a:lnTo>
                  <a:lnTo>
                    <a:pt x="117983" y="75946"/>
                  </a:lnTo>
                  <a:lnTo>
                    <a:pt x="124460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946"/>
                  </a:lnTo>
                  <a:lnTo>
                    <a:pt x="118237" y="75565"/>
                  </a:lnTo>
                  <a:lnTo>
                    <a:pt x="124841" y="79756"/>
                  </a:lnTo>
                  <a:lnTo>
                    <a:pt x="124460" y="80010"/>
                  </a:lnTo>
                  <a:lnTo>
                    <a:pt x="131064" y="84328"/>
                  </a:lnTo>
                  <a:lnTo>
                    <a:pt x="137541" y="88392"/>
                  </a:lnTo>
                  <a:lnTo>
                    <a:pt x="137287" y="88900"/>
                  </a:lnTo>
                  <a:lnTo>
                    <a:pt x="130683" y="84582"/>
                  </a:lnTo>
                  <a:lnTo>
                    <a:pt x="131064" y="84201"/>
                  </a:lnTo>
                  <a:lnTo>
                    <a:pt x="131318" y="83947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145" y="92583"/>
                  </a:lnTo>
                  <a:lnTo>
                    <a:pt x="150622" y="96901"/>
                  </a:lnTo>
                  <a:lnTo>
                    <a:pt x="150368" y="97282"/>
                  </a:lnTo>
                  <a:lnTo>
                    <a:pt x="143764" y="92964"/>
                  </a:lnTo>
                  <a:lnTo>
                    <a:pt x="144145" y="92710"/>
                  </a:lnTo>
                  <a:lnTo>
                    <a:pt x="144399" y="92202"/>
                  </a:lnTo>
                  <a:lnTo>
                    <a:pt x="150876" y="96520"/>
                  </a:lnTo>
                  <a:lnTo>
                    <a:pt x="150622" y="96901"/>
                  </a:lnTo>
                  <a:lnTo>
                    <a:pt x="157226" y="101092"/>
                  </a:lnTo>
                  <a:lnTo>
                    <a:pt x="162179" y="104140"/>
                  </a:lnTo>
                  <a:lnTo>
                    <a:pt x="161925" y="104521"/>
                  </a:lnTo>
                  <a:lnTo>
                    <a:pt x="156972" y="101473"/>
                  </a:lnTo>
                  <a:lnTo>
                    <a:pt x="157226" y="101092"/>
                  </a:lnTo>
                  <a:lnTo>
                    <a:pt x="157480" y="100711"/>
                  </a:lnTo>
                  <a:lnTo>
                    <a:pt x="162433" y="103759"/>
                  </a:lnTo>
                  <a:lnTo>
                    <a:pt x="254" y="508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7" name="Volný tvar 236"/>
            <p:cNvSpPr/>
            <p:nvPr/>
          </p:nvSpPr>
          <p:spPr>
            <a:xfrm>
              <a:off x="5092065" y="3062351"/>
              <a:ext cx="162434" cy="104649"/>
            </a:xfrm>
            <a:custGeom>
              <a:avLst/>
              <a:gdLst/>
              <a:ahLst/>
              <a:cxnLst/>
              <a:rect l="0" t="0" r="0" b="0"/>
              <a:pathLst>
                <a:path w="162434" h="104649">
                  <a:moveTo>
                    <a:pt x="6858" y="4572"/>
                  </a:moveTo>
                  <a:lnTo>
                    <a:pt x="6604" y="4953"/>
                  </a:lnTo>
                  <a:lnTo>
                    <a:pt x="0" y="762"/>
                  </a:lnTo>
                  <a:lnTo>
                    <a:pt x="381" y="381"/>
                  </a:lnTo>
                  <a:lnTo>
                    <a:pt x="508" y="0"/>
                  </a:lnTo>
                  <a:lnTo>
                    <a:pt x="7112" y="4191"/>
                  </a:lnTo>
                  <a:lnTo>
                    <a:pt x="6858" y="4572"/>
                  </a:lnTo>
                  <a:lnTo>
                    <a:pt x="13462" y="8763"/>
                  </a:lnTo>
                  <a:lnTo>
                    <a:pt x="19939" y="13081"/>
                  </a:lnTo>
                  <a:lnTo>
                    <a:pt x="19685" y="13462"/>
                  </a:lnTo>
                  <a:lnTo>
                    <a:pt x="13081" y="9271"/>
                  </a:lnTo>
                  <a:lnTo>
                    <a:pt x="13335" y="8763"/>
                  </a:lnTo>
                  <a:lnTo>
                    <a:pt x="13589" y="8382"/>
                  </a:lnTo>
                  <a:lnTo>
                    <a:pt x="20066" y="12573"/>
                  </a:lnTo>
                  <a:lnTo>
                    <a:pt x="19939" y="13081"/>
                  </a:lnTo>
                  <a:lnTo>
                    <a:pt x="26543" y="17272"/>
                  </a:lnTo>
                  <a:lnTo>
                    <a:pt x="33147" y="21463"/>
                  </a:lnTo>
                  <a:lnTo>
                    <a:pt x="32766" y="21844"/>
                  </a:lnTo>
                  <a:lnTo>
                    <a:pt x="26289" y="17653"/>
                  </a:lnTo>
                  <a:lnTo>
                    <a:pt x="26416" y="17272"/>
                  </a:lnTo>
                  <a:lnTo>
                    <a:pt x="26670" y="16891"/>
                  </a:lnTo>
                  <a:lnTo>
                    <a:pt x="33147" y="21082"/>
                  </a:lnTo>
                  <a:lnTo>
                    <a:pt x="33147" y="21463"/>
                  </a:lnTo>
                  <a:lnTo>
                    <a:pt x="39624" y="25654"/>
                  </a:lnTo>
                  <a:lnTo>
                    <a:pt x="46101" y="29845"/>
                  </a:lnTo>
                  <a:lnTo>
                    <a:pt x="45847" y="30099"/>
                  </a:lnTo>
                  <a:lnTo>
                    <a:pt x="39370" y="26035"/>
                  </a:lnTo>
                  <a:lnTo>
                    <a:pt x="39624" y="25654"/>
                  </a:lnTo>
                  <a:lnTo>
                    <a:pt x="39751" y="25273"/>
                  </a:lnTo>
                  <a:lnTo>
                    <a:pt x="46228" y="29464"/>
                  </a:lnTo>
                  <a:lnTo>
                    <a:pt x="46101" y="29845"/>
                  </a:lnTo>
                  <a:lnTo>
                    <a:pt x="52705" y="33909"/>
                  </a:lnTo>
                  <a:lnTo>
                    <a:pt x="59182" y="38100"/>
                  </a:lnTo>
                  <a:lnTo>
                    <a:pt x="58928" y="38481"/>
                  </a:lnTo>
                  <a:lnTo>
                    <a:pt x="52451" y="34290"/>
                  </a:lnTo>
                  <a:lnTo>
                    <a:pt x="52705" y="33909"/>
                  </a:lnTo>
                  <a:lnTo>
                    <a:pt x="52832" y="33655"/>
                  </a:lnTo>
                  <a:lnTo>
                    <a:pt x="59436" y="37846"/>
                  </a:lnTo>
                  <a:lnTo>
                    <a:pt x="59182" y="38227"/>
                  </a:lnTo>
                  <a:lnTo>
                    <a:pt x="65786" y="42291"/>
                  </a:lnTo>
                  <a:lnTo>
                    <a:pt x="72263" y="46482"/>
                  </a:lnTo>
                  <a:lnTo>
                    <a:pt x="72009" y="46990"/>
                  </a:lnTo>
                  <a:lnTo>
                    <a:pt x="65405" y="42672"/>
                  </a:lnTo>
                  <a:lnTo>
                    <a:pt x="65786" y="42291"/>
                  </a:lnTo>
                  <a:lnTo>
                    <a:pt x="65913" y="41910"/>
                  </a:lnTo>
                  <a:lnTo>
                    <a:pt x="72517" y="46101"/>
                  </a:lnTo>
                  <a:lnTo>
                    <a:pt x="72263" y="46482"/>
                  </a:lnTo>
                  <a:lnTo>
                    <a:pt x="78867" y="50673"/>
                  </a:lnTo>
                  <a:lnTo>
                    <a:pt x="85344" y="54991"/>
                  </a:lnTo>
                  <a:lnTo>
                    <a:pt x="85090" y="55245"/>
                  </a:lnTo>
                  <a:lnTo>
                    <a:pt x="78486" y="51054"/>
                  </a:lnTo>
                  <a:lnTo>
                    <a:pt x="78867" y="50800"/>
                  </a:lnTo>
                  <a:lnTo>
                    <a:pt x="78994" y="50292"/>
                  </a:lnTo>
                  <a:lnTo>
                    <a:pt x="85598" y="54610"/>
                  </a:lnTo>
                  <a:lnTo>
                    <a:pt x="85344" y="54864"/>
                  </a:lnTo>
                  <a:lnTo>
                    <a:pt x="91948" y="59182"/>
                  </a:lnTo>
                  <a:lnTo>
                    <a:pt x="98425" y="63246"/>
                  </a:lnTo>
                  <a:lnTo>
                    <a:pt x="98171" y="63754"/>
                  </a:lnTo>
                  <a:lnTo>
                    <a:pt x="91567" y="59436"/>
                  </a:lnTo>
                  <a:lnTo>
                    <a:pt x="91821" y="59182"/>
                  </a:lnTo>
                  <a:lnTo>
                    <a:pt x="92075" y="58801"/>
                  </a:lnTo>
                  <a:lnTo>
                    <a:pt x="98552" y="62865"/>
                  </a:lnTo>
                  <a:lnTo>
                    <a:pt x="98425" y="63246"/>
                  </a:lnTo>
                  <a:lnTo>
                    <a:pt x="105029" y="67564"/>
                  </a:lnTo>
                  <a:lnTo>
                    <a:pt x="111633" y="71755"/>
                  </a:lnTo>
                  <a:lnTo>
                    <a:pt x="111252" y="72009"/>
                  </a:lnTo>
                  <a:lnTo>
                    <a:pt x="104775" y="67945"/>
                  </a:lnTo>
                  <a:lnTo>
                    <a:pt x="104902" y="67564"/>
                  </a:lnTo>
                  <a:lnTo>
                    <a:pt x="105156" y="67056"/>
                  </a:lnTo>
                  <a:lnTo>
                    <a:pt x="111633" y="71247"/>
                  </a:lnTo>
                  <a:lnTo>
                    <a:pt x="111506" y="71755"/>
                  </a:lnTo>
                  <a:lnTo>
                    <a:pt x="118110" y="75946"/>
                  </a:lnTo>
                  <a:lnTo>
                    <a:pt x="124587" y="80010"/>
                  </a:lnTo>
                  <a:lnTo>
                    <a:pt x="124333" y="80391"/>
                  </a:lnTo>
                  <a:lnTo>
                    <a:pt x="117856" y="76200"/>
                  </a:lnTo>
                  <a:lnTo>
                    <a:pt x="118110" y="75946"/>
                  </a:lnTo>
                  <a:lnTo>
                    <a:pt x="118237" y="75565"/>
                  </a:lnTo>
                  <a:lnTo>
                    <a:pt x="124714" y="79756"/>
                  </a:lnTo>
                  <a:lnTo>
                    <a:pt x="124587" y="80137"/>
                  </a:lnTo>
                  <a:lnTo>
                    <a:pt x="131191" y="84328"/>
                  </a:lnTo>
                  <a:lnTo>
                    <a:pt x="137668" y="88519"/>
                  </a:lnTo>
                  <a:lnTo>
                    <a:pt x="137414" y="88900"/>
                  </a:lnTo>
                  <a:lnTo>
                    <a:pt x="130937" y="84709"/>
                  </a:lnTo>
                  <a:lnTo>
                    <a:pt x="131191" y="84328"/>
                  </a:lnTo>
                  <a:lnTo>
                    <a:pt x="131318" y="83820"/>
                  </a:lnTo>
                  <a:lnTo>
                    <a:pt x="137922" y="88138"/>
                  </a:lnTo>
                  <a:lnTo>
                    <a:pt x="137668" y="88519"/>
                  </a:lnTo>
                  <a:lnTo>
                    <a:pt x="144272" y="92583"/>
                  </a:lnTo>
                  <a:lnTo>
                    <a:pt x="150749" y="96901"/>
                  </a:lnTo>
                  <a:lnTo>
                    <a:pt x="150495" y="97155"/>
                  </a:lnTo>
                  <a:lnTo>
                    <a:pt x="143891" y="92964"/>
                  </a:lnTo>
                  <a:lnTo>
                    <a:pt x="144272" y="92710"/>
                  </a:lnTo>
                  <a:lnTo>
                    <a:pt x="144399" y="92329"/>
                  </a:lnTo>
                  <a:lnTo>
                    <a:pt x="151003" y="96520"/>
                  </a:lnTo>
                  <a:lnTo>
                    <a:pt x="150749" y="96901"/>
                  </a:lnTo>
                  <a:lnTo>
                    <a:pt x="157353" y="101092"/>
                  </a:lnTo>
                  <a:lnTo>
                    <a:pt x="162306" y="104140"/>
                  </a:lnTo>
                  <a:lnTo>
                    <a:pt x="162052" y="104648"/>
                  </a:lnTo>
                  <a:lnTo>
                    <a:pt x="156972" y="101346"/>
                  </a:lnTo>
                  <a:lnTo>
                    <a:pt x="157353" y="101092"/>
                  </a:lnTo>
                  <a:lnTo>
                    <a:pt x="157480" y="100711"/>
                  </a:lnTo>
                  <a:lnTo>
                    <a:pt x="162433" y="103759"/>
                  </a:lnTo>
                  <a:lnTo>
                    <a:pt x="381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8" name="Volný tvar 237"/>
            <p:cNvSpPr/>
            <p:nvPr/>
          </p:nvSpPr>
          <p:spPr>
            <a:xfrm>
              <a:off x="5119370" y="3050413"/>
              <a:ext cx="162434" cy="104649"/>
            </a:xfrm>
            <a:custGeom>
              <a:avLst/>
              <a:gdLst/>
              <a:ahLst/>
              <a:cxnLst/>
              <a:rect l="0" t="0" r="0" b="0"/>
              <a:pathLst>
                <a:path w="162434" h="104649">
                  <a:moveTo>
                    <a:pt x="6731" y="4699"/>
                  </a:moveTo>
                  <a:lnTo>
                    <a:pt x="6604" y="5080"/>
                  </a:lnTo>
                  <a:lnTo>
                    <a:pt x="0" y="889"/>
                  </a:lnTo>
                  <a:lnTo>
                    <a:pt x="254" y="381"/>
                  </a:lnTo>
                  <a:lnTo>
                    <a:pt x="381" y="0"/>
                  </a:lnTo>
                  <a:lnTo>
                    <a:pt x="7112" y="4191"/>
                  </a:lnTo>
                  <a:lnTo>
                    <a:pt x="6731" y="4572"/>
                  </a:lnTo>
                  <a:lnTo>
                    <a:pt x="13335" y="8763"/>
                  </a:lnTo>
                  <a:lnTo>
                    <a:pt x="19812" y="12954"/>
                  </a:lnTo>
                  <a:lnTo>
                    <a:pt x="19685" y="13335"/>
                  </a:lnTo>
                  <a:lnTo>
                    <a:pt x="13081" y="9271"/>
                  </a:lnTo>
                  <a:lnTo>
                    <a:pt x="13335" y="8890"/>
                  </a:lnTo>
                  <a:lnTo>
                    <a:pt x="13589" y="8509"/>
                  </a:lnTo>
                  <a:lnTo>
                    <a:pt x="20193" y="12700"/>
                  </a:lnTo>
                  <a:lnTo>
                    <a:pt x="19812" y="12954"/>
                  </a:lnTo>
                  <a:lnTo>
                    <a:pt x="26416" y="17145"/>
                  </a:lnTo>
                  <a:lnTo>
                    <a:pt x="32893" y="21336"/>
                  </a:lnTo>
                  <a:lnTo>
                    <a:pt x="32639" y="21717"/>
                  </a:lnTo>
                  <a:lnTo>
                    <a:pt x="26162" y="17526"/>
                  </a:lnTo>
                  <a:lnTo>
                    <a:pt x="26416" y="17145"/>
                  </a:lnTo>
                  <a:lnTo>
                    <a:pt x="26670" y="16891"/>
                  </a:lnTo>
                  <a:lnTo>
                    <a:pt x="33147" y="21082"/>
                  </a:lnTo>
                  <a:lnTo>
                    <a:pt x="32893" y="21336"/>
                  </a:lnTo>
                  <a:lnTo>
                    <a:pt x="39370" y="25527"/>
                  </a:lnTo>
                  <a:lnTo>
                    <a:pt x="45974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370" y="25527"/>
                  </a:lnTo>
                  <a:lnTo>
                    <a:pt x="39751" y="25146"/>
                  </a:lnTo>
                  <a:lnTo>
                    <a:pt x="46228" y="29337"/>
                  </a:lnTo>
                  <a:lnTo>
                    <a:pt x="45974" y="29718"/>
                  </a:lnTo>
                  <a:lnTo>
                    <a:pt x="52578" y="33909"/>
                  </a:lnTo>
                  <a:lnTo>
                    <a:pt x="59055" y="38100"/>
                  </a:lnTo>
                  <a:lnTo>
                    <a:pt x="58801" y="38608"/>
                  </a:lnTo>
                  <a:lnTo>
                    <a:pt x="52324" y="34290"/>
                  </a:lnTo>
                  <a:lnTo>
                    <a:pt x="52451" y="33909"/>
                  </a:lnTo>
                  <a:lnTo>
                    <a:pt x="52832" y="33528"/>
                  </a:lnTo>
                  <a:lnTo>
                    <a:pt x="59309" y="37719"/>
                  </a:lnTo>
                  <a:lnTo>
                    <a:pt x="59055" y="38100"/>
                  </a:lnTo>
                  <a:lnTo>
                    <a:pt x="65532" y="42418"/>
                  </a:lnTo>
                  <a:lnTo>
                    <a:pt x="72136" y="46609"/>
                  </a:lnTo>
                  <a:lnTo>
                    <a:pt x="72009" y="46990"/>
                  </a:lnTo>
                  <a:lnTo>
                    <a:pt x="65405" y="42799"/>
                  </a:lnTo>
                  <a:lnTo>
                    <a:pt x="65532" y="42418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740" y="50800"/>
                  </a:lnTo>
                  <a:lnTo>
                    <a:pt x="85217" y="54991"/>
                  </a:lnTo>
                  <a:lnTo>
                    <a:pt x="85090" y="55245"/>
                  </a:lnTo>
                  <a:lnTo>
                    <a:pt x="78486" y="51181"/>
                  </a:lnTo>
                  <a:lnTo>
                    <a:pt x="78740" y="50800"/>
                  </a:lnTo>
                  <a:lnTo>
                    <a:pt x="78867" y="50419"/>
                  </a:lnTo>
                  <a:lnTo>
                    <a:pt x="85598" y="54610"/>
                  </a:lnTo>
                  <a:lnTo>
                    <a:pt x="85217" y="54991"/>
                  </a:lnTo>
                  <a:lnTo>
                    <a:pt x="91821" y="59055"/>
                  </a:lnTo>
                  <a:lnTo>
                    <a:pt x="98298" y="63246"/>
                  </a:lnTo>
                  <a:lnTo>
                    <a:pt x="98171" y="63627"/>
                  </a:lnTo>
                  <a:lnTo>
                    <a:pt x="91567" y="59436"/>
                  </a:lnTo>
                  <a:lnTo>
                    <a:pt x="91821" y="59055"/>
                  </a:lnTo>
                  <a:lnTo>
                    <a:pt x="92075" y="58801"/>
                  </a:lnTo>
                  <a:lnTo>
                    <a:pt x="98679" y="62992"/>
                  </a:lnTo>
                  <a:lnTo>
                    <a:pt x="98298" y="63246"/>
                  </a:lnTo>
                  <a:lnTo>
                    <a:pt x="104902" y="67437"/>
                  </a:lnTo>
                  <a:lnTo>
                    <a:pt x="111379" y="71628"/>
                  </a:lnTo>
                  <a:lnTo>
                    <a:pt x="111125" y="72009"/>
                  </a:lnTo>
                  <a:lnTo>
                    <a:pt x="104648" y="67818"/>
                  </a:lnTo>
                  <a:lnTo>
                    <a:pt x="104902" y="67437"/>
                  </a:lnTo>
                  <a:lnTo>
                    <a:pt x="105156" y="67056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856" y="75819"/>
                  </a:lnTo>
                  <a:lnTo>
                    <a:pt x="124460" y="80137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856" y="75819"/>
                  </a:lnTo>
                  <a:lnTo>
                    <a:pt x="118237" y="75438"/>
                  </a:lnTo>
                  <a:lnTo>
                    <a:pt x="124714" y="79629"/>
                  </a:lnTo>
                  <a:lnTo>
                    <a:pt x="124460" y="80010"/>
                  </a:lnTo>
                  <a:lnTo>
                    <a:pt x="131064" y="84201"/>
                  </a:lnTo>
                  <a:lnTo>
                    <a:pt x="137541" y="88392"/>
                  </a:lnTo>
                  <a:lnTo>
                    <a:pt x="137414" y="88900"/>
                  </a:lnTo>
                  <a:lnTo>
                    <a:pt x="130810" y="84582"/>
                  </a:lnTo>
                  <a:lnTo>
                    <a:pt x="130937" y="84201"/>
                  </a:lnTo>
                  <a:lnTo>
                    <a:pt x="131318" y="83947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145" y="92583"/>
                  </a:lnTo>
                  <a:lnTo>
                    <a:pt x="150622" y="96901"/>
                  </a:lnTo>
                  <a:lnTo>
                    <a:pt x="150495" y="97155"/>
                  </a:lnTo>
                  <a:lnTo>
                    <a:pt x="143891" y="93091"/>
                  </a:lnTo>
                  <a:lnTo>
                    <a:pt x="144145" y="92583"/>
                  </a:lnTo>
                  <a:lnTo>
                    <a:pt x="144399" y="92202"/>
                  </a:lnTo>
                  <a:lnTo>
                    <a:pt x="150876" y="96393"/>
                  </a:lnTo>
                  <a:lnTo>
                    <a:pt x="150622" y="96901"/>
                  </a:lnTo>
                  <a:lnTo>
                    <a:pt x="157226" y="101092"/>
                  </a:lnTo>
                  <a:lnTo>
                    <a:pt x="162179" y="104267"/>
                  </a:lnTo>
                  <a:lnTo>
                    <a:pt x="161798" y="104648"/>
                  </a:lnTo>
                  <a:lnTo>
                    <a:pt x="156972" y="101346"/>
                  </a:lnTo>
                  <a:lnTo>
                    <a:pt x="157226" y="101092"/>
                  </a:lnTo>
                  <a:lnTo>
                    <a:pt x="157480" y="100711"/>
                  </a:lnTo>
                  <a:lnTo>
                    <a:pt x="162433" y="103759"/>
                  </a:lnTo>
                  <a:lnTo>
                    <a:pt x="254" y="508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9" name="Volný tvar 238"/>
            <p:cNvSpPr/>
            <p:nvPr/>
          </p:nvSpPr>
          <p:spPr>
            <a:xfrm>
              <a:off x="5146548" y="3038475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858" y="4572"/>
                  </a:moveTo>
                  <a:lnTo>
                    <a:pt x="6477" y="4953"/>
                  </a:lnTo>
                  <a:lnTo>
                    <a:pt x="0" y="762"/>
                  </a:lnTo>
                  <a:lnTo>
                    <a:pt x="254" y="381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858" y="4572"/>
                  </a:lnTo>
                  <a:lnTo>
                    <a:pt x="13335" y="8763"/>
                  </a:lnTo>
                  <a:lnTo>
                    <a:pt x="19812" y="12954"/>
                  </a:lnTo>
                  <a:lnTo>
                    <a:pt x="19558" y="13208"/>
                  </a:lnTo>
                  <a:lnTo>
                    <a:pt x="13081" y="9144"/>
                  </a:lnTo>
                  <a:lnTo>
                    <a:pt x="13335" y="8763"/>
                  </a:lnTo>
                  <a:lnTo>
                    <a:pt x="13589" y="8382"/>
                  </a:lnTo>
                  <a:lnTo>
                    <a:pt x="20066" y="12573"/>
                  </a:lnTo>
                  <a:lnTo>
                    <a:pt x="19939" y="12954"/>
                  </a:lnTo>
                  <a:lnTo>
                    <a:pt x="26416" y="17145"/>
                  </a:lnTo>
                  <a:lnTo>
                    <a:pt x="32893" y="21209"/>
                  </a:lnTo>
                  <a:lnTo>
                    <a:pt x="32766" y="21717"/>
                  </a:lnTo>
                  <a:lnTo>
                    <a:pt x="26162" y="17526"/>
                  </a:lnTo>
                  <a:lnTo>
                    <a:pt x="26416" y="17018"/>
                  </a:lnTo>
                  <a:lnTo>
                    <a:pt x="26543" y="16764"/>
                  </a:lnTo>
                  <a:lnTo>
                    <a:pt x="33147" y="20955"/>
                  </a:lnTo>
                  <a:lnTo>
                    <a:pt x="33020" y="21336"/>
                  </a:lnTo>
                  <a:lnTo>
                    <a:pt x="39497" y="25527"/>
                  </a:lnTo>
                  <a:lnTo>
                    <a:pt x="46101" y="29718"/>
                  </a:lnTo>
                  <a:lnTo>
                    <a:pt x="45847" y="30099"/>
                  </a:lnTo>
                  <a:lnTo>
                    <a:pt x="39243" y="25908"/>
                  </a:lnTo>
                  <a:lnTo>
                    <a:pt x="39624" y="25527"/>
                  </a:lnTo>
                  <a:lnTo>
                    <a:pt x="39624" y="25019"/>
                  </a:lnTo>
                  <a:lnTo>
                    <a:pt x="46355" y="29337"/>
                  </a:lnTo>
                  <a:lnTo>
                    <a:pt x="46101" y="29718"/>
                  </a:lnTo>
                  <a:lnTo>
                    <a:pt x="52578" y="33909"/>
                  </a:lnTo>
                  <a:lnTo>
                    <a:pt x="59182" y="38100"/>
                  </a:lnTo>
                  <a:lnTo>
                    <a:pt x="58928" y="38481"/>
                  </a:lnTo>
                  <a:lnTo>
                    <a:pt x="52324" y="34417"/>
                  </a:lnTo>
                  <a:lnTo>
                    <a:pt x="52578" y="33909"/>
                  </a:lnTo>
                  <a:lnTo>
                    <a:pt x="52832" y="33528"/>
                  </a:lnTo>
                  <a:lnTo>
                    <a:pt x="59309" y="37846"/>
                  </a:lnTo>
                  <a:lnTo>
                    <a:pt x="59182" y="38100"/>
                  </a:lnTo>
                  <a:lnTo>
                    <a:pt x="65659" y="42291"/>
                  </a:lnTo>
                  <a:lnTo>
                    <a:pt x="72263" y="46482"/>
                  </a:lnTo>
                  <a:lnTo>
                    <a:pt x="71882" y="46863"/>
                  </a:lnTo>
                  <a:lnTo>
                    <a:pt x="65405" y="42672"/>
                  </a:lnTo>
                  <a:lnTo>
                    <a:pt x="65659" y="42291"/>
                  </a:lnTo>
                  <a:lnTo>
                    <a:pt x="65913" y="42037"/>
                  </a:lnTo>
                  <a:lnTo>
                    <a:pt x="72390" y="46101"/>
                  </a:lnTo>
                  <a:lnTo>
                    <a:pt x="72263" y="46482"/>
                  </a:lnTo>
                  <a:lnTo>
                    <a:pt x="78740" y="50673"/>
                  </a:lnTo>
                  <a:lnTo>
                    <a:pt x="85344" y="54864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994" y="50292"/>
                  </a:lnTo>
                  <a:lnTo>
                    <a:pt x="85471" y="54483"/>
                  </a:lnTo>
                  <a:lnTo>
                    <a:pt x="85344" y="54864"/>
                  </a:lnTo>
                  <a:lnTo>
                    <a:pt x="91821" y="59055"/>
                  </a:lnTo>
                  <a:lnTo>
                    <a:pt x="98298" y="63246"/>
                  </a:lnTo>
                  <a:lnTo>
                    <a:pt x="98044" y="63627"/>
                  </a:lnTo>
                  <a:lnTo>
                    <a:pt x="91567" y="59436"/>
                  </a:lnTo>
                  <a:lnTo>
                    <a:pt x="91821" y="59055"/>
                  </a:lnTo>
                  <a:lnTo>
                    <a:pt x="92075" y="58674"/>
                  </a:lnTo>
                  <a:lnTo>
                    <a:pt x="98552" y="62865"/>
                  </a:lnTo>
                  <a:lnTo>
                    <a:pt x="98425" y="63246"/>
                  </a:lnTo>
                  <a:lnTo>
                    <a:pt x="104902" y="67437"/>
                  </a:lnTo>
                  <a:lnTo>
                    <a:pt x="111506" y="71628"/>
                  </a:lnTo>
                  <a:lnTo>
                    <a:pt x="111252" y="72136"/>
                  </a:lnTo>
                  <a:lnTo>
                    <a:pt x="104648" y="67818"/>
                  </a:lnTo>
                  <a:lnTo>
                    <a:pt x="104902" y="67437"/>
                  </a:lnTo>
                  <a:lnTo>
                    <a:pt x="105029" y="67056"/>
                  </a:lnTo>
                  <a:lnTo>
                    <a:pt x="111633" y="71247"/>
                  </a:lnTo>
                  <a:lnTo>
                    <a:pt x="111506" y="71628"/>
                  </a:lnTo>
                  <a:lnTo>
                    <a:pt x="117983" y="75819"/>
                  </a:lnTo>
                  <a:lnTo>
                    <a:pt x="124587" y="80137"/>
                  </a:lnTo>
                  <a:lnTo>
                    <a:pt x="124333" y="80391"/>
                  </a:lnTo>
                  <a:lnTo>
                    <a:pt x="117729" y="76327"/>
                  </a:lnTo>
                  <a:lnTo>
                    <a:pt x="118110" y="75946"/>
                  </a:lnTo>
                  <a:lnTo>
                    <a:pt x="118110" y="75438"/>
                  </a:lnTo>
                  <a:lnTo>
                    <a:pt x="124841" y="79629"/>
                  </a:lnTo>
                  <a:lnTo>
                    <a:pt x="124587" y="80010"/>
                  </a:lnTo>
                  <a:lnTo>
                    <a:pt x="131064" y="84328"/>
                  </a:lnTo>
                  <a:lnTo>
                    <a:pt x="137668" y="88392"/>
                  </a:lnTo>
                  <a:lnTo>
                    <a:pt x="137414" y="88773"/>
                  </a:lnTo>
                  <a:lnTo>
                    <a:pt x="130810" y="84582"/>
                  </a:lnTo>
                  <a:lnTo>
                    <a:pt x="131064" y="84328"/>
                  </a:lnTo>
                  <a:lnTo>
                    <a:pt x="131318" y="83947"/>
                  </a:lnTo>
                  <a:lnTo>
                    <a:pt x="137795" y="88011"/>
                  </a:lnTo>
                  <a:lnTo>
                    <a:pt x="137668" y="88392"/>
                  </a:lnTo>
                  <a:lnTo>
                    <a:pt x="144145" y="92583"/>
                  </a:lnTo>
                  <a:lnTo>
                    <a:pt x="150749" y="96774"/>
                  </a:lnTo>
                  <a:lnTo>
                    <a:pt x="150368" y="97155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399" y="92202"/>
                  </a:lnTo>
                  <a:lnTo>
                    <a:pt x="150876" y="96393"/>
                  </a:lnTo>
                  <a:lnTo>
                    <a:pt x="150749" y="96774"/>
                  </a:lnTo>
                  <a:lnTo>
                    <a:pt x="157226" y="100965"/>
                  </a:lnTo>
                  <a:lnTo>
                    <a:pt x="162179" y="104140"/>
                  </a:lnTo>
                  <a:lnTo>
                    <a:pt x="162052" y="104521"/>
                  </a:lnTo>
                  <a:lnTo>
                    <a:pt x="156972" y="101346"/>
                  </a:lnTo>
                  <a:lnTo>
                    <a:pt x="157226" y="100965"/>
                  </a:lnTo>
                  <a:lnTo>
                    <a:pt x="157480" y="100584"/>
                  </a:lnTo>
                  <a:lnTo>
                    <a:pt x="162433" y="103886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0" name="Volný tvar 239"/>
            <p:cNvSpPr/>
            <p:nvPr/>
          </p:nvSpPr>
          <p:spPr>
            <a:xfrm>
              <a:off x="5173853" y="3026537"/>
              <a:ext cx="162307" cy="104522"/>
            </a:xfrm>
            <a:custGeom>
              <a:avLst/>
              <a:gdLst/>
              <a:ahLst/>
              <a:cxnLst/>
              <a:rect l="0" t="0" r="0" b="0"/>
              <a:pathLst>
                <a:path w="162307" h="104522">
                  <a:moveTo>
                    <a:pt x="6858" y="4572"/>
                  </a:moveTo>
                  <a:lnTo>
                    <a:pt x="6477" y="4953"/>
                  </a:lnTo>
                  <a:lnTo>
                    <a:pt x="0" y="762"/>
                  </a:lnTo>
                  <a:lnTo>
                    <a:pt x="254" y="254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858" y="4572"/>
                  </a:lnTo>
                  <a:lnTo>
                    <a:pt x="13335" y="8763"/>
                  </a:lnTo>
                  <a:lnTo>
                    <a:pt x="19939" y="12954"/>
                  </a:lnTo>
                  <a:lnTo>
                    <a:pt x="19558" y="13208"/>
                  </a:lnTo>
                  <a:lnTo>
                    <a:pt x="13081" y="9144"/>
                  </a:lnTo>
                  <a:lnTo>
                    <a:pt x="13335" y="8763"/>
                  </a:lnTo>
                  <a:lnTo>
                    <a:pt x="13589" y="8382"/>
                  </a:lnTo>
                  <a:lnTo>
                    <a:pt x="20193" y="12573"/>
                  </a:lnTo>
                  <a:lnTo>
                    <a:pt x="19812" y="12954"/>
                  </a:lnTo>
                  <a:lnTo>
                    <a:pt x="26416" y="17145"/>
                  </a:lnTo>
                  <a:lnTo>
                    <a:pt x="32893" y="21336"/>
                  </a:lnTo>
                  <a:lnTo>
                    <a:pt x="32639" y="21717"/>
                  </a:lnTo>
                  <a:lnTo>
                    <a:pt x="26162" y="17526"/>
                  </a:lnTo>
                  <a:lnTo>
                    <a:pt x="26416" y="17145"/>
                  </a:lnTo>
                  <a:lnTo>
                    <a:pt x="26670" y="16764"/>
                  </a:lnTo>
                  <a:lnTo>
                    <a:pt x="33274" y="20955"/>
                  </a:lnTo>
                  <a:lnTo>
                    <a:pt x="32893" y="21336"/>
                  </a:lnTo>
                  <a:lnTo>
                    <a:pt x="39497" y="25527"/>
                  </a:lnTo>
                  <a:lnTo>
                    <a:pt x="45974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497" y="25527"/>
                  </a:lnTo>
                  <a:lnTo>
                    <a:pt x="39751" y="25146"/>
                  </a:lnTo>
                  <a:lnTo>
                    <a:pt x="46355" y="29337"/>
                  </a:lnTo>
                  <a:lnTo>
                    <a:pt x="46101" y="29718"/>
                  </a:lnTo>
                  <a:lnTo>
                    <a:pt x="52578" y="33909"/>
                  </a:lnTo>
                  <a:lnTo>
                    <a:pt x="59055" y="38100"/>
                  </a:lnTo>
                  <a:lnTo>
                    <a:pt x="58928" y="38354"/>
                  </a:lnTo>
                  <a:lnTo>
                    <a:pt x="52324" y="34290"/>
                  </a:lnTo>
                  <a:lnTo>
                    <a:pt x="52578" y="33909"/>
                  </a:lnTo>
                  <a:lnTo>
                    <a:pt x="52832" y="33528"/>
                  </a:lnTo>
                  <a:lnTo>
                    <a:pt x="59436" y="37719"/>
                  </a:lnTo>
                  <a:lnTo>
                    <a:pt x="59055" y="38100"/>
                  </a:lnTo>
                  <a:lnTo>
                    <a:pt x="65659" y="42164"/>
                  </a:lnTo>
                  <a:lnTo>
                    <a:pt x="72263" y="46355"/>
                  </a:lnTo>
                  <a:lnTo>
                    <a:pt x="72009" y="46863"/>
                  </a:lnTo>
                  <a:lnTo>
                    <a:pt x="65405" y="42545"/>
                  </a:lnTo>
                  <a:lnTo>
                    <a:pt x="65659" y="42164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263" y="46482"/>
                  </a:lnTo>
                  <a:lnTo>
                    <a:pt x="78740" y="50673"/>
                  </a:lnTo>
                  <a:lnTo>
                    <a:pt x="85344" y="54864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994" y="50165"/>
                  </a:lnTo>
                  <a:lnTo>
                    <a:pt x="85471" y="54483"/>
                  </a:lnTo>
                  <a:lnTo>
                    <a:pt x="85344" y="54864"/>
                  </a:lnTo>
                  <a:lnTo>
                    <a:pt x="91821" y="59055"/>
                  </a:lnTo>
                  <a:lnTo>
                    <a:pt x="98425" y="63246"/>
                  </a:lnTo>
                  <a:lnTo>
                    <a:pt x="98044" y="63627"/>
                  </a:lnTo>
                  <a:lnTo>
                    <a:pt x="91567" y="59436"/>
                  </a:lnTo>
                  <a:lnTo>
                    <a:pt x="91821" y="59055"/>
                  </a:lnTo>
                  <a:lnTo>
                    <a:pt x="92075" y="58674"/>
                  </a:lnTo>
                  <a:lnTo>
                    <a:pt x="98679" y="62865"/>
                  </a:lnTo>
                  <a:lnTo>
                    <a:pt x="98298" y="63246"/>
                  </a:lnTo>
                  <a:lnTo>
                    <a:pt x="104902" y="67437"/>
                  </a:lnTo>
                  <a:lnTo>
                    <a:pt x="111379" y="71628"/>
                  </a:lnTo>
                  <a:lnTo>
                    <a:pt x="111125" y="72009"/>
                  </a:lnTo>
                  <a:lnTo>
                    <a:pt x="104648" y="67818"/>
                  </a:lnTo>
                  <a:lnTo>
                    <a:pt x="104902" y="67437"/>
                  </a:lnTo>
                  <a:lnTo>
                    <a:pt x="105156" y="67056"/>
                  </a:lnTo>
                  <a:lnTo>
                    <a:pt x="111760" y="71247"/>
                  </a:lnTo>
                  <a:lnTo>
                    <a:pt x="111379" y="71628"/>
                  </a:lnTo>
                  <a:lnTo>
                    <a:pt x="117983" y="75819"/>
                  </a:lnTo>
                  <a:lnTo>
                    <a:pt x="124460" y="80010"/>
                  </a:lnTo>
                  <a:lnTo>
                    <a:pt x="124333" y="80391"/>
                  </a:lnTo>
                  <a:lnTo>
                    <a:pt x="117729" y="76200"/>
                  </a:lnTo>
                  <a:lnTo>
                    <a:pt x="117983" y="75819"/>
                  </a:lnTo>
                  <a:lnTo>
                    <a:pt x="118237" y="75438"/>
                  </a:lnTo>
                  <a:lnTo>
                    <a:pt x="124841" y="79629"/>
                  </a:lnTo>
                  <a:lnTo>
                    <a:pt x="124587" y="80010"/>
                  </a:lnTo>
                  <a:lnTo>
                    <a:pt x="131064" y="84201"/>
                  </a:lnTo>
                  <a:lnTo>
                    <a:pt x="137668" y="88392"/>
                  </a:lnTo>
                  <a:lnTo>
                    <a:pt x="137414" y="88773"/>
                  </a:lnTo>
                  <a:lnTo>
                    <a:pt x="130810" y="84582"/>
                  </a:lnTo>
                  <a:lnTo>
                    <a:pt x="131064" y="84201"/>
                  </a:lnTo>
                  <a:lnTo>
                    <a:pt x="131318" y="83820"/>
                  </a:lnTo>
                  <a:lnTo>
                    <a:pt x="137795" y="88138"/>
                  </a:lnTo>
                  <a:lnTo>
                    <a:pt x="137668" y="88392"/>
                  </a:lnTo>
                  <a:lnTo>
                    <a:pt x="144145" y="92583"/>
                  </a:lnTo>
                  <a:lnTo>
                    <a:pt x="150749" y="96774"/>
                  </a:lnTo>
                  <a:lnTo>
                    <a:pt x="150495" y="97155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272" y="92202"/>
                  </a:lnTo>
                  <a:lnTo>
                    <a:pt x="150876" y="96393"/>
                  </a:lnTo>
                  <a:lnTo>
                    <a:pt x="150749" y="96774"/>
                  </a:lnTo>
                  <a:lnTo>
                    <a:pt x="157226" y="100965"/>
                  </a:lnTo>
                  <a:lnTo>
                    <a:pt x="162052" y="104140"/>
                  </a:lnTo>
                  <a:lnTo>
                    <a:pt x="161798" y="104521"/>
                  </a:lnTo>
                  <a:lnTo>
                    <a:pt x="156972" y="101473"/>
                  </a:lnTo>
                  <a:lnTo>
                    <a:pt x="157226" y="100965"/>
                  </a:lnTo>
                  <a:lnTo>
                    <a:pt x="157353" y="100584"/>
                  </a:lnTo>
                  <a:lnTo>
                    <a:pt x="162306" y="103886"/>
                  </a:lnTo>
                  <a:lnTo>
                    <a:pt x="254" y="381"/>
                  </a:lnTo>
                  <a:lnTo>
                    <a:pt x="162052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1" name="Volný tvar 240"/>
            <p:cNvSpPr/>
            <p:nvPr/>
          </p:nvSpPr>
          <p:spPr>
            <a:xfrm>
              <a:off x="5201031" y="3014599"/>
              <a:ext cx="162307" cy="104522"/>
            </a:xfrm>
            <a:custGeom>
              <a:avLst/>
              <a:gdLst/>
              <a:ahLst/>
              <a:cxnLst/>
              <a:rect l="0" t="0" r="0" b="0"/>
              <a:pathLst>
                <a:path w="162307" h="104522">
                  <a:moveTo>
                    <a:pt x="6731" y="4445"/>
                  </a:moveTo>
                  <a:lnTo>
                    <a:pt x="6604" y="4826"/>
                  </a:lnTo>
                  <a:lnTo>
                    <a:pt x="0" y="635"/>
                  </a:lnTo>
                  <a:lnTo>
                    <a:pt x="254" y="254"/>
                  </a:lnTo>
                  <a:lnTo>
                    <a:pt x="508" y="0"/>
                  </a:lnTo>
                  <a:lnTo>
                    <a:pt x="7112" y="4191"/>
                  </a:lnTo>
                  <a:lnTo>
                    <a:pt x="6731" y="4572"/>
                  </a:lnTo>
                  <a:lnTo>
                    <a:pt x="13335" y="8763"/>
                  </a:lnTo>
                  <a:lnTo>
                    <a:pt x="19812" y="12954"/>
                  </a:lnTo>
                  <a:lnTo>
                    <a:pt x="19685" y="13335"/>
                  </a:lnTo>
                  <a:lnTo>
                    <a:pt x="13081" y="9144"/>
                  </a:lnTo>
                  <a:lnTo>
                    <a:pt x="13335" y="8636"/>
                  </a:lnTo>
                  <a:lnTo>
                    <a:pt x="13589" y="8255"/>
                  </a:lnTo>
                  <a:lnTo>
                    <a:pt x="20066" y="12446"/>
                  </a:lnTo>
                  <a:lnTo>
                    <a:pt x="19812" y="12954"/>
                  </a:lnTo>
                  <a:lnTo>
                    <a:pt x="26416" y="17145"/>
                  </a:lnTo>
                  <a:lnTo>
                    <a:pt x="33020" y="21336"/>
                  </a:lnTo>
                  <a:lnTo>
                    <a:pt x="32766" y="21717"/>
                  </a:lnTo>
                  <a:lnTo>
                    <a:pt x="26289" y="17526"/>
                  </a:lnTo>
                  <a:lnTo>
                    <a:pt x="26416" y="17145"/>
                  </a:lnTo>
                  <a:lnTo>
                    <a:pt x="26670" y="16764"/>
                  </a:lnTo>
                  <a:lnTo>
                    <a:pt x="33147" y="20955"/>
                  </a:lnTo>
                  <a:lnTo>
                    <a:pt x="33020" y="21336"/>
                  </a:lnTo>
                  <a:lnTo>
                    <a:pt x="39497" y="25527"/>
                  </a:lnTo>
                  <a:lnTo>
                    <a:pt x="46101" y="29718"/>
                  </a:lnTo>
                  <a:lnTo>
                    <a:pt x="45847" y="30099"/>
                  </a:lnTo>
                  <a:lnTo>
                    <a:pt x="39370" y="25908"/>
                  </a:lnTo>
                  <a:lnTo>
                    <a:pt x="39497" y="25527"/>
                  </a:lnTo>
                  <a:lnTo>
                    <a:pt x="39878" y="25146"/>
                  </a:lnTo>
                  <a:lnTo>
                    <a:pt x="46355" y="29337"/>
                  </a:lnTo>
                  <a:lnTo>
                    <a:pt x="46101" y="29718"/>
                  </a:lnTo>
                  <a:lnTo>
                    <a:pt x="52578" y="33909"/>
                  </a:lnTo>
                  <a:lnTo>
                    <a:pt x="59055" y="38100"/>
                  </a:lnTo>
                  <a:lnTo>
                    <a:pt x="58928" y="38354"/>
                  </a:lnTo>
                  <a:lnTo>
                    <a:pt x="52324" y="34290"/>
                  </a:lnTo>
                  <a:lnTo>
                    <a:pt x="52578" y="33909"/>
                  </a:lnTo>
                  <a:lnTo>
                    <a:pt x="52832" y="33528"/>
                  </a:lnTo>
                  <a:lnTo>
                    <a:pt x="59436" y="37719"/>
                  </a:lnTo>
                  <a:lnTo>
                    <a:pt x="59055" y="38100"/>
                  </a:lnTo>
                  <a:lnTo>
                    <a:pt x="65659" y="42291"/>
                  </a:lnTo>
                  <a:lnTo>
                    <a:pt x="72136" y="46355"/>
                  </a:lnTo>
                  <a:lnTo>
                    <a:pt x="72009" y="46863"/>
                  </a:lnTo>
                  <a:lnTo>
                    <a:pt x="65405" y="42545"/>
                  </a:lnTo>
                  <a:lnTo>
                    <a:pt x="65659" y="42291"/>
                  </a:lnTo>
                  <a:lnTo>
                    <a:pt x="65913" y="41910"/>
                  </a:lnTo>
                  <a:lnTo>
                    <a:pt x="72517" y="46101"/>
                  </a:lnTo>
                  <a:lnTo>
                    <a:pt x="72136" y="46355"/>
                  </a:lnTo>
                  <a:lnTo>
                    <a:pt x="78740" y="50673"/>
                  </a:lnTo>
                  <a:lnTo>
                    <a:pt x="85217" y="54864"/>
                  </a:lnTo>
                  <a:lnTo>
                    <a:pt x="85090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994" y="50292"/>
                  </a:lnTo>
                  <a:lnTo>
                    <a:pt x="85598" y="54483"/>
                  </a:lnTo>
                  <a:lnTo>
                    <a:pt x="85217" y="54864"/>
                  </a:lnTo>
                  <a:lnTo>
                    <a:pt x="91821" y="59055"/>
                  </a:lnTo>
                  <a:lnTo>
                    <a:pt x="98425" y="63246"/>
                  </a:lnTo>
                  <a:lnTo>
                    <a:pt x="98171" y="63627"/>
                  </a:lnTo>
                  <a:lnTo>
                    <a:pt x="91694" y="59436"/>
                  </a:lnTo>
                  <a:lnTo>
                    <a:pt x="91821" y="59055"/>
                  </a:lnTo>
                  <a:lnTo>
                    <a:pt x="92075" y="58674"/>
                  </a:lnTo>
                  <a:lnTo>
                    <a:pt x="98552" y="62865"/>
                  </a:lnTo>
                  <a:lnTo>
                    <a:pt x="98425" y="63246"/>
                  </a:lnTo>
                  <a:lnTo>
                    <a:pt x="104902" y="67437"/>
                  </a:lnTo>
                  <a:lnTo>
                    <a:pt x="111506" y="71628"/>
                  </a:lnTo>
                  <a:lnTo>
                    <a:pt x="111252" y="72009"/>
                  </a:lnTo>
                  <a:lnTo>
                    <a:pt x="104775" y="67818"/>
                  </a:lnTo>
                  <a:lnTo>
                    <a:pt x="104902" y="67437"/>
                  </a:lnTo>
                  <a:lnTo>
                    <a:pt x="105156" y="67056"/>
                  </a:lnTo>
                  <a:lnTo>
                    <a:pt x="111760" y="71247"/>
                  </a:lnTo>
                  <a:lnTo>
                    <a:pt x="111506" y="71628"/>
                  </a:lnTo>
                  <a:lnTo>
                    <a:pt x="117983" y="75819"/>
                  </a:lnTo>
                  <a:lnTo>
                    <a:pt x="124587" y="80010"/>
                  </a:lnTo>
                  <a:lnTo>
                    <a:pt x="124333" y="80391"/>
                  </a:lnTo>
                  <a:lnTo>
                    <a:pt x="117856" y="76200"/>
                  </a:lnTo>
                  <a:lnTo>
                    <a:pt x="117983" y="75819"/>
                  </a:lnTo>
                  <a:lnTo>
                    <a:pt x="118364" y="75438"/>
                  </a:lnTo>
                  <a:lnTo>
                    <a:pt x="124841" y="79629"/>
                  </a:lnTo>
                  <a:lnTo>
                    <a:pt x="124587" y="80010"/>
                  </a:lnTo>
                  <a:lnTo>
                    <a:pt x="131064" y="84201"/>
                  </a:lnTo>
                  <a:lnTo>
                    <a:pt x="137541" y="88392"/>
                  </a:lnTo>
                  <a:lnTo>
                    <a:pt x="137414" y="88773"/>
                  </a:lnTo>
                  <a:lnTo>
                    <a:pt x="130810" y="84582"/>
                  </a:lnTo>
                  <a:lnTo>
                    <a:pt x="131064" y="84201"/>
                  </a:lnTo>
                  <a:lnTo>
                    <a:pt x="131318" y="83820"/>
                  </a:lnTo>
                  <a:lnTo>
                    <a:pt x="137922" y="88011"/>
                  </a:lnTo>
                  <a:lnTo>
                    <a:pt x="137541" y="88392"/>
                  </a:lnTo>
                  <a:lnTo>
                    <a:pt x="144145" y="92583"/>
                  </a:lnTo>
                  <a:lnTo>
                    <a:pt x="150622" y="96774"/>
                  </a:lnTo>
                  <a:lnTo>
                    <a:pt x="150495" y="97155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399" y="92202"/>
                  </a:lnTo>
                  <a:lnTo>
                    <a:pt x="151003" y="96393"/>
                  </a:lnTo>
                  <a:lnTo>
                    <a:pt x="150622" y="96774"/>
                  </a:lnTo>
                  <a:lnTo>
                    <a:pt x="157226" y="100965"/>
                  </a:lnTo>
                  <a:lnTo>
                    <a:pt x="162306" y="104013"/>
                  </a:lnTo>
                  <a:lnTo>
                    <a:pt x="161925" y="104521"/>
                  </a:lnTo>
                  <a:lnTo>
                    <a:pt x="156972" y="101346"/>
                  </a:lnTo>
                  <a:lnTo>
                    <a:pt x="157226" y="100965"/>
                  </a:lnTo>
                  <a:lnTo>
                    <a:pt x="157480" y="100584"/>
                  </a:lnTo>
                  <a:lnTo>
                    <a:pt x="162306" y="103759"/>
                  </a:lnTo>
                  <a:lnTo>
                    <a:pt x="254" y="254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2" name="Volný tvar 241"/>
            <p:cNvSpPr/>
            <p:nvPr/>
          </p:nvSpPr>
          <p:spPr>
            <a:xfrm>
              <a:off x="5228336" y="3002661"/>
              <a:ext cx="162307" cy="104395"/>
            </a:xfrm>
            <a:custGeom>
              <a:avLst/>
              <a:gdLst/>
              <a:ahLst/>
              <a:cxnLst/>
              <a:rect l="0" t="0" r="0" b="0"/>
              <a:pathLst>
                <a:path w="162307" h="104395">
                  <a:moveTo>
                    <a:pt x="6731" y="4445"/>
                  </a:moveTo>
                  <a:lnTo>
                    <a:pt x="6477" y="4953"/>
                  </a:lnTo>
                  <a:lnTo>
                    <a:pt x="0" y="635"/>
                  </a:lnTo>
                  <a:lnTo>
                    <a:pt x="254" y="381"/>
                  </a:lnTo>
                  <a:lnTo>
                    <a:pt x="381" y="0"/>
                  </a:lnTo>
                  <a:lnTo>
                    <a:pt x="7112" y="4191"/>
                  </a:lnTo>
                  <a:lnTo>
                    <a:pt x="6731" y="4572"/>
                  </a:lnTo>
                  <a:lnTo>
                    <a:pt x="13335" y="8763"/>
                  </a:lnTo>
                  <a:lnTo>
                    <a:pt x="19812" y="12954"/>
                  </a:lnTo>
                  <a:lnTo>
                    <a:pt x="19558" y="13335"/>
                  </a:lnTo>
                  <a:lnTo>
                    <a:pt x="12954" y="9144"/>
                  </a:lnTo>
                  <a:lnTo>
                    <a:pt x="13335" y="8763"/>
                  </a:lnTo>
                  <a:lnTo>
                    <a:pt x="13589" y="8255"/>
                  </a:lnTo>
                  <a:lnTo>
                    <a:pt x="20193" y="12573"/>
                  </a:lnTo>
                  <a:lnTo>
                    <a:pt x="19812" y="12954"/>
                  </a:lnTo>
                  <a:lnTo>
                    <a:pt x="26416" y="17145"/>
                  </a:lnTo>
                  <a:lnTo>
                    <a:pt x="32893" y="21336"/>
                  </a:lnTo>
                  <a:lnTo>
                    <a:pt x="32639" y="21590"/>
                  </a:lnTo>
                  <a:lnTo>
                    <a:pt x="26035" y="17399"/>
                  </a:lnTo>
                  <a:lnTo>
                    <a:pt x="26416" y="17145"/>
                  </a:lnTo>
                  <a:lnTo>
                    <a:pt x="26670" y="16764"/>
                  </a:lnTo>
                  <a:lnTo>
                    <a:pt x="33147" y="20955"/>
                  </a:lnTo>
                  <a:lnTo>
                    <a:pt x="32893" y="21336"/>
                  </a:lnTo>
                  <a:lnTo>
                    <a:pt x="39370" y="25400"/>
                  </a:lnTo>
                  <a:lnTo>
                    <a:pt x="45974" y="29591"/>
                  </a:lnTo>
                  <a:lnTo>
                    <a:pt x="45720" y="29972"/>
                  </a:lnTo>
                  <a:lnTo>
                    <a:pt x="39116" y="25781"/>
                  </a:lnTo>
                  <a:lnTo>
                    <a:pt x="39370" y="25400"/>
                  </a:lnTo>
                  <a:lnTo>
                    <a:pt x="39751" y="25146"/>
                  </a:lnTo>
                  <a:lnTo>
                    <a:pt x="46228" y="29337"/>
                  </a:lnTo>
                  <a:lnTo>
                    <a:pt x="45974" y="29591"/>
                  </a:lnTo>
                  <a:lnTo>
                    <a:pt x="52578" y="33782"/>
                  </a:lnTo>
                  <a:lnTo>
                    <a:pt x="59055" y="37973"/>
                  </a:lnTo>
                  <a:lnTo>
                    <a:pt x="58801" y="38354"/>
                  </a:lnTo>
                  <a:lnTo>
                    <a:pt x="52324" y="34163"/>
                  </a:lnTo>
                  <a:lnTo>
                    <a:pt x="52451" y="33782"/>
                  </a:lnTo>
                  <a:lnTo>
                    <a:pt x="52832" y="33401"/>
                  </a:lnTo>
                  <a:lnTo>
                    <a:pt x="59309" y="37592"/>
                  </a:lnTo>
                  <a:lnTo>
                    <a:pt x="59055" y="37973"/>
                  </a:lnTo>
                  <a:lnTo>
                    <a:pt x="65659" y="42164"/>
                  </a:lnTo>
                  <a:lnTo>
                    <a:pt x="72136" y="46482"/>
                  </a:lnTo>
                  <a:lnTo>
                    <a:pt x="71882" y="46863"/>
                  </a:lnTo>
                  <a:lnTo>
                    <a:pt x="65405" y="42672"/>
                  </a:lnTo>
                  <a:lnTo>
                    <a:pt x="65659" y="42164"/>
                  </a:lnTo>
                  <a:lnTo>
                    <a:pt x="65913" y="41783"/>
                  </a:lnTo>
                  <a:lnTo>
                    <a:pt x="72390" y="45974"/>
                  </a:lnTo>
                  <a:lnTo>
                    <a:pt x="72136" y="46482"/>
                  </a:lnTo>
                  <a:lnTo>
                    <a:pt x="78740" y="50673"/>
                  </a:lnTo>
                  <a:lnTo>
                    <a:pt x="85217" y="54864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994" y="50292"/>
                  </a:lnTo>
                  <a:lnTo>
                    <a:pt x="85598" y="54483"/>
                  </a:lnTo>
                  <a:lnTo>
                    <a:pt x="85217" y="54864"/>
                  </a:lnTo>
                  <a:lnTo>
                    <a:pt x="91821" y="59055"/>
                  </a:lnTo>
                  <a:lnTo>
                    <a:pt x="98298" y="63246"/>
                  </a:lnTo>
                  <a:lnTo>
                    <a:pt x="98044" y="63500"/>
                  </a:lnTo>
                  <a:lnTo>
                    <a:pt x="91440" y="59436"/>
                  </a:lnTo>
                  <a:lnTo>
                    <a:pt x="91821" y="59055"/>
                  </a:lnTo>
                  <a:lnTo>
                    <a:pt x="92075" y="58674"/>
                  </a:lnTo>
                  <a:lnTo>
                    <a:pt x="98679" y="62865"/>
                  </a:lnTo>
                  <a:lnTo>
                    <a:pt x="98298" y="63246"/>
                  </a:lnTo>
                  <a:lnTo>
                    <a:pt x="104902" y="67310"/>
                  </a:lnTo>
                  <a:lnTo>
                    <a:pt x="111379" y="71501"/>
                  </a:lnTo>
                  <a:lnTo>
                    <a:pt x="111125" y="71882"/>
                  </a:lnTo>
                  <a:lnTo>
                    <a:pt x="104521" y="67691"/>
                  </a:lnTo>
                  <a:lnTo>
                    <a:pt x="104902" y="67310"/>
                  </a:lnTo>
                  <a:lnTo>
                    <a:pt x="105156" y="67056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856" y="75692"/>
                  </a:lnTo>
                  <a:lnTo>
                    <a:pt x="124460" y="80010"/>
                  </a:lnTo>
                  <a:lnTo>
                    <a:pt x="124206" y="80391"/>
                  </a:lnTo>
                  <a:lnTo>
                    <a:pt x="117602" y="76073"/>
                  </a:lnTo>
                  <a:lnTo>
                    <a:pt x="117856" y="75692"/>
                  </a:lnTo>
                  <a:lnTo>
                    <a:pt x="118237" y="75311"/>
                  </a:lnTo>
                  <a:lnTo>
                    <a:pt x="124714" y="79502"/>
                  </a:lnTo>
                  <a:lnTo>
                    <a:pt x="124460" y="80010"/>
                  </a:lnTo>
                  <a:lnTo>
                    <a:pt x="131064" y="84201"/>
                  </a:lnTo>
                  <a:lnTo>
                    <a:pt x="137541" y="88265"/>
                  </a:lnTo>
                  <a:lnTo>
                    <a:pt x="137287" y="88646"/>
                  </a:lnTo>
                  <a:lnTo>
                    <a:pt x="130810" y="84582"/>
                  </a:lnTo>
                  <a:lnTo>
                    <a:pt x="130937" y="84201"/>
                  </a:lnTo>
                  <a:lnTo>
                    <a:pt x="131318" y="83820"/>
                  </a:lnTo>
                  <a:lnTo>
                    <a:pt x="137795" y="88011"/>
                  </a:lnTo>
                  <a:lnTo>
                    <a:pt x="137541" y="88265"/>
                  </a:lnTo>
                  <a:lnTo>
                    <a:pt x="144145" y="92456"/>
                  </a:lnTo>
                  <a:lnTo>
                    <a:pt x="150622" y="96647"/>
                  </a:lnTo>
                  <a:lnTo>
                    <a:pt x="150368" y="97155"/>
                  </a:lnTo>
                  <a:lnTo>
                    <a:pt x="143891" y="92837"/>
                  </a:lnTo>
                  <a:lnTo>
                    <a:pt x="144145" y="92456"/>
                  </a:lnTo>
                  <a:lnTo>
                    <a:pt x="144399" y="92202"/>
                  </a:lnTo>
                  <a:lnTo>
                    <a:pt x="150876" y="96266"/>
                  </a:lnTo>
                  <a:lnTo>
                    <a:pt x="150622" y="96647"/>
                  </a:lnTo>
                  <a:lnTo>
                    <a:pt x="157226" y="100838"/>
                  </a:lnTo>
                  <a:lnTo>
                    <a:pt x="162052" y="104140"/>
                  </a:lnTo>
                  <a:lnTo>
                    <a:pt x="161925" y="104394"/>
                  </a:lnTo>
                  <a:lnTo>
                    <a:pt x="156972" y="101346"/>
                  </a:lnTo>
                  <a:lnTo>
                    <a:pt x="157226" y="100838"/>
                  </a:lnTo>
                  <a:lnTo>
                    <a:pt x="157480" y="100457"/>
                  </a:lnTo>
                  <a:lnTo>
                    <a:pt x="162306" y="103632"/>
                  </a:lnTo>
                  <a:lnTo>
                    <a:pt x="254" y="381"/>
                  </a:lnTo>
                  <a:lnTo>
                    <a:pt x="162052" y="1040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3" name="Volný tvar 242"/>
            <p:cNvSpPr/>
            <p:nvPr/>
          </p:nvSpPr>
          <p:spPr>
            <a:xfrm>
              <a:off x="5255514" y="2990596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858" y="4699"/>
                  </a:moveTo>
                  <a:lnTo>
                    <a:pt x="6604" y="4953"/>
                  </a:lnTo>
                  <a:lnTo>
                    <a:pt x="0" y="762"/>
                  </a:lnTo>
                  <a:lnTo>
                    <a:pt x="254" y="508"/>
                  </a:lnTo>
                  <a:lnTo>
                    <a:pt x="508" y="0"/>
                  </a:lnTo>
                  <a:lnTo>
                    <a:pt x="6985" y="4318"/>
                  </a:lnTo>
                  <a:lnTo>
                    <a:pt x="6858" y="4572"/>
                  </a:lnTo>
                  <a:lnTo>
                    <a:pt x="13462" y="8763"/>
                  </a:lnTo>
                  <a:lnTo>
                    <a:pt x="19939" y="12954"/>
                  </a:lnTo>
                  <a:lnTo>
                    <a:pt x="19685" y="13335"/>
                  </a:lnTo>
                  <a:lnTo>
                    <a:pt x="13208" y="9144"/>
                  </a:lnTo>
                  <a:lnTo>
                    <a:pt x="13462" y="8763"/>
                  </a:lnTo>
                  <a:lnTo>
                    <a:pt x="13589" y="8382"/>
                  </a:lnTo>
                  <a:lnTo>
                    <a:pt x="20066" y="12573"/>
                  </a:lnTo>
                  <a:lnTo>
                    <a:pt x="19939" y="12954"/>
                  </a:lnTo>
                  <a:lnTo>
                    <a:pt x="26543" y="17145"/>
                  </a:lnTo>
                  <a:lnTo>
                    <a:pt x="33020" y="21336"/>
                  </a:lnTo>
                  <a:lnTo>
                    <a:pt x="32766" y="21717"/>
                  </a:lnTo>
                  <a:lnTo>
                    <a:pt x="26162" y="17653"/>
                  </a:lnTo>
                  <a:lnTo>
                    <a:pt x="26543" y="17145"/>
                  </a:lnTo>
                  <a:lnTo>
                    <a:pt x="26670" y="16764"/>
                  </a:lnTo>
                  <a:lnTo>
                    <a:pt x="33274" y="20955"/>
                  </a:lnTo>
                  <a:lnTo>
                    <a:pt x="33020" y="21336"/>
                  </a:lnTo>
                  <a:lnTo>
                    <a:pt x="39497" y="25654"/>
                  </a:lnTo>
                  <a:lnTo>
                    <a:pt x="46101" y="29718"/>
                  </a:lnTo>
                  <a:lnTo>
                    <a:pt x="45847" y="30099"/>
                  </a:lnTo>
                  <a:lnTo>
                    <a:pt x="39243" y="25908"/>
                  </a:lnTo>
                  <a:lnTo>
                    <a:pt x="39624" y="25654"/>
                  </a:lnTo>
                  <a:lnTo>
                    <a:pt x="39751" y="25146"/>
                  </a:lnTo>
                  <a:lnTo>
                    <a:pt x="46355" y="29337"/>
                  </a:lnTo>
                  <a:lnTo>
                    <a:pt x="46101" y="29845"/>
                  </a:lnTo>
                  <a:lnTo>
                    <a:pt x="52578" y="34036"/>
                  </a:lnTo>
                  <a:lnTo>
                    <a:pt x="59182" y="38227"/>
                  </a:lnTo>
                  <a:lnTo>
                    <a:pt x="58928" y="38608"/>
                  </a:lnTo>
                  <a:lnTo>
                    <a:pt x="52324" y="34417"/>
                  </a:lnTo>
                  <a:lnTo>
                    <a:pt x="52578" y="33909"/>
                  </a:lnTo>
                  <a:lnTo>
                    <a:pt x="52959" y="33528"/>
                  </a:lnTo>
                  <a:lnTo>
                    <a:pt x="59309" y="37719"/>
                  </a:lnTo>
                  <a:lnTo>
                    <a:pt x="59182" y="38227"/>
                  </a:lnTo>
                  <a:lnTo>
                    <a:pt x="65659" y="42291"/>
                  </a:lnTo>
                  <a:lnTo>
                    <a:pt x="72263" y="46609"/>
                  </a:lnTo>
                  <a:lnTo>
                    <a:pt x="71882" y="46863"/>
                  </a:lnTo>
                  <a:lnTo>
                    <a:pt x="65405" y="42672"/>
                  </a:lnTo>
                  <a:lnTo>
                    <a:pt x="65659" y="42418"/>
                  </a:lnTo>
                  <a:lnTo>
                    <a:pt x="65913" y="42037"/>
                  </a:lnTo>
                  <a:lnTo>
                    <a:pt x="72390" y="46228"/>
                  </a:lnTo>
                  <a:lnTo>
                    <a:pt x="72263" y="46609"/>
                  </a:lnTo>
                  <a:lnTo>
                    <a:pt x="78740" y="50673"/>
                  </a:lnTo>
                  <a:lnTo>
                    <a:pt x="85344" y="54864"/>
                  </a:lnTo>
                  <a:lnTo>
                    <a:pt x="85090" y="55245"/>
                  </a:lnTo>
                  <a:lnTo>
                    <a:pt x="78613" y="51054"/>
                  </a:lnTo>
                  <a:lnTo>
                    <a:pt x="78740" y="50673"/>
                  </a:lnTo>
                  <a:lnTo>
                    <a:pt x="78994" y="50419"/>
                  </a:lnTo>
                  <a:lnTo>
                    <a:pt x="85471" y="54610"/>
                  </a:lnTo>
                  <a:lnTo>
                    <a:pt x="85344" y="54864"/>
                  </a:lnTo>
                  <a:lnTo>
                    <a:pt x="91948" y="59055"/>
                  </a:lnTo>
                  <a:lnTo>
                    <a:pt x="98425" y="63246"/>
                  </a:lnTo>
                  <a:lnTo>
                    <a:pt x="98171" y="63627"/>
                  </a:lnTo>
                  <a:lnTo>
                    <a:pt x="91694" y="59436"/>
                  </a:lnTo>
                  <a:lnTo>
                    <a:pt x="91948" y="59055"/>
                  </a:lnTo>
                  <a:lnTo>
                    <a:pt x="92075" y="58674"/>
                  </a:lnTo>
                  <a:lnTo>
                    <a:pt x="98552" y="62865"/>
                  </a:lnTo>
                  <a:lnTo>
                    <a:pt x="98425" y="63246"/>
                  </a:lnTo>
                  <a:lnTo>
                    <a:pt x="105029" y="67437"/>
                  </a:lnTo>
                  <a:lnTo>
                    <a:pt x="111506" y="71628"/>
                  </a:lnTo>
                  <a:lnTo>
                    <a:pt x="111252" y="72136"/>
                  </a:lnTo>
                  <a:lnTo>
                    <a:pt x="104648" y="67818"/>
                  </a:lnTo>
                  <a:lnTo>
                    <a:pt x="105029" y="67437"/>
                  </a:lnTo>
                  <a:lnTo>
                    <a:pt x="105156" y="67056"/>
                  </a:lnTo>
                  <a:lnTo>
                    <a:pt x="111633" y="71247"/>
                  </a:lnTo>
                  <a:lnTo>
                    <a:pt x="111506" y="71628"/>
                  </a:lnTo>
                  <a:lnTo>
                    <a:pt x="117983" y="75946"/>
                  </a:lnTo>
                  <a:lnTo>
                    <a:pt x="124587" y="80137"/>
                  </a:lnTo>
                  <a:lnTo>
                    <a:pt x="124333" y="80518"/>
                  </a:lnTo>
                  <a:lnTo>
                    <a:pt x="117729" y="76327"/>
                  </a:lnTo>
                  <a:lnTo>
                    <a:pt x="118110" y="75946"/>
                  </a:lnTo>
                  <a:lnTo>
                    <a:pt x="118237" y="75438"/>
                  </a:lnTo>
                  <a:lnTo>
                    <a:pt x="124841" y="79756"/>
                  </a:lnTo>
                  <a:lnTo>
                    <a:pt x="124587" y="80137"/>
                  </a:lnTo>
                  <a:lnTo>
                    <a:pt x="131064" y="84328"/>
                  </a:lnTo>
                  <a:lnTo>
                    <a:pt x="137668" y="88519"/>
                  </a:lnTo>
                  <a:lnTo>
                    <a:pt x="137414" y="88773"/>
                  </a:lnTo>
                  <a:lnTo>
                    <a:pt x="130810" y="84709"/>
                  </a:lnTo>
                  <a:lnTo>
                    <a:pt x="131064" y="84328"/>
                  </a:lnTo>
                  <a:lnTo>
                    <a:pt x="131318" y="83947"/>
                  </a:lnTo>
                  <a:lnTo>
                    <a:pt x="137795" y="88138"/>
                  </a:lnTo>
                  <a:lnTo>
                    <a:pt x="137668" y="88519"/>
                  </a:lnTo>
                  <a:lnTo>
                    <a:pt x="144272" y="92583"/>
                  </a:lnTo>
                  <a:lnTo>
                    <a:pt x="150749" y="96774"/>
                  </a:lnTo>
                  <a:lnTo>
                    <a:pt x="150368" y="97155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399" y="92329"/>
                  </a:lnTo>
                  <a:lnTo>
                    <a:pt x="150876" y="96520"/>
                  </a:lnTo>
                  <a:lnTo>
                    <a:pt x="150749" y="96774"/>
                  </a:lnTo>
                  <a:lnTo>
                    <a:pt x="157226" y="100965"/>
                  </a:lnTo>
                  <a:lnTo>
                    <a:pt x="162179" y="104267"/>
                  </a:lnTo>
                  <a:lnTo>
                    <a:pt x="161925" y="104521"/>
                  </a:lnTo>
                  <a:lnTo>
                    <a:pt x="157099" y="101473"/>
                  </a:lnTo>
                  <a:lnTo>
                    <a:pt x="157226" y="100965"/>
                  </a:lnTo>
                  <a:lnTo>
                    <a:pt x="157480" y="100584"/>
                  </a:lnTo>
                  <a:lnTo>
                    <a:pt x="162433" y="103886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4" name="Volný tvar 243"/>
            <p:cNvSpPr/>
            <p:nvPr/>
          </p:nvSpPr>
          <p:spPr>
            <a:xfrm>
              <a:off x="5282819" y="2978658"/>
              <a:ext cx="162307" cy="104395"/>
            </a:xfrm>
            <a:custGeom>
              <a:avLst/>
              <a:gdLst/>
              <a:ahLst/>
              <a:cxnLst/>
              <a:rect l="0" t="0" r="0" b="0"/>
              <a:pathLst>
                <a:path w="162307" h="104395">
                  <a:moveTo>
                    <a:pt x="6731" y="4699"/>
                  </a:moveTo>
                  <a:lnTo>
                    <a:pt x="6477" y="4953"/>
                  </a:lnTo>
                  <a:lnTo>
                    <a:pt x="0" y="762"/>
                  </a:lnTo>
                  <a:lnTo>
                    <a:pt x="254" y="508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731" y="4572"/>
                  </a:lnTo>
                  <a:lnTo>
                    <a:pt x="13335" y="8763"/>
                  </a:lnTo>
                  <a:lnTo>
                    <a:pt x="19812" y="12954"/>
                  </a:lnTo>
                  <a:lnTo>
                    <a:pt x="19558" y="13335"/>
                  </a:lnTo>
                  <a:lnTo>
                    <a:pt x="13081" y="9144"/>
                  </a:lnTo>
                  <a:lnTo>
                    <a:pt x="13208" y="8763"/>
                  </a:lnTo>
                  <a:lnTo>
                    <a:pt x="13589" y="8509"/>
                  </a:lnTo>
                  <a:lnTo>
                    <a:pt x="20066" y="12573"/>
                  </a:lnTo>
                  <a:lnTo>
                    <a:pt x="19812" y="12954"/>
                  </a:lnTo>
                  <a:lnTo>
                    <a:pt x="26289" y="17145"/>
                  </a:lnTo>
                  <a:lnTo>
                    <a:pt x="32893" y="21336"/>
                  </a:lnTo>
                  <a:lnTo>
                    <a:pt x="32639" y="21717"/>
                  </a:lnTo>
                  <a:lnTo>
                    <a:pt x="26162" y="17526"/>
                  </a:lnTo>
                  <a:lnTo>
                    <a:pt x="26289" y="17145"/>
                  </a:lnTo>
                  <a:lnTo>
                    <a:pt x="26670" y="16764"/>
                  </a:lnTo>
                  <a:lnTo>
                    <a:pt x="33147" y="20955"/>
                  </a:lnTo>
                  <a:lnTo>
                    <a:pt x="32893" y="21336"/>
                  </a:lnTo>
                  <a:lnTo>
                    <a:pt x="39497" y="25527"/>
                  </a:lnTo>
                  <a:lnTo>
                    <a:pt x="45974" y="29718"/>
                  </a:lnTo>
                  <a:lnTo>
                    <a:pt x="45847" y="30099"/>
                  </a:lnTo>
                  <a:lnTo>
                    <a:pt x="39243" y="25908"/>
                  </a:lnTo>
                  <a:lnTo>
                    <a:pt x="39497" y="25527"/>
                  </a:lnTo>
                  <a:lnTo>
                    <a:pt x="39624" y="25146"/>
                  </a:lnTo>
                  <a:lnTo>
                    <a:pt x="46228" y="29337"/>
                  </a:lnTo>
                  <a:lnTo>
                    <a:pt x="45974" y="29718"/>
                  </a:lnTo>
                  <a:lnTo>
                    <a:pt x="52578" y="33909"/>
                  </a:lnTo>
                  <a:lnTo>
                    <a:pt x="59182" y="38100"/>
                  </a:lnTo>
                  <a:lnTo>
                    <a:pt x="58928" y="38481"/>
                  </a:lnTo>
                  <a:lnTo>
                    <a:pt x="52324" y="34290"/>
                  </a:lnTo>
                  <a:lnTo>
                    <a:pt x="52578" y="33909"/>
                  </a:lnTo>
                  <a:lnTo>
                    <a:pt x="52705" y="33528"/>
                  </a:lnTo>
                  <a:lnTo>
                    <a:pt x="59309" y="37719"/>
                  </a:lnTo>
                  <a:lnTo>
                    <a:pt x="59182" y="38100"/>
                  </a:lnTo>
                  <a:lnTo>
                    <a:pt x="65659" y="42291"/>
                  </a:lnTo>
                  <a:lnTo>
                    <a:pt x="72263" y="46482"/>
                  </a:lnTo>
                  <a:lnTo>
                    <a:pt x="72009" y="46863"/>
                  </a:lnTo>
                  <a:lnTo>
                    <a:pt x="65405" y="42672"/>
                  </a:lnTo>
                  <a:lnTo>
                    <a:pt x="65659" y="42291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740" y="50673"/>
                  </a:lnTo>
                  <a:lnTo>
                    <a:pt x="85344" y="54864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994" y="50292"/>
                  </a:lnTo>
                  <a:lnTo>
                    <a:pt x="85471" y="54483"/>
                  </a:lnTo>
                  <a:lnTo>
                    <a:pt x="85344" y="54864"/>
                  </a:lnTo>
                  <a:lnTo>
                    <a:pt x="91821" y="59182"/>
                  </a:lnTo>
                  <a:lnTo>
                    <a:pt x="98425" y="63246"/>
                  </a:lnTo>
                  <a:lnTo>
                    <a:pt x="98044" y="63627"/>
                  </a:lnTo>
                  <a:lnTo>
                    <a:pt x="91567" y="59436"/>
                  </a:lnTo>
                  <a:lnTo>
                    <a:pt x="91821" y="59055"/>
                  </a:lnTo>
                  <a:lnTo>
                    <a:pt x="92075" y="58674"/>
                  </a:lnTo>
                  <a:lnTo>
                    <a:pt x="98552" y="62865"/>
                  </a:lnTo>
                  <a:lnTo>
                    <a:pt x="98298" y="63246"/>
                  </a:lnTo>
                  <a:lnTo>
                    <a:pt x="104775" y="67437"/>
                  </a:lnTo>
                  <a:lnTo>
                    <a:pt x="111379" y="71755"/>
                  </a:lnTo>
                  <a:lnTo>
                    <a:pt x="111125" y="72009"/>
                  </a:lnTo>
                  <a:lnTo>
                    <a:pt x="104648" y="67818"/>
                  </a:lnTo>
                  <a:lnTo>
                    <a:pt x="104775" y="67437"/>
                  </a:lnTo>
                  <a:lnTo>
                    <a:pt x="105156" y="67056"/>
                  </a:lnTo>
                  <a:lnTo>
                    <a:pt x="111633" y="71374"/>
                  </a:lnTo>
                  <a:lnTo>
                    <a:pt x="111379" y="71628"/>
                  </a:lnTo>
                  <a:lnTo>
                    <a:pt x="117983" y="75819"/>
                  </a:lnTo>
                  <a:lnTo>
                    <a:pt x="124460" y="80010"/>
                  </a:lnTo>
                  <a:lnTo>
                    <a:pt x="124333" y="80391"/>
                  </a:lnTo>
                  <a:lnTo>
                    <a:pt x="117729" y="76200"/>
                  </a:lnTo>
                  <a:lnTo>
                    <a:pt x="117856" y="75819"/>
                  </a:lnTo>
                  <a:lnTo>
                    <a:pt x="118110" y="75565"/>
                  </a:lnTo>
                  <a:lnTo>
                    <a:pt x="124714" y="79756"/>
                  </a:lnTo>
                  <a:lnTo>
                    <a:pt x="124460" y="80010"/>
                  </a:lnTo>
                  <a:lnTo>
                    <a:pt x="131064" y="84201"/>
                  </a:lnTo>
                  <a:lnTo>
                    <a:pt x="137541" y="88392"/>
                  </a:lnTo>
                  <a:lnTo>
                    <a:pt x="137414" y="88773"/>
                  </a:lnTo>
                  <a:lnTo>
                    <a:pt x="130810" y="84582"/>
                  </a:lnTo>
                  <a:lnTo>
                    <a:pt x="131064" y="84201"/>
                  </a:lnTo>
                  <a:lnTo>
                    <a:pt x="131191" y="83820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145" y="92710"/>
                  </a:lnTo>
                  <a:lnTo>
                    <a:pt x="150622" y="96774"/>
                  </a:lnTo>
                  <a:lnTo>
                    <a:pt x="150495" y="97155"/>
                  </a:lnTo>
                  <a:lnTo>
                    <a:pt x="143891" y="92964"/>
                  </a:lnTo>
                  <a:lnTo>
                    <a:pt x="144145" y="92710"/>
                  </a:lnTo>
                  <a:lnTo>
                    <a:pt x="144399" y="92202"/>
                  </a:lnTo>
                  <a:lnTo>
                    <a:pt x="150876" y="96393"/>
                  </a:lnTo>
                  <a:lnTo>
                    <a:pt x="150622" y="96901"/>
                  </a:lnTo>
                  <a:lnTo>
                    <a:pt x="157226" y="101092"/>
                  </a:lnTo>
                  <a:lnTo>
                    <a:pt x="162052" y="104140"/>
                  </a:lnTo>
                  <a:lnTo>
                    <a:pt x="161798" y="104394"/>
                  </a:lnTo>
                  <a:lnTo>
                    <a:pt x="156972" y="101473"/>
                  </a:lnTo>
                  <a:lnTo>
                    <a:pt x="157226" y="100965"/>
                  </a:lnTo>
                  <a:lnTo>
                    <a:pt x="157480" y="100711"/>
                  </a:lnTo>
                  <a:lnTo>
                    <a:pt x="162306" y="103759"/>
                  </a:lnTo>
                  <a:lnTo>
                    <a:pt x="254" y="381"/>
                  </a:lnTo>
                  <a:lnTo>
                    <a:pt x="162052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5" name="Volný tvar 244"/>
            <p:cNvSpPr/>
            <p:nvPr/>
          </p:nvSpPr>
          <p:spPr>
            <a:xfrm>
              <a:off x="5309870" y="2966720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858" y="4572"/>
                  </a:moveTo>
                  <a:lnTo>
                    <a:pt x="6731" y="4826"/>
                  </a:lnTo>
                  <a:lnTo>
                    <a:pt x="0" y="762"/>
                  </a:lnTo>
                  <a:lnTo>
                    <a:pt x="381" y="381"/>
                  </a:lnTo>
                  <a:lnTo>
                    <a:pt x="635" y="0"/>
                  </a:lnTo>
                  <a:lnTo>
                    <a:pt x="7239" y="4191"/>
                  </a:lnTo>
                  <a:lnTo>
                    <a:pt x="6858" y="4572"/>
                  </a:lnTo>
                  <a:lnTo>
                    <a:pt x="13462" y="8763"/>
                  </a:lnTo>
                  <a:lnTo>
                    <a:pt x="20066" y="12954"/>
                  </a:lnTo>
                  <a:lnTo>
                    <a:pt x="19812" y="13335"/>
                  </a:lnTo>
                  <a:lnTo>
                    <a:pt x="13208" y="9017"/>
                  </a:lnTo>
                  <a:lnTo>
                    <a:pt x="13462" y="8636"/>
                  </a:lnTo>
                  <a:lnTo>
                    <a:pt x="13716" y="8382"/>
                  </a:lnTo>
                  <a:lnTo>
                    <a:pt x="20193" y="12573"/>
                  </a:lnTo>
                  <a:lnTo>
                    <a:pt x="20066" y="12954"/>
                  </a:lnTo>
                  <a:lnTo>
                    <a:pt x="26543" y="17145"/>
                  </a:lnTo>
                  <a:lnTo>
                    <a:pt x="33147" y="21336"/>
                  </a:lnTo>
                  <a:lnTo>
                    <a:pt x="32893" y="21717"/>
                  </a:lnTo>
                  <a:lnTo>
                    <a:pt x="26289" y="17526"/>
                  </a:lnTo>
                  <a:lnTo>
                    <a:pt x="26543" y="17145"/>
                  </a:lnTo>
                  <a:lnTo>
                    <a:pt x="26797" y="16764"/>
                  </a:lnTo>
                  <a:lnTo>
                    <a:pt x="33401" y="20955"/>
                  </a:lnTo>
                  <a:lnTo>
                    <a:pt x="33147" y="21336"/>
                  </a:lnTo>
                  <a:lnTo>
                    <a:pt x="39624" y="25527"/>
                  </a:lnTo>
                  <a:lnTo>
                    <a:pt x="46228" y="29845"/>
                  </a:lnTo>
                  <a:lnTo>
                    <a:pt x="45974" y="30099"/>
                  </a:lnTo>
                  <a:lnTo>
                    <a:pt x="39497" y="25908"/>
                  </a:lnTo>
                  <a:lnTo>
                    <a:pt x="39624" y="25527"/>
                  </a:lnTo>
                  <a:lnTo>
                    <a:pt x="40005" y="25146"/>
                  </a:lnTo>
                  <a:lnTo>
                    <a:pt x="46482" y="29337"/>
                  </a:lnTo>
                  <a:lnTo>
                    <a:pt x="46228" y="29718"/>
                  </a:lnTo>
                  <a:lnTo>
                    <a:pt x="52705" y="33909"/>
                  </a:lnTo>
                  <a:lnTo>
                    <a:pt x="59309" y="38100"/>
                  </a:lnTo>
                  <a:lnTo>
                    <a:pt x="58928" y="38481"/>
                  </a:lnTo>
                  <a:lnTo>
                    <a:pt x="52451" y="34290"/>
                  </a:lnTo>
                  <a:lnTo>
                    <a:pt x="52705" y="33909"/>
                  </a:lnTo>
                  <a:lnTo>
                    <a:pt x="52959" y="33528"/>
                  </a:lnTo>
                  <a:lnTo>
                    <a:pt x="59563" y="37719"/>
                  </a:lnTo>
                  <a:lnTo>
                    <a:pt x="59309" y="38100"/>
                  </a:lnTo>
                  <a:lnTo>
                    <a:pt x="65786" y="42291"/>
                  </a:lnTo>
                  <a:lnTo>
                    <a:pt x="72263" y="46482"/>
                  </a:lnTo>
                  <a:lnTo>
                    <a:pt x="72009" y="46863"/>
                  </a:lnTo>
                  <a:lnTo>
                    <a:pt x="65532" y="42672"/>
                  </a:lnTo>
                  <a:lnTo>
                    <a:pt x="65786" y="42291"/>
                  </a:lnTo>
                  <a:lnTo>
                    <a:pt x="66040" y="41910"/>
                  </a:lnTo>
                  <a:lnTo>
                    <a:pt x="72644" y="46101"/>
                  </a:lnTo>
                  <a:lnTo>
                    <a:pt x="72390" y="46482"/>
                  </a:lnTo>
                  <a:lnTo>
                    <a:pt x="78867" y="50673"/>
                  </a:lnTo>
                  <a:lnTo>
                    <a:pt x="85344" y="54864"/>
                  </a:lnTo>
                  <a:lnTo>
                    <a:pt x="85217" y="55245"/>
                  </a:lnTo>
                  <a:lnTo>
                    <a:pt x="78486" y="51054"/>
                  </a:lnTo>
                  <a:lnTo>
                    <a:pt x="78867" y="50673"/>
                  </a:lnTo>
                  <a:lnTo>
                    <a:pt x="79121" y="50292"/>
                  </a:lnTo>
                  <a:lnTo>
                    <a:pt x="85725" y="54483"/>
                  </a:lnTo>
                  <a:lnTo>
                    <a:pt x="85344" y="54864"/>
                  </a:lnTo>
                  <a:lnTo>
                    <a:pt x="91948" y="59055"/>
                  </a:lnTo>
                  <a:lnTo>
                    <a:pt x="98552" y="63246"/>
                  </a:lnTo>
                  <a:lnTo>
                    <a:pt x="98298" y="63627"/>
                  </a:lnTo>
                  <a:lnTo>
                    <a:pt x="91694" y="59436"/>
                  </a:lnTo>
                  <a:lnTo>
                    <a:pt x="91948" y="59055"/>
                  </a:lnTo>
                  <a:lnTo>
                    <a:pt x="92202" y="58674"/>
                  </a:lnTo>
                  <a:lnTo>
                    <a:pt x="98679" y="62865"/>
                  </a:lnTo>
                  <a:lnTo>
                    <a:pt x="98552" y="63246"/>
                  </a:lnTo>
                  <a:lnTo>
                    <a:pt x="105029" y="67437"/>
                  </a:lnTo>
                  <a:lnTo>
                    <a:pt x="111633" y="71628"/>
                  </a:lnTo>
                  <a:lnTo>
                    <a:pt x="111252" y="71882"/>
                  </a:lnTo>
                  <a:lnTo>
                    <a:pt x="104775" y="67691"/>
                  </a:lnTo>
                  <a:lnTo>
                    <a:pt x="105029" y="67437"/>
                  </a:lnTo>
                  <a:lnTo>
                    <a:pt x="105283" y="67056"/>
                  </a:lnTo>
                  <a:lnTo>
                    <a:pt x="111887" y="71247"/>
                  </a:lnTo>
                  <a:lnTo>
                    <a:pt x="111633" y="71628"/>
                  </a:lnTo>
                  <a:lnTo>
                    <a:pt x="118110" y="75692"/>
                  </a:lnTo>
                  <a:lnTo>
                    <a:pt x="124714" y="79883"/>
                  </a:lnTo>
                  <a:lnTo>
                    <a:pt x="124333" y="80391"/>
                  </a:lnTo>
                  <a:lnTo>
                    <a:pt x="117856" y="76200"/>
                  </a:lnTo>
                  <a:lnTo>
                    <a:pt x="118110" y="75692"/>
                  </a:lnTo>
                  <a:lnTo>
                    <a:pt x="118491" y="75438"/>
                  </a:lnTo>
                  <a:lnTo>
                    <a:pt x="124968" y="79629"/>
                  </a:lnTo>
                  <a:lnTo>
                    <a:pt x="124714" y="80010"/>
                  </a:lnTo>
                  <a:lnTo>
                    <a:pt x="131191" y="84201"/>
                  </a:lnTo>
                  <a:lnTo>
                    <a:pt x="137795" y="88392"/>
                  </a:lnTo>
                  <a:lnTo>
                    <a:pt x="137414" y="88773"/>
                  </a:lnTo>
                  <a:lnTo>
                    <a:pt x="130937" y="84582"/>
                  </a:lnTo>
                  <a:lnTo>
                    <a:pt x="131191" y="84201"/>
                  </a:lnTo>
                  <a:lnTo>
                    <a:pt x="131445" y="83693"/>
                  </a:lnTo>
                  <a:lnTo>
                    <a:pt x="138049" y="88011"/>
                  </a:lnTo>
                  <a:lnTo>
                    <a:pt x="137795" y="88392"/>
                  </a:lnTo>
                  <a:lnTo>
                    <a:pt x="144272" y="92583"/>
                  </a:lnTo>
                  <a:lnTo>
                    <a:pt x="150749" y="96774"/>
                  </a:lnTo>
                  <a:lnTo>
                    <a:pt x="150495" y="97155"/>
                  </a:lnTo>
                  <a:lnTo>
                    <a:pt x="144018" y="92964"/>
                  </a:lnTo>
                  <a:lnTo>
                    <a:pt x="144272" y="92583"/>
                  </a:lnTo>
                  <a:lnTo>
                    <a:pt x="144526" y="92202"/>
                  </a:lnTo>
                  <a:lnTo>
                    <a:pt x="151130" y="96393"/>
                  </a:lnTo>
                  <a:lnTo>
                    <a:pt x="150876" y="96774"/>
                  </a:lnTo>
                  <a:lnTo>
                    <a:pt x="157353" y="100965"/>
                  </a:lnTo>
                  <a:lnTo>
                    <a:pt x="162433" y="104140"/>
                  </a:lnTo>
                  <a:lnTo>
                    <a:pt x="162052" y="104521"/>
                  </a:lnTo>
                  <a:lnTo>
                    <a:pt x="156972" y="101346"/>
                  </a:lnTo>
                  <a:lnTo>
                    <a:pt x="157353" y="100965"/>
                  </a:lnTo>
                  <a:lnTo>
                    <a:pt x="157607" y="100584"/>
                  </a:lnTo>
                  <a:lnTo>
                    <a:pt x="162433" y="103759"/>
                  </a:lnTo>
                  <a:lnTo>
                    <a:pt x="381" y="381"/>
                  </a:lnTo>
                  <a:lnTo>
                    <a:pt x="162306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6" name="Volný tvar 245"/>
            <p:cNvSpPr/>
            <p:nvPr/>
          </p:nvSpPr>
          <p:spPr>
            <a:xfrm>
              <a:off x="5337302" y="2954782"/>
              <a:ext cx="162307" cy="104522"/>
            </a:xfrm>
            <a:custGeom>
              <a:avLst/>
              <a:gdLst/>
              <a:ahLst/>
              <a:cxnLst/>
              <a:rect l="0" t="0" r="0" b="0"/>
              <a:pathLst>
                <a:path w="162307" h="104522">
                  <a:moveTo>
                    <a:pt x="6731" y="4572"/>
                  </a:moveTo>
                  <a:lnTo>
                    <a:pt x="6477" y="4953"/>
                  </a:lnTo>
                  <a:lnTo>
                    <a:pt x="0" y="762"/>
                  </a:lnTo>
                  <a:lnTo>
                    <a:pt x="254" y="381"/>
                  </a:lnTo>
                  <a:lnTo>
                    <a:pt x="381" y="0"/>
                  </a:lnTo>
                  <a:lnTo>
                    <a:pt x="6985" y="4191"/>
                  </a:lnTo>
                  <a:lnTo>
                    <a:pt x="6731" y="4572"/>
                  </a:lnTo>
                  <a:lnTo>
                    <a:pt x="13335" y="8763"/>
                  </a:lnTo>
                  <a:lnTo>
                    <a:pt x="19812" y="12954"/>
                  </a:lnTo>
                  <a:lnTo>
                    <a:pt x="19558" y="13335"/>
                  </a:lnTo>
                  <a:lnTo>
                    <a:pt x="12954" y="9144"/>
                  </a:lnTo>
                  <a:lnTo>
                    <a:pt x="13335" y="8763"/>
                  </a:lnTo>
                  <a:lnTo>
                    <a:pt x="13462" y="8382"/>
                  </a:lnTo>
                  <a:lnTo>
                    <a:pt x="20066" y="12573"/>
                  </a:lnTo>
                  <a:lnTo>
                    <a:pt x="19812" y="12954"/>
                  </a:lnTo>
                  <a:lnTo>
                    <a:pt x="26416" y="17145"/>
                  </a:lnTo>
                  <a:lnTo>
                    <a:pt x="32893" y="21336"/>
                  </a:lnTo>
                  <a:lnTo>
                    <a:pt x="32766" y="21844"/>
                  </a:lnTo>
                  <a:lnTo>
                    <a:pt x="26035" y="17526"/>
                  </a:lnTo>
                  <a:lnTo>
                    <a:pt x="26416" y="17145"/>
                  </a:lnTo>
                  <a:lnTo>
                    <a:pt x="26543" y="16764"/>
                  </a:lnTo>
                  <a:lnTo>
                    <a:pt x="33147" y="20955"/>
                  </a:lnTo>
                  <a:lnTo>
                    <a:pt x="32893" y="21336"/>
                  </a:lnTo>
                  <a:lnTo>
                    <a:pt x="39497" y="25527"/>
                  </a:lnTo>
                  <a:lnTo>
                    <a:pt x="46101" y="29718"/>
                  </a:lnTo>
                  <a:lnTo>
                    <a:pt x="45720" y="30099"/>
                  </a:lnTo>
                  <a:lnTo>
                    <a:pt x="39243" y="26035"/>
                  </a:lnTo>
                  <a:lnTo>
                    <a:pt x="39497" y="25527"/>
                  </a:lnTo>
                  <a:lnTo>
                    <a:pt x="39624" y="25146"/>
                  </a:lnTo>
                  <a:lnTo>
                    <a:pt x="46228" y="29337"/>
                  </a:lnTo>
                  <a:lnTo>
                    <a:pt x="46101" y="29718"/>
                  </a:lnTo>
                  <a:lnTo>
                    <a:pt x="52578" y="33909"/>
                  </a:lnTo>
                  <a:lnTo>
                    <a:pt x="59182" y="38100"/>
                  </a:lnTo>
                  <a:lnTo>
                    <a:pt x="58801" y="38481"/>
                  </a:lnTo>
                  <a:lnTo>
                    <a:pt x="52324" y="34290"/>
                  </a:lnTo>
                  <a:lnTo>
                    <a:pt x="52578" y="33909"/>
                  </a:lnTo>
                  <a:lnTo>
                    <a:pt x="52705" y="33528"/>
                  </a:lnTo>
                  <a:lnTo>
                    <a:pt x="59182" y="37719"/>
                  </a:lnTo>
                  <a:lnTo>
                    <a:pt x="59055" y="38100"/>
                  </a:lnTo>
                  <a:lnTo>
                    <a:pt x="65659" y="42291"/>
                  </a:lnTo>
                  <a:lnTo>
                    <a:pt x="72136" y="46482"/>
                  </a:lnTo>
                  <a:lnTo>
                    <a:pt x="71882" y="46863"/>
                  </a:lnTo>
                  <a:lnTo>
                    <a:pt x="65405" y="42672"/>
                  </a:lnTo>
                  <a:lnTo>
                    <a:pt x="65659" y="42291"/>
                  </a:lnTo>
                  <a:lnTo>
                    <a:pt x="65786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740" y="50673"/>
                  </a:lnTo>
                  <a:lnTo>
                    <a:pt x="85217" y="54864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867" y="50292"/>
                  </a:lnTo>
                  <a:lnTo>
                    <a:pt x="85471" y="54483"/>
                  </a:lnTo>
                  <a:lnTo>
                    <a:pt x="85217" y="54864"/>
                  </a:lnTo>
                  <a:lnTo>
                    <a:pt x="91821" y="59055"/>
                  </a:lnTo>
                  <a:lnTo>
                    <a:pt x="98298" y="63246"/>
                  </a:lnTo>
                  <a:lnTo>
                    <a:pt x="98044" y="63627"/>
                  </a:lnTo>
                  <a:lnTo>
                    <a:pt x="91440" y="59436"/>
                  </a:lnTo>
                  <a:lnTo>
                    <a:pt x="91821" y="59055"/>
                  </a:lnTo>
                  <a:lnTo>
                    <a:pt x="91948" y="58674"/>
                  </a:lnTo>
                  <a:lnTo>
                    <a:pt x="98552" y="62865"/>
                  </a:lnTo>
                  <a:lnTo>
                    <a:pt x="98298" y="63246"/>
                  </a:lnTo>
                  <a:lnTo>
                    <a:pt x="104902" y="67437"/>
                  </a:lnTo>
                  <a:lnTo>
                    <a:pt x="111379" y="71628"/>
                  </a:lnTo>
                  <a:lnTo>
                    <a:pt x="111252" y="71882"/>
                  </a:lnTo>
                  <a:lnTo>
                    <a:pt x="104521" y="67818"/>
                  </a:lnTo>
                  <a:lnTo>
                    <a:pt x="104902" y="67437"/>
                  </a:lnTo>
                  <a:lnTo>
                    <a:pt x="105029" y="67056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983" y="75819"/>
                  </a:lnTo>
                  <a:lnTo>
                    <a:pt x="124587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819"/>
                  </a:lnTo>
                  <a:lnTo>
                    <a:pt x="118110" y="75438"/>
                  </a:lnTo>
                  <a:lnTo>
                    <a:pt x="124714" y="79629"/>
                  </a:lnTo>
                  <a:lnTo>
                    <a:pt x="124587" y="80010"/>
                  </a:lnTo>
                  <a:lnTo>
                    <a:pt x="131064" y="84201"/>
                  </a:lnTo>
                  <a:lnTo>
                    <a:pt x="137668" y="88392"/>
                  </a:lnTo>
                  <a:lnTo>
                    <a:pt x="137287" y="88773"/>
                  </a:lnTo>
                  <a:lnTo>
                    <a:pt x="130810" y="84582"/>
                  </a:lnTo>
                  <a:lnTo>
                    <a:pt x="131064" y="84201"/>
                  </a:lnTo>
                  <a:lnTo>
                    <a:pt x="131191" y="83693"/>
                  </a:lnTo>
                  <a:lnTo>
                    <a:pt x="137668" y="88011"/>
                  </a:lnTo>
                  <a:lnTo>
                    <a:pt x="137541" y="88392"/>
                  </a:lnTo>
                  <a:lnTo>
                    <a:pt x="144145" y="92583"/>
                  </a:lnTo>
                  <a:lnTo>
                    <a:pt x="150622" y="96901"/>
                  </a:lnTo>
                  <a:lnTo>
                    <a:pt x="150368" y="97155"/>
                  </a:lnTo>
                  <a:lnTo>
                    <a:pt x="143891" y="92964"/>
                  </a:lnTo>
                  <a:lnTo>
                    <a:pt x="144145" y="92710"/>
                  </a:lnTo>
                  <a:lnTo>
                    <a:pt x="144272" y="92202"/>
                  </a:lnTo>
                  <a:lnTo>
                    <a:pt x="150876" y="96520"/>
                  </a:lnTo>
                  <a:lnTo>
                    <a:pt x="150622" y="96774"/>
                  </a:lnTo>
                  <a:lnTo>
                    <a:pt x="157226" y="100965"/>
                  </a:lnTo>
                  <a:lnTo>
                    <a:pt x="162052" y="104140"/>
                  </a:lnTo>
                  <a:lnTo>
                    <a:pt x="161925" y="104521"/>
                  </a:lnTo>
                  <a:lnTo>
                    <a:pt x="156972" y="101346"/>
                  </a:lnTo>
                  <a:lnTo>
                    <a:pt x="157226" y="100965"/>
                  </a:lnTo>
                  <a:lnTo>
                    <a:pt x="157353" y="100711"/>
                  </a:lnTo>
                  <a:lnTo>
                    <a:pt x="162306" y="103632"/>
                  </a:lnTo>
                  <a:lnTo>
                    <a:pt x="254" y="381"/>
                  </a:lnTo>
                  <a:lnTo>
                    <a:pt x="162052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7" name="Volný tvar 246"/>
            <p:cNvSpPr/>
            <p:nvPr/>
          </p:nvSpPr>
          <p:spPr>
            <a:xfrm>
              <a:off x="5364607" y="2942717"/>
              <a:ext cx="162434" cy="104649"/>
            </a:xfrm>
            <a:custGeom>
              <a:avLst/>
              <a:gdLst/>
              <a:ahLst/>
              <a:cxnLst/>
              <a:rect l="0" t="0" r="0" b="0"/>
              <a:pathLst>
                <a:path w="162434" h="104649">
                  <a:moveTo>
                    <a:pt x="6731" y="4699"/>
                  </a:moveTo>
                  <a:lnTo>
                    <a:pt x="6477" y="5080"/>
                  </a:lnTo>
                  <a:lnTo>
                    <a:pt x="0" y="889"/>
                  </a:lnTo>
                  <a:lnTo>
                    <a:pt x="0" y="381"/>
                  </a:lnTo>
                  <a:lnTo>
                    <a:pt x="381" y="0"/>
                  </a:lnTo>
                  <a:lnTo>
                    <a:pt x="6858" y="4318"/>
                  </a:lnTo>
                  <a:lnTo>
                    <a:pt x="6604" y="4572"/>
                  </a:lnTo>
                  <a:lnTo>
                    <a:pt x="13208" y="8763"/>
                  </a:lnTo>
                  <a:lnTo>
                    <a:pt x="19812" y="12954"/>
                  </a:lnTo>
                  <a:lnTo>
                    <a:pt x="19558" y="13335"/>
                  </a:lnTo>
                  <a:lnTo>
                    <a:pt x="13081" y="9271"/>
                  </a:lnTo>
                  <a:lnTo>
                    <a:pt x="13208" y="8890"/>
                  </a:lnTo>
                  <a:lnTo>
                    <a:pt x="13462" y="8509"/>
                  </a:lnTo>
                  <a:lnTo>
                    <a:pt x="20066" y="12700"/>
                  </a:lnTo>
                  <a:lnTo>
                    <a:pt x="19685" y="12954"/>
                  </a:lnTo>
                  <a:lnTo>
                    <a:pt x="26289" y="17145"/>
                  </a:lnTo>
                  <a:lnTo>
                    <a:pt x="32766" y="21463"/>
                  </a:lnTo>
                  <a:lnTo>
                    <a:pt x="32639" y="21844"/>
                  </a:lnTo>
                  <a:lnTo>
                    <a:pt x="26035" y="17653"/>
                  </a:lnTo>
                  <a:lnTo>
                    <a:pt x="26289" y="17145"/>
                  </a:lnTo>
                  <a:lnTo>
                    <a:pt x="26543" y="16891"/>
                  </a:lnTo>
                  <a:lnTo>
                    <a:pt x="33147" y="20955"/>
                  </a:lnTo>
                  <a:lnTo>
                    <a:pt x="32766" y="21463"/>
                  </a:lnTo>
                  <a:lnTo>
                    <a:pt x="39370" y="25654"/>
                  </a:lnTo>
                  <a:lnTo>
                    <a:pt x="45847" y="29845"/>
                  </a:lnTo>
                  <a:lnTo>
                    <a:pt x="45720" y="30226"/>
                  </a:lnTo>
                  <a:lnTo>
                    <a:pt x="39116" y="26035"/>
                  </a:lnTo>
                  <a:lnTo>
                    <a:pt x="39370" y="25654"/>
                  </a:lnTo>
                  <a:lnTo>
                    <a:pt x="39624" y="25146"/>
                  </a:lnTo>
                  <a:lnTo>
                    <a:pt x="46228" y="29464"/>
                  </a:lnTo>
                  <a:lnTo>
                    <a:pt x="45847" y="29845"/>
                  </a:lnTo>
                  <a:lnTo>
                    <a:pt x="52451" y="34036"/>
                  </a:lnTo>
                  <a:lnTo>
                    <a:pt x="58928" y="38227"/>
                  </a:lnTo>
                  <a:lnTo>
                    <a:pt x="58801" y="38608"/>
                  </a:lnTo>
                  <a:lnTo>
                    <a:pt x="52197" y="34290"/>
                  </a:lnTo>
                  <a:lnTo>
                    <a:pt x="52451" y="33909"/>
                  </a:lnTo>
                  <a:lnTo>
                    <a:pt x="52705" y="33655"/>
                  </a:lnTo>
                  <a:lnTo>
                    <a:pt x="59182" y="37846"/>
                  </a:lnTo>
                  <a:lnTo>
                    <a:pt x="58928" y="38227"/>
                  </a:lnTo>
                  <a:lnTo>
                    <a:pt x="65532" y="42418"/>
                  </a:lnTo>
                  <a:lnTo>
                    <a:pt x="72009" y="46609"/>
                  </a:lnTo>
                  <a:lnTo>
                    <a:pt x="71755" y="46990"/>
                  </a:lnTo>
                  <a:lnTo>
                    <a:pt x="65278" y="42799"/>
                  </a:lnTo>
                  <a:lnTo>
                    <a:pt x="65532" y="42418"/>
                  </a:lnTo>
                  <a:lnTo>
                    <a:pt x="65786" y="42037"/>
                  </a:lnTo>
                  <a:lnTo>
                    <a:pt x="72263" y="46228"/>
                  </a:lnTo>
                  <a:lnTo>
                    <a:pt x="72009" y="46609"/>
                  </a:lnTo>
                  <a:lnTo>
                    <a:pt x="78613" y="50800"/>
                  </a:lnTo>
                  <a:lnTo>
                    <a:pt x="85217" y="54991"/>
                  </a:lnTo>
                  <a:lnTo>
                    <a:pt x="84963" y="55245"/>
                  </a:lnTo>
                  <a:lnTo>
                    <a:pt x="78486" y="51181"/>
                  </a:lnTo>
                  <a:lnTo>
                    <a:pt x="78486" y="50800"/>
                  </a:lnTo>
                  <a:lnTo>
                    <a:pt x="78867" y="50419"/>
                  </a:lnTo>
                  <a:lnTo>
                    <a:pt x="85344" y="54610"/>
                  </a:lnTo>
                  <a:lnTo>
                    <a:pt x="85090" y="54991"/>
                  </a:lnTo>
                  <a:lnTo>
                    <a:pt x="91694" y="59182"/>
                  </a:lnTo>
                  <a:lnTo>
                    <a:pt x="98298" y="63246"/>
                  </a:lnTo>
                  <a:lnTo>
                    <a:pt x="98044" y="63627"/>
                  </a:lnTo>
                  <a:lnTo>
                    <a:pt x="91567" y="59436"/>
                  </a:lnTo>
                  <a:lnTo>
                    <a:pt x="91694" y="59182"/>
                  </a:lnTo>
                  <a:lnTo>
                    <a:pt x="91948" y="58801"/>
                  </a:lnTo>
                  <a:lnTo>
                    <a:pt x="98552" y="62865"/>
                  </a:lnTo>
                  <a:lnTo>
                    <a:pt x="98171" y="63246"/>
                  </a:lnTo>
                  <a:lnTo>
                    <a:pt x="104775" y="67437"/>
                  </a:lnTo>
                  <a:lnTo>
                    <a:pt x="111252" y="71755"/>
                  </a:lnTo>
                  <a:lnTo>
                    <a:pt x="111125" y="72136"/>
                  </a:lnTo>
                  <a:lnTo>
                    <a:pt x="104521" y="67945"/>
                  </a:lnTo>
                  <a:lnTo>
                    <a:pt x="104775" y="67437"/>
                  </a:lnTo>
                  <a:lnTo>
                    <a:pt x="105029" y="67056"/>
                  </a:lnTo>
                  <a:lnTo>
                    <a:pt x="111633" y="71247"/>
                  </a:lnTo>
                  <a:lnTo>
                    <a:pt x="111252" y="71755"/>
                  </a:lnTo>
                  <a:lnTo>
                    <a:pt x="117856" y="75946"/>
                  </a:lnTo>
                  <a:lnTo>
                    <a:pt x="124333" y="80137"/>
                  </a:lnTo>
                  <a:lnTo>
                    <a:pt x="124206" y="80518"/>
                  </a:lnTo>
                  <a:lnTo>
                    <a:pt x="117602" y="76327"/>
                  </a:lnTo>
                  <a:lnTo>
                    <a:pt x="117856" y="75946"/>
                  </a:lnTo>
                  <a:lnTo>
                    <a:pt x="118110" y="75438"/>
                  </a:lnTo>
                  <a:lnTo>
                    <a:pt x="124714" y="79756"/>
                  </a:lnTo>
                  <a:lnTo>
                    <a:pt x="124333" y="80137"/>
                  </a:lnTo>
                  <a:lnTo>
                    <a:pt x="130937" y="84328"/>
                  </a:lnTo>
                  <a:lnTo>
                    <a:pt x="137414" y="88519"/>
                  </a:lnTo>
                  <a:lnTo>
                    <a:pt x="137287" y="88900"/>
                  </a:lnTo>
                  <a:lnTo>
                    <a:pt x="130683" y="84709"/>
                  </a:lnTo>
                  <a:lnTo>
                    <a:pt x="130937" y="84328"/>
                  </a:lnTo>
                  <a:lnTo>
                    <a:pt x="131191" y="83947"/>
                  </a:lnTo>
                  <a:lnTo>
                    <a:pt x="137668" y="88138"/>
                  </a:lnTo>
                  <a:lnTo>
                    <a:pt x="137414" y="88519"/>
                  </a:lnTo>
                  <a:lnTo>
                    <a:pt x="144018" y="92710"/>
                  </a:lnTo>
                  <a:lnTo>
                    <a:pt x="150495" y="96901"/>
                  </a:lnTo>
                  <a:lnTo>
                    <a:pt x="150368" y="97155"/>
                  </a:lnTo>
                  <a:lnTo>
                    <a:pt x="143764" y="93091"/>
                  </a:lnTo>
                  <a:lnTo>
                    <a:pt x="144018" y="92710"/>
                  </a:lnTo>
                  <a:lnTo>
                    <a:pt x="144272" y="92329"/>
                  </a:lnTo>
                  <a:lnTo>
                    <a:pt x="150749" y="96520"/>
                  </a:lnTo>
                  <a:lnTo>
                    <a:pt x="150495" y="96901"/>
                  </a:lnTo>
                  <a:lnTo>
                    <a:pt x="157099" y="101092"/>
                  </a:lnTo>
                  <a:lnTo>
                    <a:pt x="162052" y="104267"/>
                  </a:lnTo>
                  <a:lnTo>
                    <a:pt x="161798" y="104648"/>
                  </a:lnTo>
                  <a:lnTo>
                    <a:pt x="156972" y="101346"/>
                  </a:lnTo>
                  <a:lnTo>
                    <a:pt x="157099" y="101092"/>
                  </a:lnTo>
                  <a:lnTo>
                    <a:pt x="157353" y="100711"/>
                  </a:lnTo>
                  <a:lnTo>
                    <a:pt x="162433" y="103886"/>
                  </a:lnTo>
                  <a:lnTo>
                    <a:pt x="127" y="381"/>
                  </a:lnTo>
                  <a:lnTo>
                    <a:pt x="162052" y="1042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8" name="Volný tvar 247"/>
            <p:cNvSpPr/>
            <p:nvPr/>
          </p:nvSpPr>
          <p:spPr>
            <a:xfrm>
              <a:off x="5391658" y="2930906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858" y="4572"/>
                  </a:moveTo>
                  <a:lnTo>
                    <a:pt x="6604" y="4953"/>
                  </a:lnTo>
                  <a:lnTo>
                    <a:pt x="0" y="762"/>
                  </a:lnTo>
                  <a:lnTo>
                    <a:pt x="381" y="254"/>
                  </a:lnTo>
                  <a:lnTo>
                    <a:pt x="635" y="0"/>
                  </a:lnTo>
                  <a:lnTo>
                    <a:pt x="7112" y="4064"/>
                  </a:lnTo>
                  <a:lnTo>
                    <a:pt x="6858" y="4572"/>
                  </a:lnTo>
                  <a:lnTo>
                    <a:pt x="13462" y="8763"/>
                  </a:lnTo>
                  <a:lnTo>
                    <a:pt x="19939" y="12954"/>
                  </a:lnTo>
                  <a:lnTo>
                    <a:pt x="19558" y="13208"/>
                  </a:lnTo>
                  <a:lnTo>
                    <a:pt x="13081" y="9017"/>
                  </a:lnTo>
                  <a:lnTo>
                    <a:pt x="13335" y="8763"/>
                  </a:lnTo>
                  <a:lnTo>
                    <a:pt x="13716" y="8382"/>
                  </a:lnTo>
                  <a:lnTo>
                    <a:pt x="20193" y="12573"/>
                  </a:lnTo>
                  <a:lnTo>
                    <a:pt x="19939" y="12954"/>
                  </a:lnTo>
                  <a:lnTo>
                    <a:pt x="26416" y="17018"/>
                  </a:lnTo>
                  <a:lnTo>
                    <a:pt x="33020" y="21209"/>
                  </a:lnTo>
                  <a:lnTo>
                    <a:pt x="32639" y="21590"/>
                  </a:lnTo>
                  <a:lnTo>
                    <a:pt x="26162" y="17399"/>
                  </a:lnTo>
                  <a:lnTo>
                    <a:pt x="26416" y="17018"/>
                  </a:lnTo>
                  <a:lnTo>
                    <a:pt x="26797" y="16764"/>
                  </a:lnTo>
                  <a:lnTo>
                    <a:pt x="33274" y="20955"/>
                  </a:lnTo>
                  <a:lnTo>
                    <a:pt x="33020" y="21209"/>
                  </a:lnTo>
                  <a:lnTo>
                    <a:pt x="39497" y="25400"/>
                  </a:lnTo>
                  <a:lnTo>
                    <a:pt x="46101" y="29591"/>
                  </a:lnTo>
                  <a:lnTo>
                    <a:pt x="45847" y="30099"/>
                  </a:lnTo>
                  <a:lnTo>
                    <a:pt x="39370" y="25781"/>
                  </a:lnTo>
                  <a:lnTo>
                    <a:pt x="39497" y="25400"/>
                  </a:lnTo>
                  <a:lnTo>
                    <a:pt x="39751" y="25019"/>
                  </a:lnTo>
                  <a:lnTo>
                    <a:pt x="46355" y="29210"/>
                  </a:lnTo>
                  <a:lnTo>
                    <a:pt x="46101" y="29591"/>
                  </a:lnTo>
                  <a:lnTo>
                    <a:pt x="52705" y="33782"/>
                  </a:lnTo>
                  <a:lnTo>
                    <a:pt x="59182" y="37973"/>
                  </a:lnTo>
                  <a:lnTo>
                    <a:pt x="58928" y="38354"/>
                  </a:lnTo>
                  <a:lnTo>
                    <a:pt x="52324" y="34163"/>
                  </a:lnTo>
                  <a:lnTo>
                    <a:pt x="52705" y="33909"/>
                  </a:lnTo>
                  <a:lnTo>
                    <a:pt x="52832" y="33401"/>
                  </a:lnTo>
                  <a:lnTo>
                    <a:pt x="59436" y="37719"/>
                  </a:lnTo>
                  <a:lnTo>
                    <a:pt x="59182" y="37973"/>
                  </a:lnTo>
                  <a:lnTo>
                    <a:pt x="65659" y="42164"/>
                  </a:lnTo>
                  <a:lnTo>
                    <a:pt x="72263" y="46355"/>
                  </a:lnTo>
                  <a:lnTo>
                    <a:pt x="72009" y="46863"/>
                  </a:lnTo>
                  <a:lnTo>
                    <a:pt x="65405" y="42545"/>
                  </a:lnTo>
                  <a:lnTo>
                    <a:pt x="65786" y="42164"/>
                  </a:lnTo>
                  <a:lnTo>
                    <a:pt x="66040" y="41910"/>
                  </a:lnTo>
                  <a:lnTo>
                    <a:pt x="72517" y="45974"/>
                  </a:lnTo>
                  <a:lnTo>
                    <a:pt x="72263" y="46355"/>
                  </a:lnTo>
                  <a:lnTo>
                    <a:pt x="78867" y="50546"/>
                  </a:lnTo>
                  <a:lnTo>
                    <a:pt x="85344" y="54864"/>
                  </a:lnTo>
                  <a:lnTo>
                    <a:pt x="85090" y="55118"/>
                  </a:lnTo>
                  <a:lnTo>
                    <a:pt x="78486" y="51054"/>
                  </a:lnTo>
                  <a:lnTo>
                    <a:pt x="78867" y="50546"/>
                  </a:lnTo>
                  <a:lnTo>
                    <a:pt x="79121" y="50165"/>
                  </a:lnTo>
                  <a:lnTo>
                    <a:pt x="85598" y="54356"/>
                  </a:lnTo>
                  <a:lnTo>
                    <a:pt x="85344" y="54864"/>
                  </a:lnTo>
                  <a:lnTo>
                    <a:pt x="91948" y="58928"/>
                  </a:lnTo>
                  <a:lnTo>
                    <a:pt x="98425" y="63119"/>
                  </a:lnTo>
                  <a:lnTo>
                    <a:pt x="98044" y="63500"/>
                  </a:lnTo>
                  <a:lnTo>
                    <a:pt x="91567" y="59309"/>
                  </a:lnTo>
                  <a:lnTo>
                    <a:pt x="91821" y="58928"/>
                  </a:lnTo>
                  <a:lnTo>
                    <a:pt x="92202" y="58547"/>
                  </a:lnTo>
                  <a:lnTo>
                    <a:pt x="98679" y="62865"/>
                  </a:lnTo>
                  <a:lnTo>
                    <a:pt x="98425" y="63246"/>
                  </a:lnTo>
                  <a:lnTo>
                    <a:pt x="104902" y="67310"/>
                  </a:lnTo>
                  <a:lnTo>
                    <a:pt x="111506" y="71628"/>
                  </a:lnTo>
                  <a:lnTo>
                    <a:pt x="111252" y="72009"/>
                  </a:lnTo>
                  <a:lnTo>
                    <a:pt x="104648" y="67818"/>
                  </a:lnTo>
                  <a:lnTo>
                    <a:pt x="104902" y="67310"/>
                  </a:lnTo>
                  <a:lnTo>
                    <a:pt x="105283" y="66929"/>
                  </a:lnTo>
                  <a:lnTo>
                    <a:pt x="111760" y="71120"/>
                  </a:lnTo>
                  <a:lnTo>
                    <a:pt x="111506" y="71628"/>
                  </a:lnTo>
                  <a:lnTo>
                    <a:pt x="117983" y="75692"/>
                  </a:lnTo>
                  <a:lnTo>
                    <a:pt x="124587" y="80010"/>
                  </a:lnTo>
                  <a:lnTo>
                    <a:pt x="124333" y="80264"/>
                  </a:lnTo>
                  <a:lnTo>
                    <a:pt x="117856" y="76073"/>
                  </a:lnTo>
                  <a:lnTo>
                    <a:pt x="117983" y="75819"/>
                  </a:lnTo>
                  <a:lnTo>
                    <a:pt x="118237" y="75438"/>
                  </a:lnTo>
                  <a:lnTo>
                    <a:pt x="124841" y="79629"/>
                  </a:lnTo>
                  <a:lnTo>
                    <a:pt x="124587" y="80010"/>
                  </a:lnTo>
                  <a:lnTo>
                    <a:pt x="131191" y="84074"/>
                  </a:lnTo>
                  <a:lnTo>
                    <a:pt x="137668" y="88265"/>
                  </a:lnTo>
                  <a:lnTo>
                    <a:pt x="137414" y="88646"/>
                  </a:lnTo>
                  <a:lnTo>
                    <a:pt x="130810" y="84455"/>
                  </a:lnTo>
                  <a:lnTo>
                    <a:pt x="131191" y="84074"/>
                  </a:lnTo>
                  <a:lnTo>
                    <a:pt x="131318" y="83820"/>
                  </a:lnTo>
                  <a:lnTo>
                    <a:pt x="138049" y="87884"/>
                  </a:lnTo>
                  <a:lnTo>
                    <a:pt x="137668" y="88265"/>
                  </a:lnTo>
                  <a:lnTo>
                    <a:pt x="144272" y="92456"/>
                  </a:lnTo>
                  <a:lnTo>
                    <a:pt x="150749" y="96647"/>
                  </a:lnTo>
                  <a:lnTo>
                    <a:pt x="150495" y="97028"/>
                  </a:lnTo>
                  <a:lnTo>
                    <a:pt x="143891" y="92837"/>
                  </a:lnTo>
                  <a:lnTo>
                    <a:pt x="144272" y="92456"/>
                  </a:lnTo>
                  <a:lnTo>
                    <a:pt x="144526" y="92075"/>
                  </a:lnTo>
                  <a:lnTo>
                    <a:pt x="151003" y="96266"/>
                  </a:lnTo>
                  <a:lnTo>
                    <a:pt x="150749" y="96647"/>
                  </a:lnTo>
                  <a:lnTo>
                    <a:pt x="157353" y="100838"/>
                  </a:lnTo>
                  <a:lnTo>
                    <a:pt x="162179" y="104013"/>
                  </a:lnTo>
                  <a:lnTo>
                    <a:pt x="161925" y="104521"/>
                  </a:lnTo>
                  <a:lnTo>
                    <a:pt x="156972" y="101219"/>
                  </a:lnTo>
                  <a:lnTo>
                    <a:pt x="157353" y="100965"/>
                  </a:lnTo>
                  <a:lnTo>
                    <a:pt x="157607" y="100457"/>
                  </a:lnTo>
                  <a:lnTo>
                    <a:pt x="162433" y="103632"/>
                  </a:lnTo>
                  <a:lnTo>
                    <a:pt x="381" y="254"/>
                  </a:lnTo>
                  <a:lnTo>
                    <a:pt x="162179" y="1040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49" name="Volný tvar 248"/>
            <p:cNvSpPr/>
            <p:nvPr/>
          </p:nvSpPr>
          <p:spPr>
            <a:xfrm>
              <a:off x="5418963" y="2918968"/>
              <a:ext cx="162434" cy="104395"/>
            </a:xfrm>
            <a:custGeom>
              <a:avLst/>
              <a:gdLst/>
              <a:ahLst/>
              <a:cxnLst/>
              <a:rect l="0" t="0" r="0" b="0"/>
              <a:pathLst>
                <a:path w="162434" h="104395">
                  <a:moveTo>
                    <a:pt x="6858" y="4445"/>
                  </a:moveTo>
                  <a:lnTo>
                    <a:pt x="6604" y="4826"/>
                  </a:lnTo>
                  <a:lnTo>
                    <a:pt x="0" y="635"/>
                  </a:lnTo>
                  <a:lnTo>
                    <a:pt x="381" y="254"/>
                  </a:lnTo>
                  <a:lnTo>
                    <a:pt x="381" y="0"/>
                  </a:lnTo>
                  <a:lnTo>
                    <a:pt x="6985" y="4064"/>
                  </a:lnTo>
                  <a:lnTo>
                    <a:pt x="6858" y="4445"/>
                  </a:lnTo>
                  <a:lnTo>
                    <a:pt x="13335" y="8636"/>
                  </a:lnTo>
                  <a:lnTo>
                    <a:pt x="19939" y="12827"/>
                  </a:lnTo>
                  <a:lnTo>
                    <a:pt x="19685" y="13208"/>
                  </a:lnTo>
                  <a:lnTo>
                    <a:pt x="13081" y="9017"/>
                  </a:lnTo>
                  <a:lnTo>
                    <a:pt x="13335" y="8636"/>
                  </a:lnTo>
                  <a:lnTo>
                    <a:pt x="13462" y="8255"/>
                  </a:lnTo>
                  <a:lnTo>
                    <a:pt x="20066" y="12446"/>
                  </a:lnTo>
                  <a:lnTo>
                    <a:pt x="19939" y="12827"/>
                  </a:lnTo>
                  <a:lnTo>
                    <a:pt x="26416" y="17018"/>
                  </a:lnTo>
                  <a:lnTo>
                    <a:pt x="33020" y="21209"/>
                  </a:lnTo>
                  <a:lnTo>
                    <a:pt x="32639" y="21590"/>
                  </a:lnTo>
                  <a:lnTo>
                    <a:pt x="26162" y="17399"/>
                  </a:lnTo>
                  <a:lnTo>
                    <a:pt x="26416" y="17018"/>
                  </a:lnTo>
                  <a:lnTo>
                    <a:pt x="26670" y="16637"/>
                  </a:lnTo>
                  <a:lnTo>
                    <a:pt x="33147" y="20828"/>
                  </a:lnTo>
                  <a:lnTo>
                    <a:pt x="33020" y="21209"/>
                  </a:lnTo>
                  <a:lnTo>
                    <a:pt x="39497" y="25400"/>
                  </a:lnTo>
                  <a:lnTo>
                    <a:pt x="46101" y="29591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497" y="25400"/>
                  </a:lnTo>
                  <a:lnTo>
                    <a:pt x="39751" y="25019"/>
                  </a:lnTo>
                  <a:lnTo>
                    <a:pt x="46228" y="29210"/>
                  </a:lnTo>
                  <a:lnTo>
                    <a:pt x="46101" y="29591"/>
                  </a:lnTo>
                  <a:lnTo>
                    <a:pt x="52578" y="33782"/>
                  </a:lnTo>
                  <a:lnTo>
                    <a:pt x="59182" y="37973"/>
                  </a:lnTo>
                  <a:lnTo>
                    <a:pt x="58801" y="38354"/>
                  </a:lnTo>
                  <a:lnTo>
                    <a:pt x="52324" y="34163"/>
                  </a:lnTo>
                  <a:lnTo>
                    <a:pt x="52578" y="33909"/>
                  </a:lnTo>
                  <a:lnTo>
                    <a:pt x="52832" y="33401"/>
                  </a:lnTo>
                  <a:lnTo>
                    <a:pt x="59309" y="37719"/>
                  </a:lnTo>
                  <a:lnTo>
                    <a:pt x="59182" y="37973"/>
                  </a:lnTo>
                  <a:lnTo>
                    <a:pt x="65659" y="42164"/>
                  </a:lnTo>
                  <a:lnTo>
                    <a:pt x="72263" y="46355"/>
                  </a:lnTo>
                  <a:lnTo>
                    <a:pt x="72009" y="46736"/>
                  </a:lnTo>
                  <a:lnTo>
                    <a:pt x="65405" y="42545"/>
                  </a:lnTo>
                  <a:lnTo>
                    <a:pt x="65659" y="42164"/>
                  </a:lnTo>
                  <a:lnTo>
                    <a:pt x="65913" y="41910"/>
                  </a:lnTo>
                  <a:lnTo>
                    <a:pt x="72390" y="45974"/>
                  </a:lnTo>
                  <a:lnTo>
                    <a:pt x="72263" y="46355"/>
                  </a:lnTo>
                  <a:lnTo>
                    <a:pt x="78740" y="50546"/>
                  </a:lnTo>
                  <a:lnTo>
                    <a:pt x="85344" y="54737"/>
                  </a:lnTo>
                  <a:lnTo>
                    <a:pt x="85090" y="55118"/>
                  </a:lnTo>
                  <a:lnTo>
                    <a:pt x="78486" y="50927"/>
                  </a:lnTo>
                  <a:lnTo>
                    <a:pt x="78867" y="50546"/>
                  </a:lnTo>
                  <a:lnTo>
                    <a:pt x="78867" y="50165"/>
                  </a:lnTo>
                  <a:lnTo>
                    <a:pt x="85471" y="54356"/>
                  </a:lnTo>
                  <a:lnTo>
                    <a:pt x="85344" y="54737"/>
                  </a:lnTo>
                  <a:lnTo>
                    <a:pt x="91821" y="58928"/>
                  </a:lnTo>
                  <a:lnTo>
                    <a:pt x="98425" y="63119"/>
                  </a:lnTo>
                  <a:lnTo>
                    <a:pt x="98171" y="63500"/>
                  </a:lnTo>
                  <a:lnTo>
                    <a:pt x="91567" y="59309"/>
                  </a:lnTo>
                  <a:lnTo>
                    <a:pt x="91821" y="58928"/>
                  </a:lnTo>
                  <a:lnTo>
                    <a:pt x="91948" y="58547"/>
                  </a:lnTo>
                  <a:lnTo>
                    <a:pt x="98552" y="62738"/>
                  </a:lnTo>
                  <a:lnTo>
                    <a:pt x="98425" y="63119"/>
                  </a:lnTo>
                  <a:lnTo>
                    <a:pt x="104902" y="67310"/>
                  </a:lnTo>
                  <a:lnTo>
                    <a:pt x="111506" y="71501"/>
                  </a:lnTo>
                  <a:lnTo>
                    <a:pt x="111125" y="71882"/>
                  </a:lnTo>
                  <a:lnTo>
                    <a:pt x="104648" y="67691"/>
                  </a:lnTo>
                  <a:lnTo>
                    <a:pt x="104902" y="67310"/>
                  </a:lnTo>
                  <a:lnTo>
                    <a:pt x="105156" y="66929"/>
                  </a:lnTo>
                  <a:lnTo>
                    <a:pt x="111633" y="71120"/>
                  </a:lnTo>
                  <a:lnTo>
                    <a:pt x="111506" y="71501"/>
                  </a:lnTo>
                  <a:lnTo>
                    <a:pt x="117983" y="75692"/>
                  </a:lnTo>
                  <a:lnTo>
                    <a:pt x="124587" y="79883"/>
                  </a:lnTo>
                  <a:lnTo>
                    <a:pt x="124206" y="80264"/>
                  </a:lnTo>
                  <a:lnTo>
                    <a:pt x="117729" y="76200"/>
                  </a:lnTo>
                  <a:lnTo>
                    <a:pt x="117983" y="75692"/>
                  </a:lnTo>
                  <a:lnTo>
                    <a:pt x="118237" y="75311"/>
                  </a:lnTo>
                  <a:lnTo>
                    <a:pt x="124714" y="79502"/>
                  </a:lnTo>
                  <a:lnTo>
                    <a:pt x="124587" y="79883"/>
                  </a:lnTo>
                  <a:lnTo>
                    <a:pt x="131064" y="84074"/>
                  </a:lnTo>
                  <a:lnTo>
                    <a:pt x="137668" y="88265"/>
                  </a:lnTo>
                  <a:lnTo>
                    <a:pt x="137414" y="88646"/>
                  </a:lnTo>
                  <a:lnTo>
                    <a:pt x="130810" y="84455"/>
                  </a:lnTo>
                  <a:lnTo>
                    <a:pt x="131064" y="84074"/>
                  </a:lnTo>
                  <a:lnTo>
                    <a:pt x="131318" y="83693"/>
                  </a:lnTo>
                  <a:lnTo>
                    <a:pt x="137795" y="87884"/>
                  </a:lnTo>
                  <a:lnTo>
                    <a:pt x="137668" y="88265"/>
                  </a:lnTo>
                  <a:lnTo>
                    <a:pt x="144145" y="92456"/>
                  </a:lnTo>
                  <a:lnTo>
                    <a:pt x="150749" y="96647"/>
                  </a:lnTo>
                  <a:lnTo>
                    <a:pt x="150495" y="97155"/>
                  </a:lnTo>
                  <a:lnTo>
                    <a:pt x="143891" y="92837"/>
                  </a:lnTo>
                  <a:lnTo>
                    <a:pt x="144145" y="92456"/>
                  </a:lnTo>
                  <a:lnTo>
                    <a:pt x="144399" y="92075"/>
                  </a:lnTo>
                  <a:lnTo>
                    <a:pt x="150876" y="96266"/>
                  </a:lnTo>
                  <a:lnTo>
                    <a:pt x="150749" y="96647"/>
                  </a:lnTo>
                  <a:lnTo>
                    <a:pt x="157226" y="100838"/>
                  </a:lnTo>
                  <a:lnTo>
                    <a:pt x="162179" y="104013"/>
                  </a:lnTo>
                  <a:lnTo>
                    <a:pt x="161798" y="104394"/>
                  </a:lnTo>
                  <a:lnTo>
                    <a:pt x="156972" y="101219"/>
                  </a:lnTo>
                  <a:lnTo>
                    <a:pt x="157353" y="100965"/>
                  </a:lnTo>
                  <a:lnTo>
                    <a:pt x="157353" y="100457"/>
                  </a:lnTo>
                  <a:lnTo>
                    <a:pt x="162433" y="103759"/>
                  </a:lnTo>
                  <a:lnTo>
                    <a:pt x="254" y="254"/>
                  </a:lnTo>
                  <a:lnTo>
                    <a:pt x="162179" y="1040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0" name="Volný tvar 249"/>
            <p:cNvSpPr/>
            <p:nvPr/>
          </p:nvSpPr>
          <p:spPr>
            <a:xfrm>
              <a:off x="5446268" y="2906903"/>
              <a:ext cx="162307" cy="104522"/>
            </a:xfrm>
            <a:custGeom>
              <a:avLst/>
              <a:gdLst/>
              <a:ahLst/>
              <a:cxnLst/>
              <a:rect l="0" t="0" r="0" b="0"/>
              <a:pathLst>
                <a:path w="162307" h="104522">
                  <a:moveTo>
                    <a:pt x="6731" y="4572"/>
                  </a:moveTo>
                  <a:lnTo>
                    <a:pt x="6477" y="4953"/>
                  </a:lnTo>
                  <a:lnTo>
                    <a:pt x="0" y="762"/>
                  </a:lnTo>
                  <a:lnTo>
                    <a:pt x="127" y="381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731" y="4572"/>
                  </a:lnTo>
                  <a:lnTo>
                    <a:pt x="13208" y="8763"/>
                  </a:lnTo>
                  <a:lnTo>
                    <a:pt x="19685" y="12954"/>
                  </a:lnTo>
                  <a:lnTo>
                    <a:pt x="19558" y="13335"/>
                  </a:lnTo>
                  <a:lnTo>
                    <a:pt x="12954" y="9144"/>
                  </a:lnTo>
                  <a:lnTo>
                    <a:pt x="13208" y="8763"/>
                  </a:lnTo>
                  <a:lnTo>
                    <a:pt x="13462" y="8382"/>
                  </a:lnTo>
                  <a:lnTo>
                    <a:pt x="20066" y="12573"/>
                  </a:lnTo>
                  <a:lnTo>
                    <a:pt x="19812" y="12954"/>
                  </a:lnTo>
                  <a:lnTo>
                    <a:pt x="26289" y="17145"/>
                  </a:lnTo>
                  <a:lnTo>
                    <a:pt x="32766" y="21336"/>
                  </a:lnTo>
                  <a:lnTo>
                    <a:pt x="32766" y="21717"/>
                  </a:lnTo>
                  <a:lnTo>
                    <a:pt x="26035" y="17526"/>
                  </a:lnTo>
                  <a:lnTo>
                    <a:pt x="26289" y="17145"/>
                  </a:lnTo>
                  <a:lnTo>
                    <a:pt x="26543" y="16764"/>
                  </a:lnTo>
                  <a:lnTo>
                    <a:pt x="33147" y="20955"/>
                  </a:lnTo>
                  <a:lnTo>
                    <a:pt x="32893" y="21336"/>
                  </a:lnTo>
                  <a:lnTo>
                    <a:pt x="39370" y="25527"/>
                  </a:lnTo>
                  <a:lnTo>
                    <a:pt x="45974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497" y="25527"/>
                  </a:lnTo>
                  <a:lnTo>
                    <a:pt x="39624" y="25273"/>
                  </a:lnTo>
                  <a:lnTo>
                    <a:pt x="46228" y="29337"/>
                  </a:lnTo>
                  <a:lnTo>
                    <a:pt x="45974" y="29718"/>
                  </a:lnTo>
                  <a:lnTo>
                    <a:pt x="52451" y="33909"/>
                  </a:lnTo>
                  <a:lnTo>
                    <a:pt x="59055" y="38100"/>
                  </a:lnTo>
                  <a:lnTo>
                    <a:pt x="58801" y="38481"/>
                  </a:lnTo>
                  <a:lnTo>
                    <a:pt x="52324" y="34290"/>
                  </a:lnTo>
                  <a:lnTo>
                    <a:pt x="52451" y="33909"/>
                  </a:lnTo>
                  <a:lnTo>
                    <a:pt x="52832" y="33528"/>
                  </a:lnTo>
                  <a:lnTo>
                    <a:pt x="59309" y="37719"/>
                  </a:lnTo>
                  <a:lnTo>
                    <a:pt x="59055" y="38100"/>
                  </a:lnTo>
                  <a:lnTo>
                    <a:pt x="65532" y="42291"/>
                  </a:lnTo>
                  <a:lnTo>
                    <a:pt x="72136" y="46482"/>
                  </a:lnTo>
                  <a:lnTo>
                    <a:pt x="71882" y="46863"/>
                  </a:lnTo>
                  <a:lnTo>
                    <a:pt x="65405" y="42672"/>
                  </a:lnTo>
                  <a:lnTo>
                    <a:pt x="65532" y="42164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613" y="50673"/>
                  </a:lnTo>
                  <a:lnTo>
                    <a:pt x="85217" y="54864"/>
                  </a:lnTo>
                  <a:lnTo>
                    <a:pt x="84963" y="55372"/>
                  </a:lnTo>
                  <a:lnTo>
                    <a:pt x="78486" y="51054"/>
                  </a:lnTo>
                  <a:lnTo>
                    <a:pt x="78613" y="50673"/>
                  </a:lnTo>
                  <a:lnTo>
                    <a:pt x="78994" y="50292"/>
                  </a:lnTo>
                  <a:lnTo>
                    <a:pt x="85471" y="54483"/>
                  </a:lnTo>
                  <a:lnTo>
                    <a:pt x="85217" y="54864"/>
                  </a:lnTo>
                  <a:lnTo>
                    <a:pt x="91694" y="59055"/>
                  </a:lnTo>
                  <a:lnTo>
                    <a:pt x="98171" y="63246"/>
                  </a:lnTo>
                  <a:lnTo>
                    <a:pt x="98044" y="63627"/>
                  </a:lnTo>
                  <a:lnTo>
                    <a:pt x="91440" y="59563"/>
                  </a:lnTo>
                  <a:lnTo>
                    <a:pt x="91694" y="59182"/>
                  </a:lnTo>
                  <a:lnTo>
                    <a:pt x="91948" y="58674"/>
                  </a:lnTo>
                  <a:lnTo>
                    <a:pt x="98552" y="62992"/>
                  </a:lnTo>
                  <a:lnTo>
                    <a:pt x="98298" y="63246"/>
                  </a:lnTo>
                  <a:lnTo>
                    <a:pt x="104775" y="67437"/>
                  </a:lnTo>
                  <a:lnTo>
                    <a:pt x="111379" y="71628"/>
                  </a:lnTo>
                  <a:lnTo>
                    <a:pt x="111252" y="72009"/>
                  </a:lnTo>
                  <a:lnTo>
                    <a:pt x="104648" y="67818"/>
                  </a:lnTo>
                  <a:lnTo>
                    <a:pt x="104775" y="67437"/>
                  </a:lnTo>
                  <a:lnTo>
                    <a:pt x="105029" y="67183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856" y="75819"/>
                  </a:lnTo>
                  <a:lnTo>
                    <a:pt x="124460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819"/>
                  </a:lnTo>
                  <a:lnTo>
                    <a:pt x="118110" y="75438"/>
                  </a:lnTo>
                  <a:lnTo>
                    <a:pt x="124714" y="79629"/>
                  </a:lnTo>
                  <a:lnTo>
                    <a:pt x="124460" y="80010"/>
                  </a:lnTo>
                  <a:lnTo>
                    <a:pt x="130937" y="84201"/>
                  </a:lnTo>
                  <a:lnTo>
                    <a:pt x="137541" y="88392"/>
                  </a:lnTo>
                  <a:lnTo>
                    <a:pt x="137287" y="88773"/>
                  </a:lnTo>
                  <a:lnTo>
                    <a:pt x="130810" y="84582"/>
                  </a:lnTo>
                  <a:lnTo>
                    <a:pt x="130937" y="84201"/>
                  </a:lnTo>
                  <a:lnTo>
                    <a:pt x="131318" y="83820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018" y="92583"/>
                  </a:lnTo>
                  <a:lnTo>
                    <a:pt x="150622" y="96901"/>
                  </a:lnTo>
                  <a:lnTo>
                    <a:pt x="150368" y="97282"/>
                  </a:lnTo>
                  <a:lnTo>
                    <a:pt x="143891" y="93091"/>
                  </a:lnTo>
                  <a:lnTo>
                    <a:pt x="144018" y="92583"/>
                  </a:lnTo>
                  <a:lnTo>
                    <a:pt x="144399" y="92202"/>
                  </a:lnTo>
                  <a:lnTo>
                    <a:pt x="150876" y="96393"/>
                  </a:lnTo>
                  <a:lnTo>
                    <a:pt x="150622" y="96901"/>
                  </a:lnTo>
                  <a:lnTo>
                    <a:pt x="157099" y="101092"/>
                  </a:lnTo>
                  <a:lnTo>
                    <a:pt x="162052" y="104140"/>
                  </a:lnTo>
                  <a:lnTo>
                    <a:pt x="161925" y="104521"/>
                  </a:lnTo>
                  <a:lnTo>
                    <a:pt x="156972" y="101473"/>
                  </a:lnTo>
                  <a:lnTo>
                    <a:pt x="157099" y="101092"/>
                  </a:lnTo>
                  <a:lnTo>
                    <a:pt x="157480" y="100711"/>
                  </a:lnTo>
                  <a:lnTo>
                    <a:pt x="162306" y="103759"/>
                  </a:lnTo>
                  <a:lnTo>
                    <a:pt x="127" y="381"/>
                  </a:lnTo>
                  <a:lnTo>
                    <a:pt x="162052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1" name="Volný tvar 250"/>
            <p:cNvSpPr/>
            <p:nvPr/>
          </p:nvSpPr>
          <p:spPr>
            <a:xfrm>
              <a:off x="5473446" y="2894965"/>
              <a:ext cx="162434" cy="104522"/>
            </a:xfrm>
            <a:custGeom>
              <a:avLst/>
              <a:gdLst/>
              <a:ahLst/>
              <a:cxnLst/>
              <a:rect l="0" t="0" r="0" b="0"/>
              <a:pathLst>
                <a:path w="162434" h="104522">
                  <a:moveTo>
                    <a:pt x="6858" y="4572"/>
                  </a:moveTo>
                  <a:lnTo>
                    <a:pt x="6477" y="4953"/>
                  </a:lnTo>
                  <a:lnTo>
                    <a:pt x="0" y="762"/>
                  </a:lnTo>
                  <a:lnTo>
                    <a:pt x="127" y="381"/>
                  </a:lnTo>
                  <a:lnTo>
                    <a:pt x="508" y="0"/>
                  </a:lnTo>
                  <a:lnTo>
                    <a:pt x="6985" y="4064"/>
                  </a:lnTo>
                  <a:lnTo>
                    <a:pt x="6731" y="4572"/>
                  </a:lnTo>
                  <a:lnTo>
                    <a:pt x="13335" y="8763"/>
                  </a:lnTo>
                  <a:lnTo>
                    <a:pt x="19939" y="12954"/>
                  </a:lnTo>
                  <a:lnTo>
                    <a:pt x="19558" y="13335"/>
                  </a:lnTo>
                  <a:lnTo>
                    <a:pt x="13081" y="9144"/>
                  </a:lnTo>
                  <a:lnTo>
                    <a:pt x="13335" y="8763"/>
                  </a:lnTo>
                  <a:lnTo>
                    <a:pt x="13589" y="8382"/>
                  </a:lnTo>
                  <a:lnTo>
                    <a:pt x="20193" y="12573"/>
                  </a:lnTo>
                  <a:lnTo>
                    <a:pt x="19939" y="12954"/>
                  </a:lnTo>
                  <a:lnTo>
                    <a:pt x="26416" y="17145"/>
                  </a:lnTo>
                  <a:lnTo>
                    <a:pt x="32893" y="21463"/>
                  </a:lnTo>
                  <a:lnTo>
                    <a:pt x="32639" y="21717"/>
                  </a:lnTo>
                  <a:lnTo>
                    <a:pt x="26162" y="17526"/>
                  </a:lnTo>
                  <a:lnTo>
                    <a:pt x="26416" y="17145"/>
                  </a:lnTo>
                  <a:lnTo>
                    <a:pt x="26670" y="16764"/>
                  </a:lnTo>
                  <a:lnTo>
                    <a:pt x="33274" y="20955"/>
                  </a:lnTo>
                  <a:lnTo>
                    <a:pt x="32893" y="21336"/>
                  </a:lnTo>
                  <a:lnTo>
                    <a:pt x="39497" y="25527"/>
                  </a:lnTo>
                  <a:lnTo>
                    <a:pt x="45974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497" y="25527"/>
                  </a:lnTo>
                  <a:lnTo>
                    <a:pt x="39624" y="25273"/>
                  </a:lnTo>
                  <a:lnTo>
                    <a:pt x="46228" y="29337"/>
                  </a:lnTo>
                  <a:lnTo>
                    <a:pt x="45974" y="29718"/>
                  </a:lnTo>
                  <a:lnTo>
                    <a:pt x="52578" y="33909"/>
                  </a:lnTo>
                  <a:lnTo>
                    <a:pt x="59055" y="38100"/>
                  </a:lnTo>
                  <a:lnTo>
                    <a:pt x="58801" y="38481"/>
                  </a:lnTo>
                  <a:lnTo>
                    <a:pt x="52197" y="34290"/>
                  </a:lnTo>
                  <a:lnTo>
                    <a:pt x="52578" y="33909"/>
                  </a:lnTo>
                  <a:lnTo>
                    <a:pt x="52705" y="33528"/>
                  </a:lnTo>
                  <a:lnTo>
                    <a:pt x="59309" y="37719"/>
                  </a:lnTo>
                  <a:lnTo>
                    <a:pt x="59055" y="38100"/>
                  </a:lnTo>
                  <a:lnTo>
                    <a:pt x="65659" y="42291"/>
                  </a:lnTo>
                  <a:lnTo>
                    <a:pt x="72136" y="46482"/>
                  </a:lnTo>
                  <a:lnTo>
                    <a:pt x="71882" y="46863"/>
                  </a:lnTo>
                  <a:lnTo>
                    <a:pt x="65405" y="42672"/>
                  </a:lnTo>
                  <a:lnTo>
                    <a:pt x="65659" y="42291"/>
                  </a:lnTo>
                  <a:lnTo>
                    <a:pt x="65786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740" y="50673"/>
                  </a:lnTo>
                  <a:lnTo>
                    <a:pt x="85344" y="54864"/>
                  </a:lnTo>
                  <a:lnTo>
                    <a:pt x="84963" y="55245"/>
                  </a:lnTo>
                  <a:lnTo>
                    <a:pt x="78486" y="51054"/>
                  </a:lnTo>
                  <a:lnTo>
                    <a:pt x="78740" y="50673"/>
                  </a:lnTo>
                  <a:lnTo>
                    <a:pt x="78867" y="50292"/>
                  </a:lnTo>
                  <a:lnTo>
                    <a:pt x="85344" y="54483"/>
                  </a:lnTo>
                  <a:lnTo>
                    <a:pt x="85217" y="54864"/>
                  </a:lnTo>
                  <a:lnTo>
                    <a:pt x="91821" y="59055"/>
                  </a:lnTo>
                  <a:lnTo>
                    <a:pt x="98425" y="63246"/>
                  </a:lnTo>
                  <a:lnTo>
                    <a:pt x="98044" y="63627"/>
                  </a:lnTo>
                  <a:lnTo>
                    <a:pt x="91567" y="59436"/>
                  </a:lnTo>
                  <a:lnTo>
                    <a:pt x="91821" y="59055"/>
                  </a:lnTo>
                  <a:lnTo>
                    <a:pt x="92075" y="58674"/>
                  </a:lnTo>
                  <a:lnTo>
                    <a:pt x="98552" y="62865"/>
                  </a:lnTo>
                  <a:lnTo>
                    <a:pt x="98298" y="63246"/>
                  </a:lnTo>
                  <a:lnTo>
                    <a:pt x="104902" y="67310"/>
                  </a:lnTo>
                  <a:lnTo>
                    <a:pt x="111379" y="71628"/>
                  </a:lnTo>
                  <a:lnTo>
                    <a:pt x="111125" y="72009"/>
                  </a:lnTo>
                  <a:lnTo>
                    <a:pt x="104648" y="67818"/>
                  </a:lnTo>
                  <a:lnTo>
                    <a:pt x="104902" y="67310"/>
                  </a:lnTo>
                  <a:lnTo>
                    <a:pt x="105156" y="67056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983" y="75819"/>
                  </a:lnTo>
                  <a:lnTo>
                    <a:pt x="124460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983" y="75819"/>
                  </a:lnTo>
                  <a:lnTo>
                    <a:pt x="118110" y="75311"/>
                  </a:lnTo>
                  <a:lnTo>
                    <a:pt x="124714" y="79629"/>
                  </a:lnTo>
                  <a:lnTo>
                    <a:pt x="124460" y="80010"/>
                  </a:lnTo>
                  <a:lnTo>
                    <a:pt x="131064" y="84201"/>
                  </a:lnTo>
                  <a:lnTo>
                    <a:pt x="137541" y="88392"/>
                  </a:lnTo>
                  <a:lnTo>
                    <a:pt x="137287" y="88773"/>
                  </a:lnTo>
                  <a:lnTo>
                    <a:pt x="130683" y="84582"/>
                  </a:lnTo>
                  <a:lnTo>
                    <a:pt x="131064" y="84201"/>
                  </a:lnTo>
                  <a:lnTo>
                    <a:pt x="131191" y="83820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145" y="92583"/>
                  </a:lnTo>
                  <a:lnTo>
                    <a:pt x="150622" y="96774"/>
                  </a:lnTo>
                  <a:lnTo>
                    <a:pt x="150368" y="97155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272" y="92329"/>
                  </a:lnTo>
                  <a:lnTo>
                    <a:pt x="150876" y="96393"/>
                  </a:lnTo>
                  <a:lnTo>
                    <a:pt x="150622" y="96774"/>
                  </a:lnTo>
                  <a:lnTo>
                    <a:pt x="157226" y="100965"/>
                  </a:lnTo>
                  <a:lnTo>
                    <a:pt x="162052" y="104140"/>
                  </a:lnTo>
                  <a:lnTo>
                    <a:pt x="161925" y="104521"/>
                  </a:lnTo>
                  <a:lnTo>
                    <a:pt x="156972" y="101473"/>
                  </a:lnTo>
                  <a:lnTo>
                    <a:pt x="157226" y="100965"/>
                  </a:lnTo>
                  <a:lnTo>
                    <a:pt x="157353" y="100584"/>
                  </a:lnTo>
                  <a:lnTo>
                    <a:pt x="162433" y="103759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2" name="Volný tvar 251"/>
            <p:cNvSpPr/>
            <p:nvPr/>
          </p:nvSpPr>
          <p:spPr>
            <a:xfrm>
              <a:off x="5500624" y="2882900"/>
              <a:ext cx="162434" cy="104649"/>
            </a:xfrm>
            <a:custGeom>
              <a:avLst/>
              <a:gdLst/>
              <a:ahLst/>
              <a:cxnLst/>
              <a:rect l="0" t="0" r="0" b="0"/>
              <a:pathLst>
                <a:path w="162434" h="104649">
                  <a:moveTo>
                    <a:pt x="6731" y="4699"/>
                  </a:moveTo>
                  <a:lnTo>
                    <a:pt x="6604" y="5080"/>
                  </a:lnTo>
                  <a:lnTo>
                    <a:pt x="0" y="889"/>
                  </a:lnTo>
                  <a:lnTo>
                    <a:pt x="254" y="508"/>
                  </a:lnTo>
                  <a:lnTo>
                    <a:pt x="508" y="0"/>
                  </a:lnTo>
                  <a:lnTo>
                    <a:pt x="7112" y="4318"/>
                  </a:lnTo>
                  <a:lnTo>
                    <a:pt x="6858" y="4699"/>
                  </a:lnTo>
                  <a:lnTo>
                    <a:pt x="13335" y="8890"/>
                  </a:lnTo>
                  <a:lnTo>
                    <a:pt x="19812" y="13081"/>
                  </a:lnTo>
                  <a:lnTo>
                    <a:pt x="19685" y="13462"/>
                  </a:lnTo>
                  <a:lnTo>
                    <a:pt x="13081" y="9271"/>
                  </a:lnTo>
                  <a:lnTo>
                    <a:pt x="13335" y="8890"/>
                  </a:lnTo>
                  <a:lnTo>
                    <a:pt x="13589" y="8509"/>
                  </a:lnTo>
                  <a:lnTo>
                    <a:pt x="20066" y="12700"/>
                  </a:lnTo>
                  <a:lnTo>
                    <a:pt x="19812" y="13081"/>
                  </a:lnTo>
                  <a:lnTo>
                    <a:pt x="26416" y="17272"/>
                  </a:lnTo>
                  <a:lnTo>
                    <a:pt x="33147" y="21463"/>
                  </a:lnTo>
                  <a:lnTo>
                    <a:pt x="32766" y="21717"/>
                  </a:lnTo>
                  <a:lnTo>
                    <a:pt x="26289" y="17526"/>
                  </a:lnTo>
                  <a:lnTo>
                    <a:pt x="26416" y="17272"/>
                  </a:lnTo>
                  <a:lnTo>
                    <a:pt x="26670" y="16891"/>
                  </a:lnTo>
                  <a:lnTo>
                    <a:pt x="33147" y="21082"/>
                  </a:lnTo>
                  <a:lnTo>
                    <a:pt x="33020" y="21463"/>
                  </a:lnTo>
                  <a:lnTo>
                    <a:pt x="39624" y="25654"/>
                  </a:lnTo>
                  <a:lnTo>
                    <a:pt x="46101" y="29718"/>
                  </a:lnTo>
                  <a:lnTo>
                    <a:pt x="45847" y="30099"/>
                  </a:lnTo>
                  <a:lnTo>
                    <a:pt x="39370" y="25908"/>
                  </a:lnTo>
                  <a:lnTo>
                    <a:pt x="39624" y="25527"/>
                  </a:lnTo>
                  <a:lnTo>
                    <a:pt x="39751" y="25273"/>
                  </a:lnTo>
                  <a:lnTo>
                    <a:pt x="46228" y="29337"/>
                  </a:lnTo>
                  <a:lnTo>
                    <a:pt x="46101" y="29845"/>
                  </a:lnTo>
                  <a:lnTo>
                    <a:pt x="52578" y="34036"/>
                  </a:lnTo>
                  <a:lnTo>
                    <a:pt x="59182" y="38227"/>
                  </a:lnTo>
                  <a:lnTo>
                    <a:pt x="58928" y="38481"/>
                  </a:lnTo>
                  <a:lnTo>
                    <a:pt x="52324" y="34417"/>
                  </a:lnTo>
                  <a:lnTo>
                    <a:pt x="52705" y="33909"/>
                  </a:lnTo>
                  <a:lnTo>
                    <a:pt x="52832" y="33528"/>
                  </a:lnTo>
                  <a:lnTo>
                    <a:pt x="59436" y="37846"/>
                  </a:lnTo>
                  <a:lnTo>
                    <a:pt x="59182" y="38100"/>
                  </a:lnTo>
                  <a:lnTo>
                    <a:pt x="65659" y="42291"/>
                  </a:lnTo>
                  <a:lnTo>
                    <a:pt x="72263" y="46482"/>
                  </a:lnTo>
                  <a:lnTo>
                    <a:pt x="72009" y="46990"/>
                  </a:lnTo>
                  <a:lnTo>
                    <a:pt x="65405" y="42672"/>
                  </a:lnTo>
                  <a:lnTo>
                    <a:pt x="65786" y="42418"/>
                  </a:lnTo>
                  <a:lnTo>
                    <a:pt x="65913" y="42037"/>
                  </a:lnTo>
                  <a:lnTo>
                    <a:pt x="72517" y="46228"/>
                  </a:lnTo>
                  <a:lnTo>
                    <a:pt x="72263" y="46482"/>
                  </a:lnTo>
                  <a:lnTo>
                    <a:pt x="78740" y="50673"/>
                  </a:lnTo>
                  <a:lnTo>
                    <a:pt x="85217" y="54991"/>
                  </a:lnTo>
                  <a:lnTo>
                    <a:pt x="85090" y="55372"/>
                  </a:lnTo>
                  <a:lnTo>
                    <a:pt x="78486" y="51181"/>
                  </a:lnTo>
                  <a:lnTo>
                    <a:pt x="78867" y="50673"/>
                  </a:lnTo>
                  <a:lnTo>
                    <a:pt x="78994" y="50419"/>
                  </a:lnTo>
                  <a:lnTo>
                    <a:pt x="85598" y="54610"/>
                  </a:lnTo>
                  <a:lnTo>
                    <a:pt x="85344" y="54991"/>
                  </a:lnTo>
                  <a:lnTo>
                    <a:pt x="91821" y="59182"/>
                  </a:lnTo>
                  <a:lnTo>
                    <a:pt x="98425" y="63373"/>
                  </a:lnTo>
                  <a:lnTo>
                    <a:pt x="98171" y="63627"/>
                  </a:lnTo>
                  <a:lnTo>
                    <a:pt x="91694" y="59436"/>
                  </a:lnTo>
                  <a:lnTo>
                    <a:pt x="91821" y="59182"/>
                  </a:lnTo>
                  <a:lnTo>
                    <a:pt x="92075" y="58801"/>
                  </a:lnTo>
                  <a:lnTo>
                    <a:pt x="98552" y="62992"/>
                  </a:lnTo>
                  <a:lnTo>
                    <a:pt x="98425" y="63373"/>
                  </a:lnTo>
                  <a:lnTo>
                    <a:pt x="104902" y="67564"/>
                  </a:lnTo>
                  <a:lnTo>
                    <a:pt x="111506" y="71755"/>
                  </a:lnTo>
                  <a:lnTo>
                    <a:pt x="111252" y="72136"/>
                  </a:lnTo>
                  <a:lnTo>
                    <a:pt x="104775" y="67945"/>
                  </a:lnTo>
                  <a:lnTo>
                    <a:pt x="104902" y="67437"/>
                  </a:lnTo>
                  <a:lnTo>
                    <a:pt x="105156" y="67183"/>
                  </a:lnTo>
                  <a:lnTo>
                    <a:pt x="111633" y="71374"/>
                  </a:lnTo>
                  <a:lnTo>
                    <a:pt x="111506" y="71755"/>
                  </a:lnTo>
                  <a:lnTo>
                    <a:pt x="117983" y="75946"/>
                  </a:lnTo>
                  <a:lnTo>
                    <a:pt x="124587" y="80137"/>
                  </a:lnTo>
                  <a:lnTo>
                    <a:pt x="124333" y="80518"/>
                  </a:lnTo>
                  <a:lnTo>
                    <a:pt x="117856" y="76327"/>
                  </a:lnTo>
                  <a:lnTo>
                    <a:pt x="117983" y="75946"/>
                  </a:lnTo>
                  <a:lnTo>
                    <a:pt x="118237" y="75565"/>
                  </a:lnTo>
                  <a:lnTo>
                    <a:pt x="124714" y="79756"/>
                  </a:lnTo>
                  <a:lnTo>
                    <a:pt x="124587" y="80137"/>
                  </a:lnTo>
                  <a:lnTo>
                    <a:pt x="131064" y="84328"/>
                  </a:lnTo>
                  <a:lnTo>
                    <a:pt x="137541" y="88519"/>
                  </a:lnTo>
                  <a:lnTo>
                    <a:pt x="137414" y="88773"/>
                  </a:lnTo>
                  <a:lnTo>
                    <a:pt x="130810" y="84709"/>
                  </a:lnTo>
                  <a:lnTo>
                    <a:pt x="131064" y="84328"/>
                  </a:lnTo>
                  <a:lnTo>
                    <a:pt x="131318" y="83947"/>
                  </a:lnTo>
                  <a:lnTo>
                    <a:pt x="137922" y="88138"/>
                  </a:lnTo>
                  <a:lnTo>
                    <a:pt x="137668" y="88519"/>
                  </a:lnTo>
                  <a:lnTo>
                    <a:pt x="144145" y="92583"/>
                  </a:lnTo>
                  <a:lnTo>
                    <a:pt x="150622" y="96774"/>
                  </a:lnTo>
                  <a:lnTo>
                    <a:pt x="150495" y="97282"/>
                  </a:lnTo>
                  <a:lnTo>
                    <a:pt x="143891" y="92964"/>
                  </a:lnTo>
                  <a:lnTo>
                    <a:pt x="144145" y="92583"/>
                  </a:lnTo>
                  <a:lnTo>
                    <a:pt x="144399" y="92329"/>
                  </a:lnTo>
                  <a:lnTo>
                    <a:pt x="151003" y="96520"/>
                  </a:lnTo>
                  <a:lnTo>
                    <a:pt x="150749" y="96901"/>
                  </a:lnTo>
                  <a:lnTo>
                    <a:pt x="157226" y="101092"/>
                  </a:lnTo>
                  <a:lnTo>
                    <a:pt x="162306" y="104267"/>
                  </a:lnTo>
                  <a:lnTo>
                    <a:pt x="161925" y="104648"/>
                  </a:lnTo>
                  <a:lnTo>
                    <a:pt x="156972" y="101473"/>
                  </a:lnTo>
                  <a:lnTo>
                    <a:pt x="157226" y="101092"/>
                  </a:lnTo>
                  <a:lnTo>
                    <a:pt x="157480" y="100584"/>
                  </a:lnTo>
                  <a:lnTo>
                    <a:pt x="162433" y="103886"/>
                  </a:lnTo>
                  <a:lnTo>
                    <a:pt x="254" y="508"/>
                  </a:lnTo>
                  <a:lnTo>
                    <a:pt x="162179" y="10426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3" name="Volný tvar 252"/>
            <p:cNvSpPr/>
            <p:nvPr/>
          </p:nvSpPr>
          <p:spPr>
            <a:xfrm>
              <a:off x="5527929" y="2871089"/>
              <a:ext cx="162307" cy="104395"/>
            </a:xfrm>
            <a:custGeom>
              <a:avLst/>
              <a:gdLst/>
              <a:ahLst/>
              <a:cxnLst/>
              <a:rect l="0" t="0" r="0" b="0"/>
              <a:pathLst>
                <a:path w="162307" h="104395">
                  <a:moveTo>
                    <a:pt x="6731" y="4572"/>
                  </a:moveTo>
                  <a:lnTo>
                    <a:pt x="6477" y="4826"/>
                  </a:lnTo>
                  <a:lnTo>
                    <a:pt x="0" y="635"/>
                  </a:lnTo>
                  <a:lnTo>
                    <a:pt x="254" y="381"/>
                  </a:lnTo>
                  <a:lnTo>
                    <a:pt x="381" y="0"/>
                  </a:lnTo>
                  <a:lnTo>
                    <a:pt x="7112" y="4191"/>
                  </a:lnTo>
                  <a:lnTo>
                    <a:pt x="6731" y="4572"/>
                  </a:lnTo>
                  <a:lnTo>
                    <a:pt x="13335" y="8636"/>
                  </a:lnTo>
                  <a:lnTo>
                    <a:pt x="19812" y="12954"/>
                  </a:lnTo>
                  <a:lnTo>
                    <a:pt x="19685" y="13335"/>
                  </a:lnTo>
                  <a:lnTo>
                    <a:pt x="13081" y="9144"/>
                  </a:lnTo>
                  <a:lnTo>
                    <a:pt x="13335" y="8636"/>
                  </a:lnTo>
                  <a:lnTo>
                    <a:pt x="13589" y="8255"/>
                  </a:lnTo>
                  <a:lnTo>
                    <a:pt x="20193" y="12446"/>
                  </a:lnTo>
                  <a:lnTo>
                    <a:pt x="19812" y="12954"/>
                  </a:lnTo>
                  <a:lnTo>
                    <a:pt x="26416" y="17145"/>
                  </a:lnTo>
                  <a:lnTo>
                    <a:pt x="32893" y="21336"/>
                  </a:lnTo>
                  <a:lnTo>
                    <a:pt x="32766" y="21590"/>
                  </a:lnTo>
                  <a:lnTo>
                    <a:pt x="26162" y="17526"/>
                  </a:lnTo>
                  <a:lnTo>
                    <a:pt x="26416" y="17145"/>
                  </a:lnTo>
                  <a:lnTo>
                    <a:pt x="26670" y="16637"/>
                  </a:lnTo>
                  <a:lnTo>
                    <a:pt x="33147" y="20955"/>
                  </a:lnTo>
                  <a:lnTo>
                    <a:pt x="32893" y="21336"/>
                  </a:lnTo>
                  <a:lnTo>
                    <a:pt x="39497" y="25527"/>
                  </a:lnTo>
                  <a:lnTo>
                    <a:pt x="45974" y="29718"/>
                  </a:lnTo>
                  <a:lnTo>
                    <a:pt x="45720" y="30099"/>
                  </a:lnTo>
                  <a:lnTo>
                    <a:pt x="39243" y="25908"/>
                  </a:lnTo>
                  <a:lnTo>
                    <a:pt x="39497" y="25527"/>
                  </a:lnTo>
                  <a:lnTo>
                    <a:pt x="39751" y="25146"/>
                  </a:lnTo>
                  <a:lnTo>
                    <a:pt x="46228" y="29210"/>
                  </a:lnTo>
                  <a:lnTo>
                    <a:pt x="45974" y="29718"/>
                  </a:lnTo>
                  <a:lnTo>
                    <a:pt x="52578" y="33909"/>
                  </a:lnTo>
                  <a:lnTo>
                    <a:pt x="59055" y="38100"/>
                  </a:lnTo>
                  <a:lnTo>
                    <a:pt x="58928" y="38481"/>
                  </a:lnTo>
                  <a:lnTo>
                    <a:pt x="52324" y="34290"/>
                  </a:lnTo>
                  <a:lnTo>
                    <a:pt x="52451" y="33909"/>
                  </a:lnTo>
                  <a:lnTo>
                    <a:pt x="52832" y="33528"/>
                  </a:lnTo>
                  <a:lnTo>
                    <a:pt x="59309" y="37719"/>
                  </a:lnTo>
                  <a:lnTo>
                    <a:pt x="59055" y="38100"/>
                  </a:lnTo>
                  <a:lnTo>
                    <a:pt x="65659" y="42291"/>
                  </a:lnTo>
                  <a:lnTo>
                    <a:pt x="72136" y="46482"/>
                  </a:lnTo>
                  <a:lnTo>
                    <a:pt x="72009" y="46736"/>
                  </a:lnTo>
                  <a:lnTo>
                    <a:pt x="65405" y="42545"/>
                  </a:lnTo>
                  <a:lnTo>
                    <a:pt x="65659" y="42291"/>
                  </a:lnTo>
                  <a:lnTo>
                    <a:pt x="65913" y="41910"/>
                  </a:lnTo>
                  <a:lnTo>
                    <a:pt x="72390" y="46101"/>
                  </a:lnTo>
                  <a:lnTo>
                    <a:pt x="72136" y="46482"/>
                  </a:lnTo>
                  <a:lnTo>
                    <a:pt x="78740" y="50546"/>
                  </a:lnTo>
                  <a:lnTo>
                    <a:pt x="85217" y="54737"/>
                  </a:lnTo>
                  <a:lnTo>
                    <a:pt x="85090" y="55118"/>
                  </a:lnTo>
                  <a:lnTo>
                    <a:pt x="78486" y="50927"/>
                  </a:lnTo>
                  <a:lnTo>
                    <a:pt x="78740" y="50546"/>
                  </a:lnTo>
                  <a:lnTo>
                    <a:pt x="78994" y="50292"/>
                  </a:lnTo>
                  <a:lnTo>
                    <a:pt x="85598" y="54483"/>
                  </a:lnTo>
                  <a:lnTo>
                    <a:pt x="85217" y="54737"/>
                  </a:lnTo>
                  <a:lnTo>
                    <a:pt x="91821" y="58928"/>
                  </a:lnTo>
                  <a:lnTo>
                    <a:pt x="98298" y="63119"/>
                  </a:lnTo>
                  <a:lnTo>
                    <a:pt x="98171" y="63627"/>
                  </a:lnTo>
                  <a:lnTo>
                    <a:pt x="91567" y="59309"/>
                  </a:lnTo>
                  <a:lnTo>
                    <a:pt x="91821" y="58928"/>
                  </a:lnTo>
                  <a:lnTo>
                    <a:pt x="92075" y="58547"/>
                  </a:lnTo>
                  <a:lnTo>
                    <a:pt x="98679" y="62738"/>
                  </a:lnTo>
                  <a:lnTo>
                    <a:pt x="98298" y="63119"/>
                  </a:lnTo>
                  <a:lnTo>
                    <a:pt x="104902" y="67437"/>
                  </a:lnTo>
                  <a:lnTo>
                    <a:pt x="111379" y="71628"/>
                  </a:lnTo>
                  <a:lnTo>
                    <a:pt x="111252" y="72009"/>
                  </a:lnTo>
                  <a:lnTo>
                    <a:pt x="104648" y="67818"/>
                  </a:lnTo>
                  <a:lnTo>
                    <a:pt x="104902" y="67437"/>
                  </a:lnTo>
                  <a:lnTo>
                    <a:pt x="105156" y="66929"/>
                  </a:lnTo>
                  <a:lnTo>
                    <a:pt x="111633" y="71247"/>
                  </a:lnTo>
                  <a:lnTo>
                    <a:pt x="111379" y="71628"/>
                  </a:lnTo>
                  <a:lnTo>
                    <a:pt x="117856" y="75819"/>
                  </a:lnTo>
                  <a:lnTo>
                    <a:pt x="124460" y="80010"/>
                  </a:lnTo>
                  <a:lnTo>
                    <a:pt x="124206" y="80391"/>
                  </a:lnTo>
                  <a:lnTo>
                    <a:pt x="117729" y="76200"/>
                  </a:lnTo>
                  <a:lnTo>
                    <a:pt x="117856" y="75819"/>
                  </a:lnTo>
                  <a:lnTo>
                    <a:pt x="118237" y="75438"/>
                  </a:lnTo>
                  <a:lnTo>
                    <a:pt x="124714" y="79629"/>
                  </a:lnTo>
                  <a:lnTo>
                    <a:pt x="124460" y="80010"/>
                  </a:lnTo>
                  <a:lnTo>
                    <a:pt x="131064" y="84201"/>
                  </a:lnTo>
                  <a:lnTo>
                    <a:pt x="137541" y="88392"/>
                  </a:lnTo>
                  <a:lnTo>
                    <a:pt x="137287" y="88646"/>
                  </a:lnTo>
                  <a:lnTo>
                    <a:pt x="130810" y="84582"/>
                  </a:lnTo>
                  <a:lnTo>
                    <a:pt x="130937" y="84201"/>
                  </a:lnTo>
                  <a:lnTo>
                    <a:pt x="131318" y="83820"/>
                  </a:lnTo>
                  <a:lnTo>
                    <a:pt x="137795" y="88011"/>
                  </a:lnTo>
                  <a:lnTo>
                    <a:pt x="137541" y="88392"/>
                  </a:lnTo>
                  <a:lnTo>
                    <a:pt x="144145" y="92456"/>
                  </a:lnTo>
                  <a:lnTo>
                    <a:pt x="150622" y="96647"/>
                  </a:lnTo>
                  <a:lnTo>
                    <a:pt x="150368" y="97028"/>
                  </a:lnTo>
                  <a:lnTo>
                    <a:pt x="143891" y="92837"/>
                  </a:lnTo>
                  <a:lnTo>
                    <a:pt x="144145" y="92456"/>
                  </a:lnTo>
                  <a:lnTo>
                    <a:pt x="144399" y="92202"/>
                  </a:lnTo>
                  <a:lnTo>
                    <a:pt x="150876" y="96393"/>
                  </a:lnTo>
                  <a:lnTo>
                    <a:pt x="150622" y="96774"/>
                  </a:lnTo>
                  <a:lnTo>
                    <a:pt x="157226" y="100838"/>
                  </a:lnTo>
                  <a:lnTo>
                    <a:pt x="162179" y="104140"/>
                  </a:lnTo>
                  <a:lnTo>
                    <a:pt x="161925" y="104394"/>
                  </a:lnTo>
                  <a:lnTo>
                    <a:pt x="156972" y="101346"/>
                  </a:lnTo>
                  <a:lnTo>
                    <a:pt x="157226" y="100838"/>
                  </a:lnTo>
                  <a:lnTo>
                    <a:pt x="157480" y="100457"/>
                  </a:lnTo>
                  <a:lnTo>
                    <a:pt x="162306" y="103759"/>
                  </a:lnTo>
                  <a:lnTo>
                    <a:pt x="254" y="381"/>
                  </a:lnTo>
                  <a:lnTo>
                    <a:pt x="162179" y="10414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4" name="Volný tvar 253"/>
            <p:cNvSpPr/>
            <p:nvPr/>
          </p:nvSpPr>
          <p:spPr>
            <a:xfrm>
              <a:off x="5555107" y="2859151"/>
              <a:ext cx="162434" cy="104395"/>
            </a:xfrm>
            <a:custGeom>
              <a:avLst/>
              <a:gdLst/>
              <a:ahLst/>
              <a:cxnLst/>
              <a:rect l="0" t="0" r="0" b="0"/>
              <a:pathLst>
                <a:path w="162434" h="104395">
                  <a:moveTo>
                    <a:pt x="6858" y="4445"/>
                  </a:moveTo>
                  <a:lnTo>
                    <a:pt x="6477" y="4826"/>
                  </a:lnTo>
                  <a:lnTo>
                    <a:pt x="0" y="762"/>
                  </a:lnTo>
                  <a:lnTo>
                    <a:pt x="254" y="381"/>
                  </a:lnTo>
                  <a:lnTo>
                    <a:pt x="508" y="0"/>
                  </a:lnTo>
                  <a:lnTo>
                    <a:pt x="6985" y="4191"/>
                  </a:lnTo>
                  <a:lnTo>
                    <a:pt x="6858" y="4445"/>
                  </a:lnTo>
                  <a:lnTo>
                    <a:pt x="13335" y="8636"/>
                  </a:lnTo>
                  <a:lnTo>
                    <a:pt x="19812" y="12827"/>
                  </a:lnTo>
                  <a:lnTo>
                    <a:pt x="19685" y="13208"/>
                  </a:lnTo>
                  <a:lnTo>
                    <a:pt x="13081" y="9017"/>
                  </a:lnTo>
                  <a:lnTo>
                    <a:pt x="13335" y="8636"/>
                  </a:lnTo>
                  <a:lnTo>
                    <a:pt x="13589" y="8382"/>
                  </a:lnTo>
                  <a:lnTo>
                    <a:pt x="20066" y="12446"/>
                  </a:lnTo>
                  <a:lnTo>
                    <a:pt x="19939" y="12827"/>
                  </a:lnTo>
                  <a:lnTo>
                    <a:pt x="26416" y="17018"/>
                  </a:lnTo>
                  <a:lnTo>
                    <a:pt x="33020" y="21336"/>
                  </a:lnTo>
                  <a:lnTo>
                    <a:pt x="32766" y="21717"/>
                  </a:lnTo>
                  <a:lnTo>
                    <a:pt x="26162" y="17399"/>
                  </a:lnTo>
                  <a:lnTo>
                    <a:pt x="26416" y="17018"/>
                  </a:lnTo>
                  <a:lnTo>
                    <a:pt x="26543" y="16637"/>
                  </a:lnTo>
                  <a:lnTo>
                    <a:pt x="33274" y="20828"/>
                  </a:lnTo>
                  <a:lnTo>
                    <a:pt x="33020" y="21336"/>
                  </a:lnTo>
                  <a:lnTo>
                    <a:pt x="39497" y="25400"/>
                  </a:lnTo>
                  <a:lnTo>
                    <a:pt x="46101" y="29718"/>
                  </a:lnTo>
                  <a:lnTo>
                    <a:pt x="45847" y="29972"/>
                  </a:lnTo>
                  <a:lnTo>
                    <a:pt x="39243" y="25781"/>
                  </a:lnTo>
                  <a:lnTo>
                    <a:pt x="39624" y="25527"/>
                  </a:lnTo>
                  <a:lnTo>
                    <a:pt x="39751" y="25146"/>
                  </a:lnTo>
                  <a:lnTo>
                    <a:pt x="46355" y="29337"/>
                  </a:lnTo>
                  <a:lnTo>
                    <a:pt x="46101" y="29591"/>
                  </a:lnTo>
                  <a:lnTo>
                    <a:pt x="52578" y="33782"/>
                  </a:lnTo>
                  <a:lnTo>
                    <a:pt x="59182" y="37973"/>
                  </a:lnTo>
                  <a:lnTo>
                    <a:pt x="58928" y="38481"/>
                  </a:lnTo>
                  <a:lnTo>
                    <a:pt x="52324" y="34163"/>
                  </a:lnTo>
                  <a:lnTo>
                    <a:pt x="52578" y="33782"/>
                  </a:lnTo>
                  <a:lnTo>
                    <a:pt x="52959" y="33401"/>
                  </a:lnTo>
                  <a:lnTo>
                    <a:pt x="59436" y="37592"/>
                  </a:lnTo>
                  <a:lnTo>
                    <a:pt x="59182" y="37973"/>
                  </a:lnTo>
                  <a:lnTo>
                    <a:pt x="65659" y="42164"/>
                  </a:lnTo>
                  <a:lnTo>
                    <a:pt x="72263" y="46482"/>
                  </a:lnTo>
                  <a:lnTo>
                    <a:pt x="71882" y="46736"/>
                  </a:lnTo>
                  <a:lnTo>
                    <a:pt x="65405" y="42672"/>
                  </a:lnTo>
                  <a:lnTo>
                    <a:pt x="65659" y="42164"/>
                  </a:lnTo>
                  <a:lnTo>
                    <a:pt x="65913" y="41783"/>
                  </a:lnTo>
                  <a:lnTo>
                    <a:pt x="72390" y="45974"/>
                  </a:lnTo>
                  <a:lnTo>
                    <a:pt x="72263" y="46482"/>
                  </a:lnTo>
                  <a:lnTo>
                    <a:pt x="78740" y="50673"/>
                  </a:lnTo>
                  <a:lnTo>
                    <a:pt x="85344" y="54737"/>
                  </a:lnTo>
                  <a:lnTo>
                    <a:pt x="84963" y="55245"/>
                  </a:lnTo>
                  <a:lnTo>
                    <a:pt x="78486" y="50927"/>
                  </a:lnTo>
                  <a:lnTo>
                    <a:pt x="78740" y="50673"/>
                  </a:lnTo>
                  <a:lnTo>
                    <a:pt x="78994" y="50165"/>
                  </a:lnTo>
                  <a:lnTo>
                    <a:pt x="85471" y="54356"/>
                  </a:lnTo>
                  <a:lnTo>
                    <a:pt x="85344" y="54864"/>
                  </a:lnTo>
                  <a:lnTo>
                    <a:pt x="91821" y="59055"/>
                  </a:lnTo>
                  <a:lnTo>
                    <a:pt x="98298" y="63246"/>
                  </a:lnTo>
                  <a:lnTo>
                    <a:pt x="98171" y="63627"/>
                  </a:lnTo>
                  <a:lnTo>
                    <a:pt x="91567" y="59436"/>
                  </a:lnTo>
                  <a:lnTo>
                    <a:pt x="91821" y="59055"/>
                  </a:lnTo>
                  <a:lnTo>
                    <a:pt x="92075" y="58547"/>
                  </a:lnTo>
                  <a:lnTo>
                    <a:pt x="98552" y="62865"/>
                  </a:lnTo>
                  <a:lnTo>
                    <a:pt x="98425" y="63246"/>
                  </a:lnTo>
                  <a:lnTo>
                    <a:pt x="104902" y="67310"/>
                  </a:lnTo>
                  <a:lnTo>
                    <a:pt x="111506" y="71628"/>
                  </a:lnTo>
                  <a:lnTo>
                    <a:pt x="111252" y="71882"/>
                  </a:lnTo>
                  <a:lnTo>
                    <a:pt x="104648" y="67691"/>
                  </a:lnTo>
                  <a:lnTo>
                    <a:pt x="104902" y="67437"/>
                  </a:lnTo>
                  <a:lnTo>
                    <a:pt x="105029" y="67056"/>
                  </a:lnTo>
                  <a:lnTo>
                    <a:pt x="111633" y="71247"/>
                  </a:lnTo>
                  <a:lnTo>
                    <a:pt x="111506" y="71628"/>
                  </a:lnTo>
                  <a:lnTo>
                    <a:pt x="117983" y="75692"/>
                  </a:lnTo>
                  <a:lnTo>
                    <a:pt x="124587" y="79883"/>
                  </a:lnTo>
                  <a:lnTo>
                    <a:pt x="124333" y="80264"/>
                  </a:lnTo>
                  <a:lnTo>
                    <a:pt x="117729" y="76073"/>
                  </a:lnTo>
                  <a:lnTo>
                    <a:pt x="118110" y="75692"/>
                  </a:lnTo>
                  <a:lnTo>
                    <a:pt x="118237" y="75438"/>
                  </a:lnTo>
                  <a:lnTo>
                    <a:pt x="124841" y="79629"/>
                  </a:lnTo>
                  <a:lnTo>
                    <a:pt x="124587" y="79883"/>
                  </a:lnTo>
                  <a:lnTo>
                    <a:pt x="131064" y="84074"/>
                  </a:lnTo>
                  <a:lnTo>
                    <a:pt x="137668" y="88265"/>
                  </a:lnTo>
                  <a:lnTo>
                    <a:pt x="137414" y="88646"/>
                  </a:lnTo>
                  <a:lnTo>
                    <a:pt x="130810" y="84455"/>
                  </a:lnTo>
                  <a:lnTo>
                    <a:pt x="131064" y="84074"/>
                  </a:lnTo>
                  <a:lnTo>
                    <a:pt x="131318" y="83693"/>
                  </a:lnTo>
                  <a:lnTo>
                    <a:pt x="137795" y="87884"/>
                  </a:lnTo>
                  <a:lnTo>
                    <a:pt x="137668" y="88265"/>
                  </a:lnTo>
                  <a:lnTo>
                    <a:pt x="144145" y="92456"/>
                  </a:lnTo>
                  <a:lnTo>
                    <a:pt x="150749" y="96647"/>
                  </a:lnTo>
                  <a:lnTo>
                    <a:pt x="150368" y="97155"/>
                  </a:lnTo>
                  <a:lnTo>
                    <a:pt x="143891" y="92964"/>
                  </a:lnTo>
                  <a:lnTo>
                    <a:pt x="144145" y="92456"/>
                  </a:lnTo>
                  <a:lnTo>
                    <a:pt x="144399" y="92075"/>
                  </a:lnTo>
                  <a:lnTo>
                    <a:pt x="150876" y="96266"/>
                  </a:lnTo>
                  <a:lnTo>
                    <a:pt x="150749" y="96647"/>
                  </a:lnTo>
                  <a:lnTo>
                    <a:pt x="157226" y="100838"/>
                  </a:lnTo>
                  <a:lnTo>
                    <a:pt x="162052" y="104013"/>
                  </a:lnTo>
                  <a:lnTo>
                    <a:pt x="162052" y="104394"/>
                  </a:lnTo>
                  <a:lnTo>
                    <a:pt x="156972" y="101346"/>
                  </a:lnTo>
                  <a:lnTo>
                    <a:pt x="157226" y="100838"/>
                  </a:lnTo>
                  <a:lnTo>
                    <a:pt x="157480" y="100584"/>
                  </a:lnTo>
                  <a:lnTo>
                    <a:pt x="162433" y="103632"/>
                  </a:lnTo>
                  <a:lnTo>
                    <a:pt x="254" y="381"/>
                  </a:lnTo>
                  <a:lnTo>
                    <a:pt x="162179" y="10401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5" name="Volný tvar 254"/>
            <p:cNvSpPr/>
            <p:nvPr/>
          </p:nvSpPr>
          <p:spPr>
            <a:xfrm>
              <a:off x="4622673" y="2794381"/>
              <a:ext cx="1153161" cy="476886"/>
            </a:xfrm>
            <a:custGeom>
              <a:avLst/>
              <a:gdLst/>
              <a:ahLst/>
              <a:cxnLst/>
              <a:rect l="0" t="0" r="0" b="0"/>
              <a:pathLst>
                <a:path w="1153161" h="476886">
                  <a:moveTo>
                    <a:pt x="42926" y="476885"/>
                  </a:moveTo>
                  <a:lnTo>
                    <a:pt x="0" y="426847"/>
                  </a:lnTo>
                  <a:lnTo>
                    <a:pt x="942848" y="0"/>
                  </a:lnTo>
                  <a:lnTo>
                    <a:pt x="1153160" y="146050"/>
                  </a:lnTo>
                  <a:lnTo>
                    <a:pt x="1112139" y="168275"/>
                  </a:lnTo>
                  <a:lnTo>
                    <a:pt x="947039" y="62484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6" name="Volný tvar 255"/>
            <p:cNvSpPr/>
            <p:nvPr/>
          </p:nvSpPr>
          <p:spPr>
            <a:xfrm>
              <a:off x="4622969" y="2794429"/>
              <a:ext cx="1153028" cy="476882"/>
            </a:xfrm>
            <a:custGeom>
              <a:avLst/>
              <a:gdLst/>
              <a:ahLst/>
              <a:cxnLst/>
              <a:rect l="0" t="0" r="0" b="0"/>
              <a:pathLst>
                <a:path w="1153028" h="476882">
                  <a:moveTo>
                    <a:pt x="42558" y="476881"/>
                  </a:moveTo>
                  <a:lnTo>
                    <a:pt x="0" y="427043"/>
                  </a:lnTo>
                  <a:lnTo>
                    <a:pt x="942215" y="0"/>
                  </a:lnTo>
                  <a:lnTo>
                    <a:pt x="1153027" y="146582"/>
                  </a:lnTo>
                  <a:lnTo>
                    <a:pt x="1111458" y="168081"/>
                  </a:lnTo>
                  <a:lnTo>
                    <a:pt x="947164" y="6254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7" name="Volný tvar 256"/>
            <p:cNvSpPr/>
            <p:nvPr/>
          </p:nvSpPr>
          <p:spPr>
            <a:xfrm>
              <a:off x="5162804" y="2988183"/>
              <a:ext cx="192533" cy="138812"/>
            </a:xfrm>
            <a:custGeom>
              <a:avLst/>
              <a:gdLst/>
              <a:ahLst/>
              <a:cxnLst/>
              <a:rect l="0" t="0" r="0" b="0"/>
              <a:pathLst>
                <a:path w="192533" h="138812">
                  <a:moveTo>
                    <a:pt x="0" y="0"/>
                  </a:moveTo>
                  <a:lnTo>
                    <a:pt x="192532" y="123444"/>
                  </a:lnTo>
                  <a:lnTo>
                    <a:pt x="182372" y="138811"/>
                  </a:lnTo>
                  <a:lnTo>
                    <a:pt x="7493" y="25654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8" name="Volný tvar 257"/>
            <p:cNvSpPr/>
            <p:nvPr/>
          </p:nvSpPr>
          <p:spPr>
            <a:xfrm>
              <a:off x="5162366" y="2987917"/>
              <a:ext cx="192999" cy="138765"/>
            </a:xfrm>
            <a:custGeom>
              <a:avLst/>
              <a:gdLst/>
              <a:ahLst/>
              <a:cxnLst/>
              <a:rect l="0" t="0" r="0" b="0"/>
              <a:pathLst>
                <a:path w="192999" h="138765">
                  <a:moveTo>
                    <a:pt x="0" y="0"/>
                  </a:moveTo>
                  <a:lnTo>
                    <a:pt x="192998" y="124106"/>
                  </a:lnTo>
                  <a:lnTo>
                    <a:pt x="183100" y="138764"/>
                  </a:lnTo>
                  <a:lnTo>
                    <a:pt x="7918" y="263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9" name="Volný tvar 258"/>
            <p:cNvSpPr/>
            <p:nvPr/>
          </p:nvSpPr>
          <p:spPr>
            <a:xfrm>
              <a:off x="5542534" y="2816860"/>
              <a:ext cx="193930" cy="130049"/>
            </a:xfrm>
            <a:custGeom>
              <a:avLst/>
              <a:gdLst/>
              <a:ahLst/>
              <a:cxnLst/>
              <a:rect l="0" t="0" r="0" b="0"/>
              <a:pathLst>
                <a:path w="193930" h="130049">
                  <a:moveTo>
                    <a:pt x="193929" y="120650"/>
                  </a:moveTo>
                  <a:lnTo>
                    <a:pt x="180213" y="130048"/>
                  </a:lnTo>
                  <a:lnTo>
                    <a:pt x="5969" y="20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0" name="Volný tvar 259"/>
            <p:cNvSpPr/>
            <p:nvPr/>
          </p:nvSpPr>
          <p:spPr>
            <a:xfrm>
              <a:off x="5542421" y="2816904"/>
              <a:ext cx="193986" cy="129971"/>
            </a:xfrm>
            <a:custGeom>
              <a:avLst/>
              <a:gdLst/>
              <a:ahLst/>
              <a:cxnLst/>
              <a:rect l="0" t="0" r="0" b="0"/>
              <a:pathLst>
                <a:path w="193986" h="129971">
                  <a:moveTo>
                    <a:pt x="0" y="0"/>
                  </a:moveTo>
                  <a:lnTo>
                    <a:pt x="5938" y="20521"/>
                  </a:lnTo>
                  <a:lnTo>
                    <a:pt x="180129" y="129970"/>
                  </a:lnTo>
                  <a:lnTo>
                    <a:pt x="193985" y="12019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1" name="Volný tvar 260"/>
            <p:cNvSpPr/>
            <p:nvPr/>
          </p:nvSpPr>
          <p:spPr>
            <a:xfrm>
              <a:off x="4253738" y="2608580"/>
              <a:ext cx="1819530" cy="913131"/>
            </a:xfrm>
            <a:custGeom>
              <a:avLst/>
              <a:gdLst/>
              <a:ahLst/>
              <a:cxnLst/>
              <a:rect l="0" t="0" r="0" b="0"/>
              <a:pathLst>
                <a:path w="1819530" h="913131">
                  <a:moveTo>
                    <a:pt x="1290193" y="211582"/>
                  </a:moveTo>
                  <a:lnTo>
                    <a:pt x="1477264" y="328422"/>
                  </a:lnTo>
                  <a:lnTo>
                    <a:pt x="1158748" y="469646"/>
                  </a:lnTo>
                  <a:lnTo>
                    <a:pt x="972947" y="350647"/>
                  </a:lnTo>
                  <a:lnTo>
                    <a:pt x="534670" y="913130"/>
                  </a:lnTo>
                  <a:lnTo>
                    <a:pt x="368808" y="814324"/>
                  </a:lnTo>
                  <a:lnTo>
                    <a:pt x="352044" y="804418"/>
                  </a:lnTo>
                  <a:lnTo>
                    <a:pt x="334137" y="795274"/>
                  </a:lnTo>
                  <a:lnTo>
                    <a:pt x="324866" y="792099"/>
                  </a:lnTo>
                  <a:lnTo>
                    <a:pt x="315722" y="790067"/>
                  </a:lnTo>
                  <a:lnTo>
                    <a:pt x="306324" y="789432"/>
                  </a:lnTo>
                  <a:lnTo>
                    <a:pt x="297307" y="790829"/>
                  </a:lnTo>
                  <a:lnTo>
                    <a:pt x="251587" y="802640"/>
                  </a:lnTo>
                  <a:lnTo>
                    <a:pt x="239522" y="804672"/>
                  </a:lnTo>
                  <a:lnTo>
                    <a:pt x="226441" y="805180"/>
                  </a:lnTo>
                  <a:lnTo>
                    <a:pt x="212598" y="804418"/>
                  </a:lnTo>
                  <a:lnTo>
                    <a:pt x="199136" y="802640"/>
                  </a:lnTo>
                  <a:lnTo>
                    <a:pt x="186309" y="800354"/>
                  </a:lnTo>
                  <a:lnTo>
                    <a:pt x="175006" y="797687"/>
                  </a:lnTo>
                  <a:lnTo>
                    <a:pt x="165989" y="794893"/>
                  </a:lnTo>
                  <a:lnTo>
                    <a:pt x="159893" y="792480"/>
                  </a:lnTo>
                  <a:lnTo>
                    <a:pt x="13589" y="698627"/>
                  </a:lnTo>
                  <a:lnTo>
                    <a:pt x="6985" y="692785"/>
                  </a:lnTo>
                  <a:lnTo>
                    <a:pt x="2159" y="684657"/>
                  </a:lnTo>
                  <a:lnTo>
                    <a:pt x="0" y="675767"/>
                  </a:lnTo>
                  <a:lnTo>
                    <a:pt x="381" y="671576"/>
                  </a:lnTo>
                  <a:lnTo>
                    <a:pt x="1905" y="667766"/>
                  </a:lnTo>
                  <a:lnTo>
                    <a:pt x="8890" y="654812"/>
                  </a:lnTo>
                  <a:lnTo>
                    <a:pt x="13462" y="646938"/>
                  </a:lnTo>
                  <a:lnTo>
                    <a:pt x="18923" y="639572"/>
                  </a:lnTo>
                  <a:lnTo>
                    <a:pt x="25273" y="633349"/>
                  </a:lnTo>
                  <a:lnTo>
                    <a:pt x="28956" y="631190"/>
                  </a:lnTo>
                  <a:lnTo>
                    <a:pt x="33020" y="629666"/>
                  </a:lnTo>
                  <a:lnTo>
                    <a:pt x="137287" y="603250"/>
                  </a:lnTo>
                  <a:lnTo>
                    <a:pt x="147574" y="601980"/>
                  </a:lnTo>
                  <a:lnTo>
                    <a:pt x="158369" y="602742"/>
                  </a:lnTo>
                  <a:lnTo>
                    <a:pt x="179705" y="605155"/>
                  </a:lnTo>
                  <a:lnTo>
                    <a:pt x="257937" y="608838"/>
                  </a:lnTo>
                  <a:lnTo>
                    <a:pt x="277622" y="608584"/>
                  </a:lnTo>
                  <a:lnTo>
                    <a:pt x="297434" y="606171"/>
                  </a:lnTo>
                  <a:lnTo>
                    <a:pt x="316738" y="601599"/>
                  </a:lnTo>
                  <a:lnTo>
                    <a:pt x="335280" y="594868"/>
                  </a:lnTo>
                  <a:lnTo>
                    <a:pt x="1390396" y="135382"/>
                  </a:lnTo>
                  <a:lnTo>
                    <a:pt x="1797177" y="0"/>
                  </a:lnTo>
                  <a:lnTo>
                    <a:pt x="1819529" y="17907"/>
                  </a:lnTo>
                  <a:lnTo>
                    <a:pt x="1818386" y="77089"/>
                  </a:lnTo>
                  <a:lnTo>
                    <a:pt x="1634744" y="385318"/>
                  </a:lnTo>
                  <a:lnTo>
                    <a:pt x="908304" y="381254"/>
                  </a:lnTo>
                  <a:lnTo>
                    <a:pt x="1096137" y="501777"/>
                  </a:lnTo>
                  <a:lnTo>
                    <a:pt x="604901" y="726821"/>
                  </a:lnTo>
                  <a:lnTo>
                    <a:pt x="405003" y="605028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2" name="Volný tvar 261"/>
            <p:cNvSpPr/>
            <p:nvPr/>
          </p:nvSpPr>
          <p:spPr>
            <a:xfrm>
              <a:off x="5226698" y="2819836"/>
              <a:ext cx="503771" cy="257987"/>
            </a:xfrm>
            <a:custGeom>
              <a:avLst/>
              <a:gdLst/>
              <a:ahLst/>
              <a:cxnLst/>
              <a:rect l="0" t="0" r="0" b="0"/>
              <a:pathLst>
                <a:path w="503771" h="257987">
                  <a:moveTo>
                    <a:pt x="0" y="138765"/>
                  </a:moveTo>
                  <a:lnTo>
                    <a:pt x="186068" y="257986"/>
                  </a:lnTo>
                  <a:lnTo>
                    <a:pt x="503770" y="117267"/>
                  </a:lnTo>
                  <a:lnTo>
                    <a:pt x="317702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3" name="Volný tvar 262"/>
            <p:cNvSpPr/>
            <p:nvPr/>
          </p:nvSpPr>
          <p:spPr>
            <a:xfrm>
              <a:off x="4253798" y="2608758"/>
              <a:ext cx="1819110" cy="912721"/>
            </a:xfrm>
            <a:custGeom>
              <a:avLst/>
              <a:gdLst/>
              <a:ahLst/>
              <a:cxnLst/>
              <a:rect l="0" t="0" r="0" b="0"/>
              <a:pathLst>
                <a:path w="1819110" h="912721">
                  <a:moveTo>
                    <a:pt x="1635020" y="385023"/>
                  </a:moveTo>
                  <a:lnTo>
                    <a:pt x="1818119" y="77200"/>
                  </a:lnTo>
                  <a:lnTo>
                    <a:pt x="1819109" y="17590"/>
                  </a:lnTo>
                  <a:lnTo>
                    <a:pt x="1797335" y="0"/>
                  </a:lnTo>
                  <a:lnTo>
                    <a:pt x="1390559" y="134856"/>
                  </a:lnTo>
                  <a:lnTo>
                    <a:pt x="335516" y="594148"/>
                  </a:lnTo>
                  <a:lnTo>
                    <a:pt x="316711" y="600988"/>
                  </a:lnTo>
                  <a:lnTo>
                    <a:pt x="296917" y="605874"/>
                  </a:lnTo>
                  <a:lnTo>
                    <a:pt x="278112" y="607829"/>
                  </a:lnTo>
                  <a:lnTo>
                    <a:pt x="258318" y="608806"/>
                  </a:lnTo>
                  <a:lnTo>
                    <a:pt x="180130" y="604897"/>
                  </a:lnTo>
                  <a:lnTo>
                    <a:pt x="158356" y="602942"/>
                  </a:lnTo>
                  <a:lnTo>
                    <a:pt x="147469" y="601965"/>
                  </a:lnTo>
                  <a:lnTo>
                    <a:pt x="137572" y="602942"/>
                  </a:lnTo>
                  <a:lnTo>
                    <a:pt x="32661" y="629327"/>
                  </a:lnTo>
                  <a:lnTo>
                    <a:pt x="28702" y="631282"/>
                  </a:lnTo>
                  <a:lnTo>
                    <a:pt x="24744" y="633236"/>
                  </a:lnTo>
                  <a:lnTo>
                    <a:pt x="18805" y="639100"/>
                  </a:lnTo>
                  <a:lnTo>
                    <a:pt x="13857" y="646917"/>
                  </a:lnTo>
                  <a:lnTo>
                    <a:pt x="8908" y="654735"/>
                  </a:lnTo>
                  <a:lnTo>
                    <a:pt x="1980" y="667439"/>
                  </a:lnTo>
                  <a:lnTo>
                    <a:pt x="0" y="671348"/>
                  </a:lnTo>
                  <a:lnTo>
                    <a:pt x="0" y="675257"/>
                  </a:lnTo>
                  <a:lnTo>
                    <a:pt x="1980" y="684051"/>
                  </a:lnTo>
                  <a:lnTo>
                    <a:pt x="6928" y="692847"/>
                  </a:lnTo>
                  <a:lnTo>
                    <a:pt x="13857" y="698710"/>
                  </a:lnTo>
                  <a:lnTo>
                    <a:pt x="160335" y="792522"/>
                  </a:lnTo>
                  <a:lnTo>
                    <a:pt x="166274" y="794477"/>
                  </a:lnTo>
                  <a:lnTo>
                    <a:pt x="175181" y="797409"/>
                  </a:lnTo>
                  <a:lnTo>
                    <a:pt x="186068" y="800340"/>
                  </a:lnTo>
                  <a:lnTo>
                    <a:pt x="198934" y="802295"/>
                  </a:lnTo>
                  <a:lnTo>
                    <a:pt x="212791" y="804249"/>
                  </a:lnTo>
                  <a:lnTo>
                    <a:pt x="226647" y="805226"/>
                  </a:lnTo>
                  <a:lnTo>
                    <a:pt x="239513" y="804249"/>
                  </a:lnTo>
                  <a:lnTo>
                    <a:pt x="251390" y="802295"/>
                  </a:lnTo>
                  <a:lnTo>
                    <a:pt x="296917" y="790568"/>
                  </a:lnTo>
                  <a:lnTo>
                    <a:pt x="306814" y="789591"/>
                  </a:lnTo>
                  <a:lnTo>
                    <a:pt x="315722" y="789591"/>
                  </a:lnTo>
                  <a:lnTo>
                    <a:pt x="324629" y="791545"/>
                  </a:lnTo>
                  <a:lnTo>
                    <a:pt x="333537" y="795454"/>
                  </a:lnTo>
                  <a:lnTo>
                    <a:pt x="352341" y="804249"/>
                  </a:lnTo>
                  <a:lnTo>
                    <a:pt x="369167" y="814021"/>
                  </a:lnTo>
                  <a:lnTo>
                    <a:pt x="534450" y="912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4" name="Volný tvar 263"/>
            <p:cNvSpPr/>
            <p:nvPr/>
          </p:nvSpPr>
          <p:spPr>
            <a:xfrm>
              <a:off x="4658597" y="2989870"/>
              <a:ext cx="690827" cy="345937"/>
            </a:xfrm>
            <a:custGeom>
              <a:avLst/>
              <a:gdLst/>
              <a:ahLst/>
              <a:cxnLst/>
              <a:rect l="0" t="0" r="0" b="0"/>
              <a:pathLst>
                <a:path w="690827" h="345937">
                  <a:moveTo>
                    <a:pt x="0" y="223784"/>
                  </a:moveTo>
                  <a:lnTo>
                    <a:pt x="199924" y="345936"/>
                  </a:lnTo>
                  <a:lnTo>
                    <a:pt x="690826" y="120198"/>
                  </a:lnTo>
                  <a:lnTo>
                    <a:pt x="50376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5" name="Volný tvar 264"/>
            <p:cNvSpPr/>
            <p:nvPr/>
          </p:nvSpPr>
          <p:spPr>
            <a:xfrm>
              <a:off x="4253738" y="2608580"/>
              <a:ext cx="1819530" cy="913131"/>
            </a:xfrm>
            <a:custGeom>
              <a:avLst/>
              <a:gdLst/>
              <a:ahLst/>
              <a:cxnLst/>
              <a:rect l="0" t="0" r="0" b="0"/>
              <a:pathLst>
                <a:path w="1819530" h="913131">
                  <a:moveTo>
                    <a:pt x="534670" y="913130"/>
                  </a:moveTo>
                  <a:lnTo>
                    <a:pt x="368808" y="814324"/>
                  </a:lnTo>
                  <a:lnTo>
                    <a:pt x="352044" y="804418"/>
                  </a:lnTo>
                  <a:lnTo>
                    <a:pt x="334137" y="795274"/>
                  </a:lnTo>
                  <a:lnTo>
                    <a:pt x="324866" y="792099"/>
                  </a:lnTo>
                  <a:lnTo>
                    <a:pt x="315722" y="790067"/>
                  </a:lnTo>
                  <a:lnTo>
                    <a:pt x="306324" y="789432"/>
                  </a:lnTo>
                  <a:lnTo>
                    <a:pt x="297307" y="790829"/>
                  </a:lnTo>
                  <a:lnTo>
                    <a:pt x="251587" y="802640"/>
                  </a:lnTo>
                  <a:lnTo>
                    <a:pt x="239522" y="804672"/>
                  </a:lnTo>
                  <a:lnTo>
                    <a:pt x="226441" y="805180"/>
                  </a:lnTo>
                  <a:lnTo>
                    <a:pt x="212598" y="804418"/>
                  </a:lnTo>
                  <a:lnTo>
                    <a:pt x="199136" y="802640"/>
                  </a:lnTo>
                  <a:lnTo>
                    <a:pt x="186309" y="800354"/>
                  </a:lnTo>
                  <a:lnTo>
                    <a:pt x="175006" y="797687"/>
                  </a:lnTo>
                  <a:lnTo>
                    <a:pt x="165989" y="794893"/>
                  </a:lnTo>
                  <a:lnTo>
                    <a:pt x="159893" y="792480"/>
                  </a:lnTo>
                  <a:lnTo>
                    <a:pt x="13589" y="698627"/>
                  </a:lnTo>
                  <a:lnTo>
                    <a:pt x="6985" y="692785"/>
                  </a:lnTo>
                  <a:lnTo>
                    <a:pt x="2159" y="684657"/>
                  </a:lnTo>
                  <a:lnTo>
                    <a:pt x="0" y="675767"/>
                  </a:lnTo>
                  <a:lnTo>
                    <a:pt x="381" y="671576"/>
                  </a:lnTo>
                  <a:lnTo>
                    <a:pt x="1905" y="667766"/>
                  </a:lnTo>
                  <a:lnTo>
                    <a:pt x="8890" y="654812"/>
                  </a:lnTo>
                  <a:lnTo>
                    <a:pt x="13335" y="647827"/>
                  </a:lnTo>
                  <a:lnTo>
                    <a:pt x="17780" y="643763"/>
                  </a:lnTo>
                  <a:lnTo>
                    <a:pt x="21971" y="641858"/>
                  </a:lnTo>
                  <a:lnTo>
                    <a:pt x="26289" y="641604"/>
                  </a:lnTo>
                  <a:lnTo>
                    <a:pt x="30226" y="642747"/>
                  </a:lnTo>
                  <a:lnTo>
                    <a:pt x="34036" y="644398"/>
                  </a:lnTo>
                  <a:lnTo>
                    <a:pt x="37211" y="646430"/>
                  </a:lnTo>
                  <a:lnTo>
                    <a:pt x="39878" y="647954"/>
                  </a:lnTo>
                  <a:lnTo>
                    <a:pt x="54102" y="657479"/>
                  </a:lnTo>
                  <a:lnTo>
                    <a:pt x="67310" y="666750"/>
                  </a:lnTo>
                  <a:lnTo>
                    <a:pt x="80264" y="676275"/>
                  </a:lnTo>
                  <a:lnTo>
                    <a:pt x="93726" y="685927"/>
                  </a:lnTo>
                  <a:lnTo>
                    <a:pt x="108585" y="695960"/>
                  </a:lnTo>
                  <a:lnTo>
                    <a:pt x="125730" y="706755"/>
                  </a:lnTo>
                  <a:lnTo>
                    <a:pt x="135128" y="712470"/>
                  </a:lnTo>
                  <a:lnTo>
                    <a:pt x="145669" y="718312"/>
                  </a:lnTo>
                  <a:lnTo>
                    <a:pt x="156972" y="724535"/>
                  </a:lnTo>
                  <a:lnTo>
                    <a:pt x="169291" y="730885"/>
                  </a:lnTo>
                  <a:lnTo>
                    <a:pt x="184404" y="734187"/>
                  </a:lnTo>
                  <a:lnTo>
                    <a:pt x="198628" y="735584"/>
                  </a:lnTo>
                  <a:lnTo>
                    <a:pt x="212471" y="735457"/>
                  </a:lnTo>
                  <a:lnTo>
                    <a:pt x="226314" y="734187"/>
                  </a:lnTo>
                  <a:lnTo>
                    <a:pt x="240538" y="732028"/>
                  </a:lnTo>
                  <a:lnTo>
                    <a:pt x="255651" y="729234"/>
                  </a:lnTo>
                  <a:lnTo>
                    <a:pt x="271907" y="726313"/>
                  </a:lnTo>
                  <a:lnTo>
                    <a:pt x="289687" y="723392"/>
                  </a:lnTo>
                  <a:lnTo>
                    <a:pt x="303530" y="725424"/>
                  </a:lnTo>
                  <a:lnTo>
                    <a:pt x="316103" y="726694"/>
                  </a:lnTo>
                  <a:lnTo>
                    <a:pt x="328676" y="728345"/>
                  </a:lnTo>
                  <a:lnTo>
                    <a:pt x="342265" y="731266"/>
                  </a:lnTo>
                  <a:lnTo>
                    <a:pt x="359283" y="738124"/>
                  </a:lnTo>
                  <a:lnTo>
                    <a:pt x="377698" y="746125"/>
                  </a:lnTo>
                  <a:lnTo>
                    <a:pt x="397383" y="755015"/>
                  </a:lnTo>
                  <a:lnTo>
                    <a:pt x="417576" y="764413"/>
                  </a:lnTo>
                  <a:lnTo>
                    <a:pt x="458216" y="782955"/>
                  </a:lnTo>
                  <a:lnTo>
                    <a:pt x="477520" y="791337"/>
                  </a:lnTo>
                  <a:lnTo>
                    <a:pt x="495681" y="798449"/>
                  </a:lnTo>
                  <a:lnTo>
                    <a:pt x="519303" y="804291"/>
                  </a:lnTo>
                  <a:lnTo>
                    <a:pt x="530479" y="806196"/>
                  </a:lnTo>
                  <a:lnTo>
                    <a:pt x="541147" y="807593"/>
                  </a:lnTo>
                  <a:lnTo>
                    <a:pt x="551434" y="808101"/>
                  </a:lnTo>
                  <a:lnTo>
                    <a:pt x="561467" y="807339"/>
                  </a:lnTo>
                  <a:lnTo>
                    <a:pt x="571246" y="805561"/>
                  </a:lnTo>
                  <a:lnTo>
                    <a:pt x="580771" y="802132"/>
                  </a:lnTo>
                  <a:lnTo>
                    <a:pt x="646176" y="773176"/>
                  </a:lnTo>
                  <a:lnTo>
                    <a:pt x="710311" y="744220"/>
                  </a:lnTo>
                  <a:lnTo>
                    <a:pt x="773430" y="715391"/>
                  </a:lnTo>
                  <a:lnTo>
                    <a:pt x="835533" y="686562"/>
                  </a:lnTo>
                  <a:lnTo>
                    <a:pt x="957707" y="629158"/>
                  </a:lnTo>
                  <a:lnTo>
                    <a:pt x="1077595" y="571754"/>
                  </a:lnTo>
                  <a:lnTo>
                    <a:pt x="1315593" y="456565"/>
                  </a:lnTo>
                  <a:lnTo>
                    <a:pt x="1435862" y="398526"/>
                  </a:lnTo>
                  <a:lnTo>
                    <a:pt x="1558671" y="340106"/>
                  </a:lnTo>
                  <a:lnTo>
                    <a:pt x="1560195" y="338328"/>
                  </a:lnTo>
                  <a:lnTo>
                    <a:pt x="1562100" y="334645"/>
                  </a:lnTo>
                  <a:lnTo>
                    <a:pt x="1563370" y="329438"/>
                  </a:lnTo>
                  <a:lnTo>
                    <a:pt x="1563370" y="322707"/>
                  </a:lnTo>
                  <a:lnTo>
                    <a:pt x="1568323" y="315341"/>
                  </a:lnTo>
                  <a:lnTo>
                    <a:pt x="1573911" y="307467"/>
                  </a:lnTo>
                  <a:lnTo>
                    <a:pt x="1580261" y="298704"/>
                  </a:lnTo>
                  <a:lnTo>
                    <a:pt x="1587246" y="289687"/>
                  </a:lnTo>
                  <a:lnTo>
                    <a:pt x="1602740" y="269875"/>
                  </a:lnTo>
                  <a:lnTo>
                    <a:pt x="1620139" y="248539"/>
                  </a:lnTo>
                  <a:lnTo>
                    <a:pt x="1638808" y="225933"/>
                  </a:lnTo>
                  <a:lnTo>
                    <a:pt x="1658366" y="202311"/>
                  </a:lnTo>
                  <a:lnTo>
                    <a:pt x="1698117" y="154051"/>
                  </a:lnTo>
                  <a:lnTo>
                    <a:pt x="1717421" y="130175"/>
                  </a:lnTo>
                  <a:lnTo>
                    <a:pt x="1735709" y="106680"/>
                  </a:lnTo>
                  <a:lnTo>
                    <a:pt x="1752473" y="84328"/>
                  </a:lnTo>
                  <a:lnTo>
                    <a:pt x="1767205" y="63246"/>
                  </a:lnTo>
                  <a:lnTo>
                    <a:pt x="1773682" y="53340"/>
                  </a:lnTo>
                  <a:lnTo>
                    <a:pt x="1779524" y="43942"/>
                  </a:lnTo>
                  <a:lnTo>
                    <a:pt x="1784604" y="35052"/>
                  </a:lnTo>
                  <a:lnTo>
                    <a:pt x="1789049" y="26670"/>
                  </a:lnTo>
                  <a:lnTo>
                    <a:pt x="1792478" y="18923"/>
                  </a:lnTo>
                  <a:lnTo>
                    <a:pt x="1795018" y="11938"/>
                  </a:lnTo>
                  <a:lnTo>
                    <a:pt x="1796669" y="5588"/>
                  </a:lnTo>
                  <a:lnTo>
                    <a:pt x="1797177" y="0"/>
                  </a:lnTo>
                  <a:lnTo>
                    <a:pt x="1819529" y="17907"/>
                  </a:lnTo>
                  <a:lnTo>
                    <a:pt x="1818386" y="77089"/>
                  </a:lnTo>
                  <a:lnTo>
                    <a:pt x="1634744" y="385318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6" name="Volný tvar 265"/>
            <p:cNvSpPr/>
            <p:nvPr/>
          </p:nvSpPr>
          <p:spPr>
            <a:xfrm>
              <a:off x="4253798" y="2608758"/>
              <a:ext cx="1819110" cy="912721"/>
            </a:xfrm>
            <a:custGeom>
              <a:avLst/>
              <a:gdLst/>
              <a:ahLst/>
              <a:cxnLst/>
              <a:rect l="0" t="0" r="0" b="0"/>
              <a:pathLst>
                <a:path w="1819110" h="912721">
                  <a:moveTo>
                    <a:pt x="1635020" y="385023"/>
                  </a:moveTo>
                  <a:lnTo>
                    <a:pt x="1818119" y="77200"/>
                  </a:lnTo>
                  <a:lnTo>
                    <a:pt x="1819109" y="17590"/>
                  </a:lnTo>
                  <a:lnTo>
                    <a:pt x="1797335" y="0"/>
                  </a:lnTo>
                  <a:lnTo>
                    <a:pt x="1796345" y="5863"/>
                  </a:lnTo>
                  <a:lnTo>
                    <a:pt x="1795355" y="11727"/>
                  </a:lnTo>
                  <a:lnTo>
                    <a:pt x="1792386" y="18567"/>
                  </a:lnTo>
                  <a:lnTo>
                    <a:pt x="1789417" y="26385"/>
                  </a:lnTo>
                  <a:lnTo>
                    <a:pt x="1784468" y="35180"/>
                  </a:lnTo>
                  <a:lnTo>
                    <a:pt x="1779520" y="43975"/>
                  </a:lnTo>
                  <a:lnTo>
                    <a:pt x="1773581" y="52770"/>
                  </a:lnTo>
                  <a:lnTo>
                    <a:pt x="1766654" y="62542"/>
                  </a:lnTo>
                  <a:lnTo>
                    <a:pt x="1751808" y="84041"/>
                  </a:lnTo>
                  <a:lnTo>
                    <a:pt x="1735972" y="106517"/>
                  </a:lnTo>
                  <a:lnTo>
                    <a:pt x="1717167" y="129970"/>
                  </a:lnTo>
                  <a:lnTo>
                    <a:pt x="1698363" y="154400"/>
                  </a:lnTo>
                  <a:lnTo>
                    <a:pt x="1657784" y="202284"/>
                  </a:lnTo>
                  <a:lnTo>
                    <a:pt x="1638980" y="225737"/>
                  </a:lnTo>
                  <a:lnTo>
                    <a:pt x="1620175" y="248213"/>
                  </a:lnTo>
                  <a:lnTo>
                    <a:pt x="1602360" y="269712"/>
                  </a:lnTo>
                  <a:lnTo>
                    <a:pt x="1587514" y="289256"/>
                  </a:lnTo>
                  <a:lnTo>
                    <a:pt x="1580586" y="299028"/>
                  </a:lnTo>
                  <a:lnTo>
                    <a:pt x="1573658" y="306846"/>
                  </a:lnTo>
                  <a:lnTo>
                    <a:pt x="1568709" y="315641"/>
                  </a:lnTo>
                  <a:lnTo>
                    <a:pt x="1563761" y="322481"/>
                  </a:lnTo>
                  <a:lnTo>
                    <a:pt x="1562771" y="329322"/>
                  </a:lnTo>
                  <a:lnTo>
                    <a:pt x="1561781" y="334208"/>
                  </a:lnTo>
                  <a:lnTo>
                    <a:pt x="1559802" y="338117"/>
                  </a:lnTo>
                  <a:lnTo>
                    <a:pt x="1558812" y="340071"/>
                  </a:lnTo>
                  <a:lnTo>
                    <a:pt x="1436086" y="398704"/>
                  </a:lnTo>
                  <a:lnTo>
                    <a:pt x="1315340" y="456360"/>
                  </a:lnTo>
                  <a:lnTo>
                    <a:pt x="1077808" y="571672"/>
                  </a:lnTo>
                  <a:lnTo>
                    <a:pt x="958051" y="629327"/>
                  </a:lnTo>
                  <a:lnTo>
                    <a:pt x="835325" y="686983"/>
                  </a:lnTo>
                  <a:lnTo>
                    <a:pt x="772973" y="715322"/>
                  </a:lnTo>
                  <a:lnTo>
                    <a:pt x="710621" y="743662"/>
                  </a:lnTo>
                  <a:lnTo>
                    <a:pt x="646289" y="772978"/>
                  </a:lnTo>
                  <a:lnTo>
                    <a:pt x="580967" y="802295"/>
                  </a:lnTo>
                  <a:lnTo>
                    <a:pt x="571070" y="805226"/>
                  </a:lnTo>
                  <a:lnTo>
                    <a:pt x="561172" y="807181"/>
                  </a:lnTo>
                  <a:lnTo>
                    <a:pt x="551275" y="808158"/>
                  </a:lnTo>
                  <a:lnTo>
                    <a:pt x="541378" y="807181"/>
                  </a:lnTo>
                  <a:lnTo>
                    <a:pt x="530491" y="806204"/>
                  </a:lnTo>
                  <a:lnTo>
                    <a:pt x="519604" y="804249"/>
                  </a:lnTo>
                  <a:lnTo>
                    <a:pt x="495851" y="798386"/>
                  </a:lnTo>
                  <a:lnTo>
                    <a:pt x="477046" y="791545"/>
                  </a:lnTo>
                  <a:lnTo>
                    <a:pt x="458242" y="782750"/>
                  </a:lnTo>
                  <a:lnTo>
                    <a:pt x="417663" y="764183"/>
                  </a:lnTo>
                  <a:lnTo>
                    <a:pt x="396879" y="754411"/>
                  </a:lnTo>
                  <a:lnTo>
                    <a:pt x="378074" y="745616"/>
                  </a:lnTo>
                  <a:lnTo>
                    <a:pt x="359269" y="737798"/>
                  </a:lnTo>
                  <a:lnTo>
                    <a:pt x="342444" y="730958"/>
                  </a:lnTo>
                  <a:lnTo>
                    <a:pt x="328588" y="728026"/>
                  </a:lnTo>
                  <a:lnTo>
                    <a:pt x="315722" y="726072"/>
                  </a:lnTo>
                  <a:lnTo>
                    <a:pt x="303845" y="725095"/>
                  </a:lnTo>
                  <a:lnTo>
                    <a:pt x="289989" y="723140"/>
                  </a:lnTo>
                  <a:lnTo>
                    <a:pt x="272174" y="726072"/>
                  </a:lnTo>
                  <a:lnTo>
                    <a:pt x="255348" y="729003"/>
                  </a:lnTo>
                  <a:lnTo>
                    <a:pt x="240503" y="731935"/>
                  </a:lnTo>
                  <a:lnTo>
                    <a:pt x="226647" y="733890"/>
                  </a:lnTo>
                  <a:lnTo>
                    <a:pt x="212791" y="735844"/>
                  </a:lnTo>
                  <a:lnTo>
                    <a:pt x="197945" y="735844"/>
                  </a:lnTo>
                  <a:lnTo>
                    <a:pt x="184089" y="733890"/>
                  </a:lnTo>
                  <a:lnTo>
                    <a:pt x="169243" y="730958"/>
                  </a:lnTo>
                  <a:lnTo>
                    <a:pt x="157366" y="724117"/>
                  </a:lnTo>
                  <a:lnTo>
                    <a:pt x="145490" y="718254"/>
                  </a:lnTo>
                  <a:lnTo>
                    <a:pt x="134603" y="712391"/>
                  </a:lnTo>
                  <a:lnTo>
                    <a:pt x="125695" y="706528"/>
                  </a:lnTo>
                  <a:lnTo>
                    <a:pt x="108870" y="695778"/>
                  </a:lnTo>
                  <a:lnTo>
                    <a:pt x="94024" y="686006"/>
                  </a:lnTo>
                  <a:lnTo>
                    <a:pt x="80168" y="676234"/>
                  </a:lnTo>
                  <a:lnTo>
                    <a:pt x="67301" y="666461"/>
                  </a:lnTo>
                  <a:lnTo>
                    <a:pt x="54435" y="657667"/>
                  </a:lnTo>
                  <a:lnTo>
                    <a:pt x="39590" y="647894"/>
                  </a:lnTo>
                  <a:lnTo>
                    <a:pt x="36620" y="645940"/>
                  </a:lnTo>
                  <a:lnTo>
                    <a:pt x="33651" y="643986"/>
                  </a:lnTo>
                  <a:lnTo>
                    <a:pt x="30682" y="642031"/>
                  </a:lnTo>
                  <a:lnTo>
                    <a:pt x="26723" y="641054"/>
                  </a:lnTo>
                  <a:lnTo>
                    <a:pt x="21774" y="642031"/>
                  </a:lnTo>
                  <a:lnTo>
                    <a:pt x="17815" y="643986"/>
                  </a:lnTo>
                  <a:lnTo>
                    <a:pt x="12867" y="647894"/>
                  </a:lnTo>
                  <a:lnTo>
                    <a:pt x="8908" y="654735"/>
                  </a:lnTo>
                  <a:lnTo>
                    <a:pt x="1980" y="667439"/>
                  </a:lnTo>
                  <a:lnTo>
                    <a:pt x="0" y="671348"/>
                  </a:lnTo>
                  <a:lnTo>
                    <a:pt x="0" y="675257"/>
                  </a:lnTo>
                  <a:lnTo>
                    <a:pt x="1980" y="684051"/>
                  </a:lnTo>
                  <a:lnTo>
                    <a:pt x="6928" y="692847"/>
                  </a:lnTo>
                  <a:lnTo>
                    <a:pt x="13857" y="698710"/>
                  </a:lnTo>
                  <a:lnTo>
                    <a:pt x="160335" y="792522"/>
                  </a:lnTo>
                  <a:lnTo>
                    <a:pt x="166274" y="794477"/>
                  </a:lnTo>
                  <a:lnTo>
                    <a:pt x="175181" y="797409"/>
                  </a:lnTo>
                  <a:lnTo>
                    <a:pt x="186068" y="800340"/>
                  </a:lnTo>
                  <a:lnTo>
                    <a:pt x="198934" y="802295"/>
                  </a:lnTo>
                  <a:lnTo>
                    <a:pt x="212791" y="804249"/>
                  </a:lnTo>
                  <a:lnTo>
                    <a:pt x="226647" y="805226"/>
                  </a:lnTo>
                  <a:lnTo>
                    <a:pt x="239513" y="804249"/>
                  </a:lnTo>
                  <a:lnTo>
                    <a:pt x="251390" y="802295"/>
                  </a:lnTo>
                  <a:lnTo>
                    <a:pt x="296917" y="790568"/>
                  </a:lnTo>
                  <a:lnTo>
                    <a:pt x="306814" y="789591"/>
                  </a:lnTo>
                  <a:lnTo>
                    <a:pt x="315722" y="789591"/>
                  </a:lnTo>
                  <a:lnTo>
                    <a:pt x="324629" y="791545"/>
                  </a:lnTo>
                  <a:lnTo>
                    <a:pt x="333537" y="795454"/>
                  </a:lnTo>
                  <a:lnTo>
                    <a:pt x="352341" y="804249"/>
                  </a:lnTo>
                  <a:lnTo>
                    <a:pt x="369167" y="814021"/>
                  </a:lnTo>
                  <a:lnTo>
                    <a:pt x="534450" y="9127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7" name="Volný tvar 266"/>
            <p:cNvSpPr/>
            <p:nvPr/>
          </p:nvSpPr>
          <p:spPr>
            <a:xfrm>
              <a:off x="5577459" y="2596642"/>
              <a:ext cx="490475" cy="335662"/>
            </a:xfrm>
            <a:custGeom>
              <a:avLst/>
              <a:gdLst/>
              <a:ahLst/>
              <a:cxnLst/>
              <a:rect l="0" t="0" r="0" b="0"/>
              <a:pathLst>
                <a:path w="490475" h="335662">
                  <a:moveTo>
                    <a:pt x="0" y="182245"/>
                  </a:moveTo>
                  <a:lnTo>
                    <a:pt x="16764" y="175641"/>
                  </a:lnTo>
                  <a:lnTo>
                    <a:pt x="34036" y="168275"/>
                  </a:lnTo>
                  <a:lnTo>
                    <a:pt x="70231" y="151892"/>
                  </a:lnTo>
                  <a:lnTo>
                    <a:pt x="107950" y="134112"/>
                  </a:lnTo>
                  <a:lnTo>
                    <a:pt x="146431" y="115189"/>
                  </a:lnTo>
                  <a:lnTo>
                    <a:pt x="224536" y="76835"/>
                  </a:lnTo>
                  <a:lnTo>
                    <a:pt x="262890" y="58547"/>
                  </a:lnTo>
                  <a:lnTo>
                    <a:pt x="299974" y="41783"/>
                  </a:lnTo>
                  <a:lnTo>
                    <a:pt x="318008" y="34036"/>
                  </a:lnTo>
                  <a:lnTo>
                    <a:pt x="335534" y="26924"/>
                  </a:lnTo>
                  <a:lnTo>
                    <a:pt x="352298" y="20574"/>
                  </a:lnTo>
                  <a:lnTo>
                    <a:pt x="368681" y="14732"/>
                  </a:lnTo>
                  <a:lnTo>
                    <a:pt x="384175" y="9906"/>
                  </a:lnTo>
                  <a:lnTo>
                    <a:pt x="399034" y="5842"/>
                  </a:lnTo>
                  <a:lnTo>
                    <a:pt x="412877" y="2921"/>
                  </a:lnTo>
                  <a:lnTo>
                    <a:pt x="425958" y="889"/>
                  </a:lnTo>
                  <a:lnTo>
                    <a:pt x="438150" y="0"/>
                  </a:lnTo>
                  <a:lnTo>
                    <a:pt x="449072" y="254"/>
                  </a:lnTo>
                  <a:lnTo>
                    <a:pt x="459105" y="1905"/>
                  </a:lnTo>
                  <a:lnTo>
                    <a:pt x="467995" y="4826"/>
                  </a:lnTo>
                  <a:lnTo>
                    <a:pt x="475488" y="9271"/>
                  </a:lnTo>
                  <a:lnTo>
                    <a:pt x="481838" y="15113"/>
                  </a:lnTo>
                  <a:lnTo>
                    <a:pt x="486537" y="22606"/>
                  </a:lnTo>
                  <a:lnTo>
                    <a:pt x="489966" y="31750"/>
                  </a:lnTo>
                  <a:lnTo>
                    <a:pt x="490474" y="35687"/>
                  </a:lnTo>
                  <a:lnTo>
                    <a:pt x="489966" y="40259"/>
                  </a:lnTo>
                  <a:lnTo>
                    <a:pt x="488442" y="45593"/>
                  </a:lnTo>
                  <a:lnTo>
                    <a:pt x="485902" y="51435"/>
                  </a:lnTo>
                  <a:lnTo>
                    <a:pt x="482727" y="57912"/>
                  </a:lnTo>
                  <a:lnTo>
                    <a:pt x="478663" y="65024"/>
                  </a:lnTo>
                  <a:lnTo>
                    <a:pt x="473837" y="72644"/>
                  </a:lnTo>
                  <a:lnTo>
                    <a:pt x="468376" y="80645"/>
                  </a:lnTo>
                  <a:lnTo>
                    <a:pt x="462026" y="89154"/>
                  </a:lnTo>
                  <a:lnTo>
                    <a:pt x="455295" y="98171"/>
                  </a:lnTo>
                  <a:lnTo>
                    <a:pt x="439801" y="117221"/>
                  </a:lnTo>
                  <a:lnTo>
                    <a:pt x="422402" y="137668"/>
                  </a:lnTo>
                  <a:lnTo>
                    <a:pt x="403479" y="159131"/>
                  </a:lnTo>
                  <a:lnTo>
                    <a:pt x="383413" y="181356"/>
                  </a:lnTo>
                  <a:lnTo>
                    <a:pt x="362331" y="204089"/>
                  </a:lnTo>
                  <a:lnTo>
                    <a:pt x="319405" y="249936"/>
                  </a:lnTo>
                  <a:lnTo>
                    <a:pt x="297942" y="272415"/>
                  </a:lnTo>
                  <a:lnTo>
                    <a:pt x="277368" y="294513"/>
                  </a:lnTo>
                  <a:lnTo>
                    <a:pt x="257683" y="315595"/>
                  </a:lnTo>
                  <a:lnTo>
                    <a:pt x="239268" y="335661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8" name="Volný tvar 267"/>
            <p:cNvSpPr/>
            <p:nvPr/>
          </p:nvSpPr>
          <p:spPr>
            <a:xfrm>
              <a:off x="5577056" y="2597031"/>
              <a:ext cx="490904" cy="335184"/>
            </a:xfrm>
            <a:custGeom>
              <a:avLst/>
              <a:gdLst/>
              <a:ahLst/>
              <a:cxnLst/>
              <a:rect l="0" t="0" r="0" b="0"/>
              <a:pathLst>
                <a:path w="490904" h="335184">
                  <a:moveTo>
                    <a:pt x="0" y="181761"/>
                  </a:moveTo>
                  <a:lnTo>
                    <a:pt x="16825" y="174921"/>
                  </a:lnTo>
                  <a:lnTo>
                    <a:pt x="34640" y="168080"/>
                  </a:lnTo>
                  <a:lnTo>
                    <a:pt x="70270" y="151468"/>
                  </a:lnTo>
                  <a:lnTo>
                    <a:pt x="107880" y="133878"/>
                  </a:lnTo>
                  <a:lnTo>
                    <a:pt x="147469" y="115311"/>
                  </a:lnTo>
                  <a:lnTo>
                    <a:pt x="224667" y="76222"/>
                  </a:lnTo>
                  <a:lnTo>
                    <a:pt x="263266" y="57655"/>
                  </a:lnTo>
                  <a:lnTo>
                    <a:pt x="299886" y="41042"/>
                  </a:lnTo>
                  <a:lnTo>
                    <a:pt x="318691" y="33225"/>
                  </a:lnTo>
                  <a:lnTo>
                    <a:pt x="335516" y="26384"/>
                  </a:lnTo>
                  <a:lnTo>
                    <a:pt x="352341" y="20521"/>
                  </a:lnTo>
                  <a:lnTo>
                    <a:pt x="369167" y="14658"/>
                  </a:lnTo>
                  <a:lnTo>
                    <a:pt x="385002" y="9772"/>
                  </a:lnTo>
                  <a:lnTo>
                    <a:pt x="399848" y="5863"/>
                  </a:lnTo>
                  <a:lnTo>
                    <a:pt x="413704" y="2931"/>
                  </a:lnTo>
                  <a:lnTo>
                    <a:pt x="426571" y="977"/>
                  </a:lnTo>
                  <a:lnTo>
                    <a:pt x="438447" y="0"/>
                  </a:lnTo>
                  <a:lnTo>
                    <a:pt x="449334" y="0"/>
                  </a:lnTo>
                  <a:lnTo>
                    <a:pt x="459231" y="1954"/>
                  </a:lnTo>
                  <a:lnTo>
                    <a:pt x="468139" y="4886"/>
                  </a:lnTo>
                  <a:lnTo>
                    <a:pt x="476057" y="8795"/>
                  </a:lnTo>
                  <a:lnTo>
                    <a:pt x="481995" y="14658"/>
                  </a:lnTo>
                  <a:lnTo>
                    <a:pt x="486944" y="22476"/>
                  </a:lnTo>
                  <a:lnTo>
                    <a:pt x="490903" y="31270"/>
                  </a:lnTo>
                  <a:lnTo>
                    <a:pt x="490903" y="35179"/>
                  </a:lnTo>
                  <a:lnTo>
                    <a:pt x="490903" y="40065"/>
                  </a:lnTo>
                  <a:lnTo>
                    <a:pt x="488923" y="44951"/>
                  </a:lnTo>
                  <a:lnTo>
                    <a:pt x="486944" y="50815"/>
                  </a:lnTo>
                  <a:lnTo>
                    <a:pt x="482985" y="57655"/>
                  </a:lnTo>
                  <a:lnTo>
                    <a:pt x="479026" y="64496"/>
                  </a:lnTo>
                  <a:lnTo>
                    <a:pt x="474077" y="72313"/>
                  </a:lnTo>
                  <a:lnTo>
                    <a:pt x="469129" y="80131"/>
                  </a:lnTo>
                  <a:lnTo>
                    <a:pt x="462201" y="88926"/>
                  </a:lnTo>
                  <a:lnTo>
                    <a:pt x="455273" y="97721"/>
                  </a:lnTo>
                  <a:lnTo>
                    <a:pt x="440427" y="117265"/>
                  </a:lnTo>
                  <a:lnTo>
                    <a:pt x="422612" y="136809"/>
                  </a:lnTo>
                  <a:lnTo>
                    <a:pt x="403807" y="158308"/>
                  </a:lnTo>
                  <a:lnTo>
                    <a:pt x="384013" y="180784"/>
                  </a:lnTo>
                  <a:lnTo>
                    <a:pt x="362238" y="203260"/>
                  </a:lnTo>
                  <a:lnTo>
                    <a:pt x="319681" y="249189"/>
                  </a:lnTo>
                  <a:lnTo>
                    <a:pt x="297907" y="271665"/>
                  </a:lnTo>
                  <a:lnTo>
                    <a:pt x="278112" y="294141"/>
                  </a:lnTo>
                  <a:lnTo>
                    <a:pt x="258318" y="315639"/>
                  </a:lnTo>
                  <a:lnTo>
                    <a:pt x="239513" y="33518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9" name="Volný tvar 268"/>
            <p:cNvSpPr/>
            <p:nvPr/>
          </p:nvSpPr>
          <p:spPr>
            <a:xfrm>
              <a:off x="5617210" y="2183638"/>
              <a:ext cx="481077" cy="712217"/>
            </a:xfrm>
            <a:custGeom>
              <a:avLst/>
              <a:gdLst/>
              <a:ahLst/>
              <a:cxnLst/>
              <a:rect l="0" t="0" r="0" b="0"/>
              <a:pathLst>
                <a:path w="481077" h="712217">
                  <a:moveTo>
                    <a:pt x="137414" y="93599"/>
                  </a:moveTo>
                  <a:lnTo>
                    <a:pt x="140335" y="84963"/>
                  </a:lnTo>
                  <a:lnTo>
                    <a:pt x="145161" y="77470"/>
                  </a:lnTo>
                  <a:lnTo>
                    <a:pt x="151765" y="70739"/>
                  </a:lnTo>
                  <a:lnTo>
                    <a:pt x="159512" y="64770"/>
                  </a:lnTo>
                  <a:lnTo>
                    <a:pt x="168021" y="59309"/>
                  </a:lnTo>
                  <a:lnTo>
                    <a:pt x="177038" y="54483"/>
                  </a:lnTo>
                  <a:lnTo>
                    <a:pt x="194564" y="45339"/>
                  </a:lnTo>
                  <a:lnTo>
                    <a:pt x="211709" y="36449"/>
                  </a:lnTo>
                  <a:lnTo>
                    <a:pt x="227457" y="29083"/>
                  </a:lnTo>
                  <a:lnTo>
                    <a:pt x="242824" y="22860"/>
                  </a:lnTo>
                  <a:lnTo>
                    <a:pt x="259080" y="17399"/>
                  </a:lnTo>
                  <a:lnTo>
                    <a:pt x="277241" y="12700"/>
                  </a:lnTo>
                  <a:lnTo>
                    <a:pt x="287401" y="10541"/>
                  </a:lnTo>
                  <a:lnTo>
                    <a:pt x="298450" y="8382"/>
                  </a:lnTo>
                  <a:lnTo>
                    <a:pt x="310515" y="6477"/>
                  </a:lnTo>
                  <a:lnTo>
                    <a:pt x="323723" y="4445"/>
                  </a:lnTo>
                  <a:lnTo>
                    <a:pt x="338455" y="2413"/>
                  </a:lnTo>
                  <a:lnTo>
                    <a:pt x="354584" y="381"/>
                  </a:lnTo>
                  <a:lnTo>
                    <a:pt x="366141" y="0"/>
                  </a:lnTo>
                  <a:lnTo>
                    <a:pt x="378841" y="1778"/>
                  </a:lnTo>
                  <a:lnTo>
                    <a:pt x="392684" y="5461"/>
                  </a:lnTo>
                  <a:lnTo>
                    <a:pt x="406781" y="10922"/>
                  </a:lnTo>
                  <a:lnTo>
                    <a:pt x="421005" y="17780"/>
                  </a:lnTo>
                  <a:lnTo>
                    <a:pt x="434467" y="26162"/>
                  </a:lnTo>
                  <a:lnTo>
                    <a:pt x="447167" y="35687"/>
                  </a:lnTo>
                  <a:lnTo>
                    <a:pt x="458470" y="46101"/>
                  </a:lnTo>
                  <a:lnTo>
                    <a:pt x="467995" y="57531"/>
                  </a:lnTo>
                  <a:lnTo>
                    <a:pt x="475234" y="69596"/>
                  </a:lnTo>
                  <a:lnTo>
                    <a:pt x="479679" y="82169"/>
                  </a:lnTo>
                  <a:lnTo>
                    <a:pt x="481076" y="95250"/>
                  </a:lnTo>
                  <a:lnTo>
                    <a:pt x="478790" y="108204"/>
                  </a:lnTo>
                  <a:lnTo>
                    <a:pt x="476123" y="114808"/>
                  </a:lnTo>
                  <a:lnTo>
                    <a:pt x="472440" y="121285"/>
                  </a:lnTo>
                  <a:lnTo>
                    <a:pt x="467614" y="127889"/>
                  </a:lnTo>
                  <a:lnTo>
                    <a:pt x="461645" y="134239"/>
                  </a:lnTo>
                  <a:lnTo>
                    <a:pt x="454406" y="140589"/>
                  </a:lnTo>
                  <a:lnTo>
                    <a:pt x="445897" y="146685"/>
                  </a:lnTo>
                  <a:lnTo>
                    <a:pt x="436880" y="152146"/>
                  </a:lnTo>
                  <a:lnTo>
                    <a:pt x="429260" y="157353"/>
                  </a:lnTo>
                  <a:lnTo>
                    <a:pt x="422783" y="162433"/>
                  </a:lnTo>
                  <a:lnTo>
                    <a:pt x="417322" y="167640"/>
                  </a:lnTo>
                  <a:lnTo>
                    <a:pt x="409321" y="177546"/>
                  </a:lnTo>
                  <a:lnTo>
                    <a:pt x="404495" y="187579"/>
                  </a:lnTo>
                  <a:lnTo>
                    <a:pt x="402209" y="197612"/>
                  </a:lnTo>
                  <a:lnTo>
                    <a:pt x="401955" y="208026"/>
                  </a:lnTo>
                  <a:lnTo>
                    <a:pt x="402590" y="218694"/>
                  </a:lnTo>
                  <a:lnTo>
                    <a:pt x="403987" y="229743"/>
                  </a:lnTo>
                  <a:lnTo>
                    <a:pt x="405892" y="246380"/>
                  </a:lnTo>
                  <a:lnTo>
                    <a:pt x="408051" y="262001"/>
                  </a:lnTo>
                  <a:lnTo>
                    <a:pt x="412369" y="290830"/>
                  </a:lnTo>
                  <a:lnTo>
                    <a:pt x="416687" y="316738"/>
                  </a:lnTo>
                  <a:lnTo>
                    <a:pt x="420751" y="340487"/>
                  </a:lnTo>
                  <a:lnTo>
                    <a:pt x="424180" y="362712"/>
                  </a:lnTo>
                  <a:lnTo>
                    <a:pt x="426466" y="384048"/>
                  </a:lnTo>
                  <a:lnTo>
                    <a:pt x="427609" y="405130"/>
                  </a:lnTo>
                  <a:lnTo>
                    <a:pt x="427101" y="426720"/>
                  </a:lnTo>
                  <a:lnTo>
                    <a:pt x="426339" y="433959"/>
                  </a:lnTo>
                  <a:lnTo>
                    <a:pt x="424561" y="441198"/>
                  </a:lnTo>
                  <a:lnTo>
                    <a:pt x="418719" y="456819"/>
                  </a:lnTo>
                  <a:lnTo>
                    <a:pt x="410210" y="472948"/>
                  </a:lnTo>
                  <a:lnTo>
                    <a:pt x="399288" y="489712"/>
                  </a:lnTo>
                  <a:lnTo>
                    <a:pt x="386080" y="507111"/>
                  </a:lnTo>
                  <a:lnTo>
                    <a:pt x="371221" y="525018"/>
                  </a:lnTo>
                  <a:lnTo>
                    <a:pt x="354584" y="543433"/>
                  </a:lnTo>
                  <a:lnTo>
                    <a:pt x="336931" y="561975"/>
                  </a:lnTo>
                  <a:lnTo>
                    <a:pt x="299466" y="599948"/>
                  </a:lnTo>
                  <a:lnTo>
                    <a:pt x="260858" y="638048"/>
                  </a:lnTo>
                  <a:lnTo>
                    <a:pt x="242189" y="656971"/>
                  </a:lnTo>
                  <a:lnTo>
                    <a:pt x="224155" y="675767"/>
                  </a:lnTo>
                  <a:lnTo>
                    <a:pt x="207264" y="694182"/>
                  </a:lnTo>
                  <a:lnTo>
                    <a:pt x="191770" y="712216"/>
                  </a:lnTo>
                  <a:lnTo>
                    <a:pt x="0" y="583057"/>
                  </a:lnTo>
                  <a:lnTo>
                    <a:pt x="8001" y="577215"/>
                  </a:lnTo>
                  <a:lnTo>
                    <a:pt x="14859" y="571119"/>
                  </a:lnTo>
                  <a:lnTo>
                    <a:pt x="20955" y="564896"/>
                  </a:lnTo>
                  <a:lnTo>
                    <a:pt x="26416" y="558292"/>
                  </a:lnTo>
                  <a:lnTo>
                    <a:pt x="34925" y="544703"/>
                  </a:lnTo>
                  <a:lnTo>
                    <a:pt x="41529" y="530860"/>
                  </a:lnTo>
                  <a:lnTo>
                    <a:pt x="52324" y="502285"/>
                  </a:lnTo>
                  <a:lnTo>
                    <a:pt x="58039" y="488188"/>
                  </a:lnTo>
                  <a:lnTo>
                    <a:pt x="65151" y="474218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0" name="Volný tvar 269"/>
            <p:cNvSpPr/>
            <p:nvPr/>
          </p:nvSpPr>
          <p:spPr>
            <a:xfrm>
              <a:off x="5617635" y="2183668"/>
              <a:ext cx="481004" cy="712390"/>
            </a:xfrm>
            <a:custGeom>
              <a:avLst/>
              <a:gdLst/>
              <a:ahLst/>
              <a:cxnLst/>
              <a:rect l="0" t="0" r="0" b="0"/>
              <a:pathLst>
                <a:path w="481004" h="712390">
                  <a:moveTo>
                    <a:pt x="137570" y="93813"/>
                  </a:moveTo>
                  <a:lnTo>
                    <a:pt x="139550" y="85018"/>
                  </a:lnTo>
                  <a:lnTo>
                    <a:pt x="144499" y="77200"/>
                  </a:lnTo>
                  <a:lnTo>
                    <a:pt x="151427" y="70360"/>
                  </a:lnTo>
                  <a:lnTo>
                    <a:pt x="159344" y="64497"/>
                  </a:lnTo>
                  <a:lnTo>
                    <a:pt x="167262" y="59610"/>
                  </a:lnTo>
                  <a:lnTo>
                    <a:pt x="176169" y="54724"/>
                  </a:lnTo>
                  <a:lnTo>
                    <a:pt x="193984" y="45929"/>
                  </a:lnTo>
                  <a:lnTo>
                    <a:pt x="210810" y="36157"/>
                  </a:lnTo>
                  <a:lnTo>
                    <a:pt x="226645" y="29317"/>
                  </a:lnTo>
                  <a:lnTo>
                    <a:pt x="242481" y="22476"/>
                  </a:lnTo>
                  <a:lnTo>
                    <a:pt x="258316" y="17590"/>
                  </a:lnTo>
                  <a:lnTo>
                    <a:pt x="277121" y="12704"/>
                  </a:lnTo>
                  <a:lnTo>
                    <a:pt x="287018" y="10750"/>
                  </a:lnTo>
                  <a:lnTo>
                    <a:pt x="297905" y="8795"/>
                  </a:lnTo>
                  <a:lnTo>
                    <a:pt x="309781" y="6841"/>
                  </a:lnTo>
                  <a:lnTo>
                    <a:pt x="323638" y="3909"/>
                  </a:lnTo>
                  <a:lnTo>
                    <a:pt x="337494" y="1955"/>
                  </a:lnTo>
                  <a:lnTo>
                    <a:pt x="354319" y="0"/>
                  </a:lnTo>
                  <a:lnTo>
                    <a:pt x="366195" y="0"/>
                  </a:lnTo>
                  <a:lnTo>
                    <a:pt x="378072" y="1955"/>
                  </a:lnTo>
                  <a:lnTo>
                    <a:pt x="391928" y="5864"/>
                  </a:lnTo>
                  <a:lnTo>
                    <a:pt x="406774" y="10750"/>
                  </a:lnTo>
                  <a:lnTo>
                    <a:pt x="420630" y="17590"/>
                  </a:lnTo>
                  <a:lnTo>
                    <a:pt x="434486" y="26385"/>
                  </a:lnTo>
                  <a:lnTo>
                    <a:pt x="446363" y="35180"/>
                  </a:lnTo>
                  <a:lnTo>
                    <a:pt x="458239" y="45929"/>
                  </a:lnTo>
                  <a:lnTo>
                    <a:pt x="467147" y="57656"/>
                  </a:lnTo>
                  <a:lnTo>
                    <a:pt x="475064" y="69383"/>
                  </a:lnTo>
                  <a:lnTo>
                    <a:pt x="479023" y="82086"/>
                  </a:lnTo>
                  <a:lnTo>
                    <a:pt x="481003" y="94790"/>
                  </a:lnTo>
                  <a:lnTo>
                    <a:pt x="478034" y="108471"/>
                  </a:lnTo>
                  <a:lnTo>
                    <a:pt x="476054" y="114334"/>
                  </a:lnTo>
                  <a:lnTo>
                    <a:pt x="472096" y="121175"/>
                  </a:lnTo>
                  <a:lnTo>
                    <a:pt x="467147" y="128015"/>
                  </a:lnTo>
                  <a:lnTo>
                    <a:pt x="461208" y="133879"/>
                  </a:lnTo>
                  <a:lnTo>
                    <a:pt x="454280" y="140719"/>
                  </a:lnTo>
                  <a:lnTo>
                    <a:pt x="445373" y="146582"/>
                  </a:lnTo>
                  <a:lnTo>
                    <a:pt x="436466" y="152446"/>
                  </a:lnTo>
                  <a:lnTo>
                    <a:pt x="428548" y="157332"/>
                  </a:lnTo>
                  <a:lnTo>
                    <a:pt x="422609" y="162218"/>
                  </a:lnTo>
                  <a:lnTo>
                    <a:pt x="416671" y="167104"/>
                  </a:lnTo>
                  <a:lnTo>
                    <a:pt x="408753" y="177853"/>
                  </a:lnTo>
                  <a:lnTo>
                    <a:pt x="403805" y="187625"/>
                  </a:lnTo>
                  <a:lnTo>
                    <a:pt x="401825" y="197398"/>
                  </a:lnTo>
                  <a:lnTo>
                    <a:pt x="401825" y="208147"/>
                  </a:lnTo>
                  <a:lnTo>
                    <a:pt x="401825" y="218896"/>
                  </a:lnTo>
                  <a:lnTo>
                    <a:pt x="403805" y="229646"/>
                  </a:lnTo>
                  <a:lnTo>
                    <a:pt x="405784" y="246258"/>
                  </a:lnTo>
                  <a:lnTo>
                    <a:pt x="407764" y="261894"/>
                  </a:lnTo>
                  <a:lnTo>
                    <a:pt x="411723" y="290233"/>
                  </a:lnTo>
                  <a:lnTo>
                    <a:pt x="416671" y="316618"/>
                  </a:lnTo>
                  <a:lnTo>
                    <a:pt x="420630" y="340071"/>
                  </a:lnTo>
                  <a:lnTo>
                    <a:pt x="423599" y="362547"/>
                  </a:lnTo>
                  <a:lnTo>
                    <a:pt x="426568" y="384045"/>
                  </a:lnTo>
                  <a:lnTo>
                    <a:pt x="427558" y="404567"/>
                  </a:lnTo>
                  <a:lnTo>
                    <a:pt x="426568" y="427043"/>
                  </a:lnTo>
                  <a:lnTo>
                    <a:pt x="425579" y="433883"/>
                  </a:lnTo>
                  <a:lnTo>
                    <a:pt x="423599" y="440724"/>
                  </a:lnTo>
                  <a:lnTo>
                    <a:pt x="418651" y="456359"/>
                  </a:lnTo>
                  <a:lnTo>
                    <a:pt x="409743" y="472972"/>
                  </a:lnTo>
                  <a:lnTo>
                    <a:pt x="398856" y="489584"/>
                  </a:lnTo>
                  <a:lnTo>
                    <a:pt x="385990" y="507174"/>
                  </a:lnTo>
                  <a:lnTo>
                    <a:pt x="371144" y="524764"/>
                  </a:lnTo>
                  <a:lnTo>
                    <a:pt x="354319" y="543331"/>
                  </a:lnTo>
                  <a:lnTo>
                    <a:pt x="336504" y="561898"/>
                  </a:lnTo>
                  <a:lnTo>
                    <a:pt x="298895" y="600009"/>
                  </a:lnTo>
                  <a:lnTo>
                    <a:pt x="260296" y="638121"/>
                  </a:lnTo>
                  <a:lnTo>
                    <a:pt x="241491" y="656688"/>
                  </a:lnTo>
                  <a:lnTo>
                    <a:pt x="223676" y="676232"/>
                  </a:lnTo>
                  <a:lnTo>
                    <a:pt x="206851" y="693822"/>
                  </a:lnTo>
                  <a:lnTo>
                    <a:pt x="191015" y="712389"/>
                  </a:lnTo>
                  <a:lnTo>
                    <a:pt x="0" y="583397"/>
                  </a:lnTo>
                  <a:lnTo>
                    <a:pt x="7917" y="577533"/>
                  </a:lnTo>
                  <a:lnTo>
                    <a:pt x="14845" y="570693"/>
                  </a:lnTo>
                  <a:lnTo>
                    <a:pt x="20784" y="564830"/>
                  </a:lnTo>
                  <a:lnTo>
                    <a:pt x="25732" y="557989"/>
                  </a:lnTo>
                  <a:lnTo>
                    <a:pt x="34640" y="545285"/>
                  </a:lnTo>
                  <a:lnTo>
                    <a:pt x="41568" y="530627"/>
                  </a:lnTo>
                  <a:lnTo>
                    <a:pt x="51465" y="502288"/>
                  </a:lnTo>
                  <a:lnTo>
                    <a:pt x="57403" y="487630"/>
                  </a:lnTo>
                  <a:lnTo>
                    <a:pt x="64331" y="47394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1" name="Volný tvar 270"/>
            <p:cNvSpPr/>
            <p:nvPr/>
          </p:nvSpPr>
          <p:spPr>
            <a:xfrm>
              <a:off x="4293386" y="2948827"/>
              <a:ext cx="1518235" cy="468086"/>
            </a:xfrm>
            <a:custGeom>
              <a:avLst/>
              <a:gdLst/>
              <a:ahLst/>
              <a:cxnLst/>
              <a:rect l="0" t="0" r="0" b="0"/>
              <a:pathLst>
                <a:path w="1518235" h="468086">
                  <a:moveTo>
                    <a:pt x="1518234" y="0"/>
                  </a:moveTo>
                  <a:lnTo>
                    <a:pt x="1397488" y="57656"/>
                  </a:lnTo>
                  <a:lnTo>
                    <a:pt x="1278722" y="115312"/>
                  </a:lnTo>
                  <a:lnTo>
                    <a:pt x="1043167" y="230623"/>
                  </a:lnTo>
                  <a:lnTo>
                    <a:pt x="922421" y="288278"/>
                  </a:lnTo>
                  <a:lnTo>
                    <a:pt x="861058" y="317595"/>
                  </a:lnTo>
                  <a:lnTo>
                    <a:pt x="799696" y="346911"/>
                  </a:lnTo>
                  <a:lnTo>
                    <a:pt x="736354" y="375250"/>
                  </a:lnTo>
                  <a:lnTo>
                    <a:pt x="671032" y="404566"/>
                  </a:lnTo>
                  <a:lnTo>
                    <a:pt x="605710" y="432906"/>
                  </a:lnTo>
                  <a:lnTo>
                    <a:pt x="537419" y="462222"/>
                  </a:lnTo>
                  <a:lnTo>
                    <a:pt x="522573" y="466131"/>
                  </a:lnTo>
                  <a:lnTo>
                    <a:pt x="507728" y="468085"/>
                  </a:lnTo>
                  <a:lnTo>
                    <a:pt x="491892" y="467108"/>
                  </a:lnTo>
                  <a:lnTo>
                    <a:pt x="475067" y="464177"/>
                  </a:lnTo>
                  <a:lnTo>
                    <a:pt x="459231" y="460268"/>
                  </a:lnTo>
                  <a:lnTo>
                    <a:pt x="441416" y="453427"/>
                  </a:lnTo>
                  <a:lnTo>
                    <a:pt x="424591" y="446587"/>
                  </a:lnTo>
                  <a:lnTo>
                    <a:pt x="406776" y="438769"/>
                  </a:lnTo>
                  <a:lnTo>
                    <a:pt x="371146" y="421179"/>
                  </a:lnTo>
                  <a:lnTo>
                    <a:pt x="335516" y="404566"/>
                  </a:lnTo>
                  <a:lnTo>
                    <a:pt x="317701" y="396749"/>
                  </a:lnTo>
                  <a:lnTo>
                    <a:pt x="299886" y="390885"/>
                  </a:lnTo>
                  <a:lnTo>
                    <a:pt x="282071" y="386000"/>
                  </a:lnTo>
                  <a:lnTo>
                    <a:pt x="264256" y="383068"/>
                  </a:lnTo>
                  <a:lnTo>
                    <a:pt x="249410" y="383068"/>
                  </a:lnTo>
                  <a:lnTo>
                    <a:pt x="234564" y="385022"/>
                  </a:lnTo>
                  <a:lnTo>
                    <a:pt x="204872" y="390885"/>
                  </a:lnTo>
                  <a:lnTo>
                    <a:pt x="190026" y="393817"/>
                  </a:lnTo>
                  <a:lnTo>
                    <a:pt x="175180" y="395772"/>
                  </a:lnTo>
                  <a:lnTo>
                    <a:pt x="161324" y="396749"/>
                  </a:lnTo>
                  <a:lnTo>
                    <a:pt x="146479" y="394794"/>
                  </a:lnTo>
                  <a:lnTo>
                    <a:pt x="136581" y="391863"/>
                  </a:lnTo>
                  <a:lnTo>
                    <a:pt x="126684" y="388931"/>
                  </a:lnTo>
                  <a:lnTo>
                    <a:pt x="106890" y="380136"/>
                  </a:lnTo>
                  <a:lnTo>
                    <a:pt x="89075" y="369387"/>
                  </a:lnTo>
                  <a:lnTo>
                    <a:pt x="70270" y="357660"/>
                  </a:lnTo>
                  <a:lnTo>
                    <a:pt x="35630" y="332253"/>
                  </a:lnTo>
                  <a:lnTo>
                    <a:pt x="17815" y="319549"/>
                  </a:lnTo>
                  <a:lnTo>
                    <a:pt x="0" y="307822"/>
                  </a:lnTo>
                </a:path>
              </a:pathLst>
            </a:custGeom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2" name="Volný tvar 271"/>
            <p:cNvSpPr/>
            <p:nvPr/>
          </p:nvSpPr>
          <p:spPr>
            <a:xfrm>
              <a:off x="5808980" y="2245614"/>
              <a:ext cx="287656" cy="650241"/>
            </a:xfrm>
            <a:custGeom>
              <a:avLst/>
              <a:gdLst/>
              <a:ahLst/>
              <a:cxnLst/>
              <a:rect l="0" t="0" r="0" b="0"/>
              <a:pathLst>
                <a:path w="287656" h="650241">
                  <a:moveTo>
                    <a:pt x="279146" y="0"/>
                  </a:moveTo>
                  <a:lnTo>
                    <a:pt x="283972" y="10541"/>
                  </a:lnTo>
                  <a:lnTo>
                    <a:pt x="286893" y="21590"/>
                  </a:lnTo>
                  <a:lnTo>
                    <a:pt x="287655" y="33147"/>
                  </a:lnTo>
                  <a:lnTo>
                    <a:pt x="286258" y="44704"/>
                  </a:lnTo>
                  <a:lnTo>
                    <a:pt x="282194" y="55753"/>
                  </a:lnTo>
                  <a:lnTo>
                    <a:pt x="275717" y="66421"/>
                  </a:lnTo>
                  <a:lnTo>
                    <a:pt x="266446" y="76200"/>
                  </a:lnTo>
                  <a:lnTo>
                    <a:pt x="260604" y="80645"/>
                  </a:lnTo>
                  <a:lnTo>
                    <a:pt x="254127" y="84709"/>
                  </a:lnTo>
                  <a:lnTo>
                    <a:pt x="245110" y="90170"/>
                  </a:lnTo>
                  <a:lnTo>
                    <a:pt x="237490" y="95377"/>
                  </a:lnTo>
                  <a:lnTo>
                    <a:pt x="231013" y="100457"/>
                  </a:lnTo>
                  <a:lnTo>
                    <a:pt x="225552" y="105664"/>
                  </a:lnTo>
                  <a:lnTo>
                    <a:pt x="217551" y="115570"/>
                  </a:lnTo>
                  <a:lnTo>
                    <a:pt x="212725" y="125603"/>
                  </a:lnTo>
                  <a:lnTo>
                    <a:pt x="210439" y="135636"/>
                  </a:lnTo>
                  <a:lnTo>
                    <a:pt x="210185" y="146050"/>
                  </a:lnTo>
                  <a:lnTo>
                    <a:pt x="210820" y="156718"/>
                  </a:lnTo>
                  <a:lnTo>
                    <a:pt x="212217" y="167767"/>
                  </a:lnTo>
                  <a:lnTo>
                    <a:pt x="214122" y="184404"/>
                  </a:lnTo>
                  <a:lnTo>
                    <a:pt x="216281" y="200025"/>
                  </a:lnTo>
                  <a:lnTo>
                    <a:pt x="220599" y="228854"/>
                  </a:lnTo>
                  <a:lnTo>
                    <a:pt x="224917" y="254762"/>
                  </a:lnTo>
                  <a:lnTo>
                    <a:pt x="228981" y="278511"/>
                  </a:lnTo>
                  <a:lnTo>
                    <a:pt x="232410" y="300736"/>
                  </a:lnTo>
                  <a:lnTo>
                    <a:pt x="234696" y="322072"/>
                  </a:lnTo>
                  <a:lnTo>
                    <a:pt x="235839" y="343154"/>
                  </a:lnTo>
                  <a:lnTo>
                    <a:pt x="235331" y="364744"/>
                  </a:lnTo>
                  <a:lnTo>
                    <a:pt x="234569" y="371983"/>
                  </a:lnTo>
                  <a:lnTo>
                    <a:pt x="232791" y="379222"/>
                  </a:lnTo>
                  <a:lnTo>
                    <a:pt x="226949" y="394843"/>
                  </a:lnTo>
                  <a:lnTo>
                    <a:pt x="218440" y="410972"/>
                  </a:lnTo>
                  <a:lnTo>
                    <a:pt x="207518" y="427736"/>
                  </a:lnTo>
                  <a:lnTo>
                    <a:pt x="194310" y="445135"/>
                  </a:lnTo>
                  <a:lnTo>
                    <a:pt x="179451" y="463042"/>
                  </a:lnTo>
                  <a:lnTo>
                    <a:pt x="162941" y="481457"/>
                  </a:lnTo>
                  <a:lnTo>
                    <a:pt x="145161" y="499999"/>
                  </a:lnTo>
                  <a:lnTo>
                    <a:pt x="107696" y="537972"/>
                  </a:lnTo>
                  <a:lnTo>
                    <a:pt x="69088" y="576072"/>
                  </a:lnTo>
                  <a:lnTo>
                    <a:pt x="50419" y="594995"/>
                  </a:lnTo>
                  <a:lnTo>
                    <a:pt x="32385" y="613791"/>
                  </a:lnTo>
                  <a:lnTo>
                    <a:pt x="15494" y="632206"/>
                  </a:lnTo>
                  <a:lnTo>
                    <a:pt x="0" y="650240"/>
                  </a:lnTo>
                  <a:lnTo>
                    <a:pt x="7366" y="612775"/>
                  </a:lnTo>
                  <a:lnTo>
                    <a:pt x="14478" y="575818"/>
                  </a:lnTo>
                  <a:lnTo>
                    <a:pt x="27940" y="504190"/>
                  </a:lnTo>
                  <a:lnTo>
                    <a:pt x="40513" y="435102"/>
                  </a:lnTo>
                  <a:lnTo>
                    <a:pt x="52705" y="367411"/>
                  </a:lnTo>
                  <a:lnTo>
                    <a:pt x="77089" y="235077"/>
                  </a:lnTo>
                  <a:lnTo>
                    <a:pt x="90043" y="168910"/>
                  </a:lnTo>
                  <a:lnTo>
                    <a:pt x="104140" y="101981"/>
                  </a:lnTo>
                  <a:lnTo>
                    <a:pt x="113538" y="102870"/>
                  </a:lnTo>
                  <a:lnTo>
                    <a:pt x="125222" y="102743"/>
                  </a:lnTo>
                  <a:lnTo>
                    <a:pt x="138557" y="101473"/>
                  </a:lnTo>
                  <a:lnTo>
                    <a:pt x="153162" y="99187"/>
                  </a:lnTo>
                  <a:lnTo>
                    <a:pt x="168656" y="96012"/>
                  </a:lnTo>
                  <a:lnTo>
                    <a:pt x="184785" y="91567"/>
                  </a:lnTo>
                  <a:lnTo>
                    <a:pt x="200787" y="86360"/>
                  </a:lnTo>
                  <a:lnTo>
                    <a:pt x="216408" y="80264"/>
                  </a:lnTo>
                  <a:lnTo>
                    <a:pt x="231394" y="73152"/>
                  </a:lnTo>
                  <a:lnTo>
                    <a:pt x="244983" y="65151"/>
                  </a:lnTo>
                  <a:lnTo>
                    <a:pt x="257175" y="56261"/>
                  </a:lnTo>
                  <a:lnTo>
                    <a:pt x="267335" y="46482"/>
                  </a:lnTo>
                  <a:lnTo>
                    <a:pt x="274955" y="36068"/>
                  </a:lnTo>
                  <a:lnTo>
                    <a:pt x="279781" y="24892"/>
                  </a:lnTo>
                  <a:lnTo>
                    <a:pt x="280924" y="18923"/>
                  </a:lnTo>
                  <a:lnTo>
                    <a:pt x="281305" y="12827"/>
                  </a:lnTo>
                  <a:lnTo>
                    <a:pt x="280797" y="6477"/>
                  </a:lnTo>
                  <a:close/>
                </a:path>
              </a:pathLst>
            </a:custGeom>
            <a:solidFill>
              <a:srgbClr val="BA0000"/>
            </a:solidFill>
            <a:ln w="0" cap="flat" cmpd="sng" algn="ctr">
              <a:solidFill>
                <a:srgbClr val="BA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3" name="Volný tvar 272"/>
            <p:cNvSpPr/>
            <p:nvPr/>
          </p:nvSpPr>
          <p:spPr>
            <a:xfrm>
              <a:off x="5778960" y="2270641"/>
              <a:ext cx="295928" cy="78179"/>
            </a:xfrm>
            <a:custGeom>
              <a:avLst/>
              <a:gdLst/>
              <a:ahLst/>
              <a:cxnLst/>
              <a:rect l="0" t="0" r="0" b="0"/>
              <a:pathLst>
                <a:path w="295928" h="78179">
                  <a:moveTo>
                    <a:pt x="295927" y="24431"/>
                  </a:moveTo>
                  <a:lnTo>
                    <a:pt x="287019" y="31271"/>
                  </a:lnTo>
                  <a:lnTo>
                    <a:pt x="277122" y="38112"/>
                  </a:lnTo>
                  <a:lnTo>
                    <a:pt x="267225" y="44953"/>
                  </a:lnTo>
                  <a:lnTo>
                    <a:pt x="255348" y="50816"/>
                  </a:lnTo>
                  <a:lnTo>
                    <a:pt x="232585" y="60588"/>
                  </a:lnTo>
                  <a:lnTo>
                    <a:pt x="207842" y="68406"/>
                  </a:lnTo>
                  <a:lnTo>
                    <a:pt x="185078" y="74269"/>
                  </a:lnTo>
                  <a:lnTo>
                    <a:pt x="174191" y="76224"/>
                  </a:lnTo>
                  <a:lnTo>
                    <a:pt x="163304" y="77201"/>
                  </a:lnTo>
                  <a:lnTo>
                    <a:pt x="154396" y="78178"/>
                  </a:lnTo>
                  <a:lnTo>
                    <a:pt x="145489" y="78178"/>
                  </a:lnTo>
                  <a:lnTo>
                    <a:pt x="138561" y="77201"/>
                  </a:lnTo>
                  <a:lnTo>
                    <a:pt x="131633" y="76224"/>
                  </a:lnTo>
                  <a:lnTo>
                    <a:pt x="115798" y="70360"/>
                  </a:lnTo>
                  <a:lnTo>
                    <a:pt x="100952" y="64497"/>
                  </a:lnTo>
                  <a:lnTo>
                    <a:pt x="88085" y="58634"/>
                  </a:lnTo>
                  <a:lnTo>
                    <a:pt x="75219" y="53748"/>
                  </a:lnTo>
                  <a:lnTo>
                    <a:pt x="63342" y="47884"/>
                  </a:lnTo>
                  <a:lnTo>
                    <a:pt x="53445" y="42998"/>
                  </a:lnTo>
                  <a:lnTo>
                    <a:pt x="44538" y="37135"/>
                  </a:lnTo>
                  <a:lnTo>
                    <a:pt x="35630" y="32249"/>
                  </a:lnTo>
                  <a:lnTo>
                    <a:pt x="28702" y="27363"/>
                  </a:lnTo>
                  <a:lnTo>
                    <a:pt x="21774" y="22476"/>
                  </a:lnTo>
                  <a:lnTo>
                    <a:pt x="16825" y="18568"/>
                  </a:lnTo>
                  <a:lnTo>
                    <a:pt x="11877" y="13681"/>
                  </a:lnTo>
                  <a:lnTo>
                    <a:pt x="7918" y="9773"/>
                  </a:lnTo>
                  <a:lnTo>
                    <a:pt x="4949" y="6841"/>
                  </a:lnTo>
                  <a:lnTo>
                    <a:pt x="1979" y="2932"/>
                  </a:lnTo>
                  <a:lnTo>
                    <a:pt x="0" y="0"/>
                  </a:lnTo>
                </a:path>
              </a:pathLst>
            </a:custGeom>
            <a:ln w="977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4" name="Přímá spojnice 273"/>
            <p:cNvCxnSpPr/>
            <p:nvPr/>
          </p:nvCxnSpPr>
          <p:spPr>
            <a:xfrm>
              <a:off x="4422013" y="3219577"/>
              <a:ext cx="118745" cy="7810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Volný tvar 274"/>
            <p:cNvSpPr/>
            <p:nvPr/>
          </p:nvSpPr>
          <p:spPr>
            <a:xfrm>
              <a:off x="5774563" y="2255774"/>
              <a:ext cx="147956" cy="85218"/>
            </a:xfrm>
            <a:custGeom>
              <a:avLst/>
              <a:gdLst/>
              <a:ahLst/>
              <a:cxnLst/>
              <a:rect l="0" t="0" r="0" b="0"/>
              <a:pathLst>
                <a:path w="147956" h="85218">
                  <a:moveTo>
                    <a:pt x="143510" y="85217"/>
                  </a:moveTo>
                  <a:lnTo>
                    <a:pt x="138049" y="84709"/>
                  </a:lnTo>
                  <a:lnTo>
                    <a:pt x="131699" y="83439"/>
                  </a:lnTo>
                  <a:lnTo>
                    <a:pt x="124587" y="81661"/>
                  </a:lnTo>
                  <a:lnTo>
                    <a:pt x="108585" y="76835"/>
                  </a:lnTo>
                  <a:lnTo>
                    <a:pt x="91694" y="70358"/>
                  </a:lnTo>
                  <a:lnTo>
                    <a:pt x="74803" y="63373"/>
                  </a:lnTo>
                  <a:lnTo>
                    <a:pt x="59309" y="55880"/>
                  </a:lnTo>
                  <a:lnTo>
                    <a:pt x="52451" y="52451"/>
                  </a:lnTo>
                  <a:lnTo>
                    <a:pt x="46482" y="49022"/>
                  </a:lnTo>
                  <a:lnTo>
                    <a:pt x="41275" y="45974"/>
                  </a:lnTo>
                  <a:lnTo>
                    <a:pt x="37211" y="43053"/>
                  </a:lnTo>
                  <a:lnTo>
                    <a:pt x="29210" y="36449"/>
                  </a:lnTo>
                  <a:lnTo>
                    <a:pt x="21209" y="28829"/>
                  </a:lnTo>
                  <a:lnTo>
                    <a:pt x="13589" y="21082"/>
                  </a:lnTo>
                  <a:lnTo>
                    <a:pt x="7112" y="13462"/>
                  </a:lnTo>
                  <a:lnTo>
                    <a:pt x="2540" y="7112"/>
                  </a:lnTo>
                  <a:lnTo>
                    <a:pt x="1016" y="4445"/>
                  </a:lnTo>
                  <a:lnTo>
                    <a:pt x="0" y="2413"/>
                  </a:lnTo>
                  <a:lnTo>
                    <a:pt x="0" y="889"/>
                  </a:lnTo>
                  <a:lnTo>
                    <a:pt x="508" y="127"/>
                  </a:lnTo>
                  <a:lnTo>
                    <a:pt x="2032" y="0"/>
                  </a:lnTo>
                  <a:lnTo>
                    <a:pt x="4445" y="762"/>
                  </a:lnTo>
                  <a:lnTo>
                    <a:pt x="16383" y="11303"/>
                  </a:lnTo>
                  <a:lnTo>
                    <a:pt x="30353" y="21844"/>
                  </a:lnTo>
                  <a:lnTo>
                    <a:pt x="45974" y="32512"/>
                  </a:lnTo>
                  <a:lnTo>
                    <a:pt x="63373" y="43307"/>
                  </a:lnTo>
                  <a:lnTo>
                    <a:pt x="82423" y="53975"/>
                  </a:lnTo>
                  <a:lnTo>
                    <a:pt x="102870" y="64516"/>
                  </a:lnTo>
                  <a:lnTo>
                    <a:pt x="124714" y="74930"/>
                  </a:lnTo>
                  <a:lnTo>
                    <a:pt x="147955" y="84963"/>
                  </a:lnTo>
                  <a:close/>
                </a:path>
              </a:pathLst>
            </a:custGeom>
            <a:solidFill>
              <a:srgbClr val="FF706B"/>
            </a:solidFill>
            <a:ln w="0" cap="flat" cmpd="sng" algn="ctr">
              <a:solidFill>
                <a:srgbClr val="FF70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6" name="Skupina 355"/>
          <p:cNvGrpSpPr/>
          <p:nvPr/>
        </p:nvGrpSpPr>
        <p:grpSpPr>
          <a:xfrm>
            <a:off x="8534273" y="2362073"/>
            <a:ext cx="1352551" cy="1549668"/>
            <a:chOff x="8534273" y="2362073"/>
            <a:chExt cx="1352551" cy="1549668"/>
          </a:xfrm>
        </p:grpSpPr>
        <p:sp>
          <p:nvSpPr>
            <p:cNvPr id="277" name="Volný tvar 276"/>
            <p:cNvSpPr/>
            <p:nvPr/>
          </p:nvSpPr>
          <p:spPr>
            <a:xfrm>
              <a:off x="8900795" y="2642108"/>
              <a:ext cx="986029" cy="1269112"/>
            </a:xfrm>
            <a:custGeom>
              <a:avLst/>
              <a:gdLst/>
              <a:ahLst/>
              <a:cxnLst/>
              <a:rect l="0" t="0" r="0" b="0"/>
              <a:pathLst>
                <a:path w="986029" h="1269112">
                  <a:moveTo>
                    <a:pt x="177927" y="0"/>
                  </a:moveTo>
                  <a:lnTo>
                    <a:pt x="306705" y="184023"/>
                  </a:lnTo>
                  <a:lnTo>
                    <a:pt x="317500" y="204470"/>
                  </a:lnTo>
                  <a:lnTo>
                    <a:pt x="330327" y="226187"/>
                  </a:lnTo>
                  <a:lnTo>
                    <a:pt x="344805" y="249174"/>
                  </a:lnTo>
                  <a:lnTo>
                    <a:pt x="360807" y="273304"/>
                  </a:lnTo>
                  <a:lnTo>
                    <a:pt x="378206" y="298577"/>
                  </a:lnTo>
                  <a:lnTo>
                    <a:pt x="397129" y="324993"/>
                  </a:lnTo>
                  <a:lnTo>
                    <a:pt x="417068" y="352171"/>
                  </a:lnTo>
                  <a:lnTo>
                    <a:pt x="438277" y="380238"/>
                  </a:lnTo>
                  <a:lnTo>
                    <a:pt x="460375" y="409067"/>
                  </a:lnTo>
                  <a:lnTo>
                    <a:pt x="483616" y="438658"/>
                  </a:lnTo>
                  <a:lnTo>
                    <a:pt x="507365" y="468884"/>
                  </a:lnTo>
                  <a:lnTo>
                    <a:pt x="531876" y="499745"/>
                  </a:lnTo>
                  <a:lnTo>
                    <a:pt x="582549" y="562864"/>
                  </a:lnTo>
                  <a:lnTo>
                    <a:pt x="634492" y="627126"/>
                  </a:lnTo>
                  <a:lnTo>
                    <a:pt x="738505" y="757555"/>
                  </a:lnTo>
                  <a:lnTo>
                    <a:pt x="788670" y="822452"/>
                  </a:lnTo>
                  <a:lnTo>
                    <a:pt x="836549" y="886460"/>
                  </a:lnTo>
                  <a:lnTo>
                    <a:pt x="859282" y="917829"/>
                  </a:lnTo>
                  <a:lnTo>
                    <a:pt x="881126" y="948563"/>
                  </a:lnTo>
                  <a:lnTo>
                    <a:pt x="901827" y="979043"/>
                  </a:lnTo>
                  <a:lnTo>
                    <a:pt x="921512" y="1008888"/>
                  </a:lnTo>
                  <a:lnTo>
                    <a:pt x="939927" y="1037844"/>
                  </a:lnTo>
                  <a:lnTo>
                    <a:pt x="956818" y="1066165"/>
                  </a:lnTo>
                  <a:lnTo>
                    <a:pt x="972185" y="1093470"/>
                  </a:lnTo>
                  <a:lnTo>
                    <a:pt x="985901" y="1119886"/>
                  </a:lnTo>
                  <a:lnTo>
                    <a:pt x="986028" y="1132713"/>
                  </a:lnTo>
                  <a:lnTo>
                    <a:pt x="982726" y="1145921"/>
                  </a:lnTo>
                  <a:lnTo>
                    <a:pt x="976503" y="1160272"/>
                  </a:lnTo>
                  <a:lnTo>
                    <a:pt x="967740" y="1174623"/>
                  </a:lnTo>
                  <a:lnTo>
                    <a:pt x="956691" y="1189101"/>
                  </a:lnTo>
                  <a:lnTo>
                    <a:pt x="943737" y="1203071"/>
                  </a:lnTo>
                  <a:lnTo>
                    <a:pt x="929005" y="1216660"/>
                  </a:lnTo>
                  <a:lnTo>
                    <a:pt x="913257" y="1229360"/>
                  </a:lnTo>
                  <a:lnTo>
                    <a:pt x="896747" y="1240790"/>
                  </a:lnTo>
                  <a:lnTo>
                    <a:pt x="879602" y="1250696"/>
                  </a:lnTo>
                  <a:lnTo>
                    <a:pt x="862457" y="1258697"/>
                  </a:lnTo>
                  <a:lnTo>
                    <a:pt x="845439" y="1264666"/>
                  </a:lnTo>
                  <a:lnTo>
                    <a:pt x="829056" y="1268222"/>
                  </a:lnTo>
                  <a:lnTo>
                    <a:pt x="813435" y="1269111"/>
                  </a:lnTo>
                  <a:lnTo>
                    <a:pt x="799211" y="1266952"/>
                  </a:lnTo>
                  <a:lnTo>
                    <a:pt x="792607" y="1264539"/>
                  </a:lnTo>
                  <a:lnTo>
                    <a:pt x="786384" y="1261364"/>
                  </a:lnTo>
                  <a:lnTo>
                    <a:pt x="732028" y="1195832"/>
                  </a:lnTo>
                  <a:lnTo>
                    <a:pt x="679196" y="1128649"/>
                  </a:lnTo>
                  <a:lnTo>
                    <a:pt x="627888" y="1060323"/>
                  </a:lnTo>
                  <a:lnTo>
                    <a:pt x="577977" y="991235"/>
                  </a:lnTo>
                  <a:lnTo>
                    <a:pt x="529717" y="922147"/>
                  </a:lnTo>
                  <a:lnTo>
                    <a:pt x="482854" y="853567"/>
                  </a:lnTo>
                  <a:lnTo>
                    <a:pt x="437515" y="786003"/>
                  </a:lnTo>
                  <a:lnTo>
                    <a:pt x="393446" y="720090"/>
                  </a:lnTo>
                  <a:lnTo>
                    <a:pt x="350774" y="656463"/>
                  </a:lnTo>
                  <a:lnTo>
                    <a:pt x="309499" y="595630"/>
                  </a:lnTo>
                  <a:lnTo>
                    <a:pt x="269621" y="538099"/>
                  </a:lnTo>
                  <a:lnTo>
                    <a:pt x="250063" y="510540"/>
                  </a:lnTo>
                  <a:lnTo>
                    <a:pt x="230886" y="484378"/>
                  </a:lnTo>
                  <a:lnTo>
                    <a:pt x="211963" y="459105"/>
                  </a:lnTo>
                  <a:lnTo>
                    <a:pt x="193548" y="435229"/>
                  </a:lnTo>
                  <a:lnTo>
                    <a:pt x="175133" y="412369"/>
                  </a:lnTo>
                  <a:lnTo>
                    <a:pt x="157353" y="391033"/>
                  </a:lnTo>
                  <a:lnTo>
                    <a:pt x="139700" y="370967"/>
                  </a:lnTo>
                  <a:lnTo>
                    <a:pt x="122301" y="352552"/>
                  </a:lnTo>
                  <a:lnTo>
                    <a:pt x="105283" y="335661"/>
                  </a:lnTo>
                  <a:lnTo>
                    <a:pt x="88646" y="320294"/>
                  </a:lnTo>
                  <a:lnTo>
                    <a:pt x="0" y="194056"/>
                  </a:lnTo>
                  <a:close/>
                </a:path>
              </a:pathLst>
            </a:custGeom>
            <a:solidFill>
              <a:srgbClr val="B76D00"/>
            </a:solidFill>
            <a:ln w="0" cap="flat" cmpd="sng" algn="ctr">
              <a:solidFill>
                <a:srgbClr val="B7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8" name="Volný tvar 277"/>
            <p:cNvSpPr/>
            <p:nvPr/>
          </p:nvSpPr>
          <p:spPr>
            <a:xfrm>
              <a:off x="8901325" y="2641729"/>
              <a:ext cx="985302" cy="1270012"/>
            </a:xfrm>
            <a:custGeom>
              <a:avLst/>
              <a:gdLst/>
              <a:ahLst/>
              <a:cxnLst/>
              <a:rect l="0" t="0" r="0" b="0"/>
              <a:pathLst>
                <a:path w="985302" h="1270012">
                  <a:moveTo>
                    <a:pt x="0" y="194628"/>
                  </a:moveTo>
                  <a:lnTo>
                    <a:pt x="87446" y="320274"/>
                  </a:lnTo>
                  <a:lnTo>
                    <a:pt x="104688" y="336288"/>
                  </a:lnTo>
                  <a:lnTo>
                    <a:pt x="121931" y="353534"/>
                  </a:lnTo>
                  <a:lnTo>
                    <a:pt x="139174" y="370779"/>
                  </a:lnTo>
                  <a:lnTo>
                    <a:pt x="156417" y="391720"/>
                  </a:lnTo>
                  <a:lnTo>
                    <a:pt x="174891" y="412661"/>
                  </a:lnTo>
                  <a:lnTo>
                    <a:pt x="193366" y="436066"/>
                  </a:lnTo>
                  <a:lnTo>
                    <a:pt x="211840" y="459470"/>
                  </a:lnTo>
                  <a:lnTo>
                    <a:pt x="230314" y="485339"/>
                  </a:lnTo>
                  <a:lnTo>
                    <a:pt x="250020" y="511207"/>
                  </a:lnTo>
                  <a:lnTo>
                    <a:pt x="269726" y="538307"/>
                  </a:lnTo>
                  <a:lnTo>
                    <a:pt x="309138" y="596203"/>
                  </a:lnTo>
                  <a:lnTo>
                    <a:pt x="349782" y="656562"/>
                  </a:lnTo>
                  <a:lnTo>
                    <a:pt x="392889" y="720617"/>
                  </a:lnTo>
                  <a:lnTo>
                    <a:pt x="437227" y="785904"/>
                  </a:lnTo>
                  <a:lnTo>
                    <a:pt x="482798" y="853654"/>
                  </a:lnTo>
                  <a:lnTo>
                    <a:pt x="529599" y="922636"/>
                  </a:lnTo>
                  <a:lnTo>
                    <a:pt x="577633" y="991618"/>
                  </a:lnTo>
                  <a:lnTo>
                    <a:pt x="626898" y="1060600"/>
                  </a:lnTo>
                  <a:lnTo>
                    <a:pt x="678626" y="1129583"/>
                  </a:lnTo>
                  <a:lnTo>
                    <a:pt x="731586" y="1196101"/>
                  </a:lnTo>
                  <a:lnTo>
                    <a:pt x="785778" y="1261388"/>
                  </a:lnTo>
                  <a:lnTo>
                    <a:pt x="791936" y="1265083"/>
                  </a:lnTo>
                  <a:lnTo>
                    <a:pt x="798094" y="1267547"/>
                  </a:lnTo>
                  <a:lnTo>
                    <a:pt x="812874" y="1270011"/>
                  </a:lnTo>
                  <a:lnTo>
                    <a:pt x="828884" y="1268779"/>
                  </a:lnTo>
                  <a:lnTo>
                    <a:pt x="844896" y="1265083"/>
                  </a:lnTo>
                  <a:lnTo>
                    <a:pt x="862138" y="1258924"/>
                  </a:lnTo>
                  <a:lnTo>
                    <a:pt x="879381" y="1251533"/>
                  </a:lnTo>
                  <a:lnTo>
                    <a:pt x="896624" y="1241679"/>
                  </a:lnTo>
                  <a:lnTo>
                    <a:pt x="912635" y="1229360"/>
                  </a:lnTo>
                  <a:lnTo>
                    <a:pt x="928646" y="1217042"/>
                  </a:lnTo>
                  <a:lnTo>
                    <a:pt x="943426" y="1203492"/>
                  </a:lnTo>
                  <a:lnTo>
                    <a:pt x="955742" y="1189942"/>
                  </a:lnTo>
                  <a:lnTo>
                    <a:pt x="966827" y="1175160"/>
                  </a:lnTo>
                  <a:lnTo>
                    <a:pt x="975448" y="1160378"/>
                  </a:lnTo>
                  <a:lnTo>
                    <a:pt x="981606" y="1146828"/>
                  </a:lnTo>
                  <a:lnTo>
                    <a:pt x="985301" y="1133278"/>
                  </a:lnTo>
                  <a:lnTo>
                    <a:pt x="985301" y="1119728"/>
                  </a:lnTo>
                  <a:lnTo>
                    <a:pt x="971753" y="1093860"/>
                  </a:lnTo>
                  <a:lnTo>
                    <a:pt x="956973" y="1066759"/>
                  </a:lnTo>
                  <a:lnTo>
                    <a:pt x="939731" y="1038428"/>
                  </a:lnTo>
                  <a:lnTo>
                    <a:pt x="921257" y="1008864"/>
                  </a:lnTo>
                  <a:lnTo>
                    <a:pt x="901550" y="979300"/>
                  </a:lnTo>
                  <a:lnTo>
                    <a:pt x="880613" y="949736"/>
                  </a:lnTo>
                  <a:lnTo>
                    <a:pt x="858444" y="917709"/>
                  </a:lnTo>
                  <a:lnTo>
                    <a:pt x="836274" y="886913"/>
                  </a:lnTo>
                  <a:lnTo>
                    <a:pt x="788241" y="822858"/>
                  </a:lnTo>
                  <a:lnTo>
                    <a:pt x="737744" y="757572"/>
                  </a:lnTo>
                  <a:lnTo>
                    <a:pt x="634288" y="626998"/>
                  </a:lnTo>
                  <a:lnTo>
                    <a:pt x="581327" y="562944"/>
                  </a:lnTo>
                  <a:lnTo>
                    <a:pt x="530831" y="500121"/>
                  </a:lnTo>
                  <a:lnTo>
                    <a:pt x="507430" y="469325"/>
                  </a:lnTo>
                  <a:lnTo>
                    <a:pt x="482798" y="438529"/>
                  </a:lnTo>
                  <a:lnTo>
                    <a:pt x="459397" y="408966"/>
                  </a:lnTo>
                  <a:lnTo>
                    <a:pt x="437227" y="380634"/>
                  </a:lnTo>
                  <a:lnTo>
                    <a:pt x="416289" y="352302"/>
                  </a:lnTo>
                  <a:lnTo>
                    <a:pt x="396583" y="325202"/>
                  </a:lnTo>
                  <a:lnTo>
                    <a:pt x="378109" y="299333"/>
                  </a:lnTo>
                  <a:lnTo>
                    <a:pt x="360866" y="273465"/>
                  </a:lnTo>
                  <a:lnTo>
                    <a:pt x="343624" y="250060"/>
                  </a:lnTo>
                  <a:lnTo>
                    <a:pt x="330076" y="226656"/>
                  </a:lnTo>
                  <a:lnTo>
                    <a:pt x="317760" y="204483"/>
                  </a:lnTo>
                  <a:lnTo>
                    <a:pt x="306675" y="184774"/>
                  </a:lnTo>
                  <a:lnTo>
                    <a:pt x="17735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31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9" name="Volný tvar 278"/>
            <p:cNvSpPr/>
            <p:nvPr/>
          </p:nvSpPr>
          <p:spPr>
            <a:xfrm>
              <a:off x="9004554" y="2548255"/>
              <a:ext cx="92457" cy="167514"/>
            </a:xfrm>
            <a:custGeom>
              <a:avLst/>
              <a:gdLst/>
              <a:ahLst/>
              <a:cxnLst/>
              <a:rect l="0" t="0" r="0" b="0"/>
              <a:pathLst>
                <a:path w="92457" h="167514">
                  <a:moveTo>
                    <a:pt x="19939" y="0"/>
                  </a:moveTo>
                  <a:lnTo>
                    <a:pt x="92456" y="112268"/>
                  </a:lnTo>
                  <a:lnTo>
                    <a:pt x="85979" y="167513"/>
                  </a:lnTo>
                  <a:lnTo>
                    <a:pt x="0" y="34798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0" name="Volný tvar 279"/>
            <p:cNvSpPr/>
            <p:nvPr/>
          </p:nvSpPr>
          <p:spPr>
            <a:xfrm>
              <a:off x="9004779" y="2548111"/>
              <a:ext cx="92368" cy="167530"/>
            </a:xfrm>
            <a:custGeom>
              <a:avLst/>
              <a:gdLst/>
              <a:ahLst/>
              <a:cxnLst/>
              <a:rect l="0" t="0" r="0" b="0"/>
              <a:pathLst>
                <a:path w="92368" h="167530">
                  <a:moveTo>
                    <a:pt x="0" y="34491"/>
                  </a:moveTo>
                  <a:lnTo>
                    <a:pt x="86210" y="167529"/>
                  </a:lnTo>
                  <a:lnTo>
                    <a:pt x="92367" y="112096"/>
                  </a:lnTo>
                  <a:lnTo>
                    <a:pt x="19705" y="0"/>
                  </a:lnTo>
                </a:path>
              </a:pathLst>
            </a:custGeom>
            <a:ln w="1231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1" name="Volný tvar 280"/>
            <p:cNvSpPr/>
            <p:nvPr/>
          </p:nvSpPr>
          <p:spPr>
            <a:xfrm>
              <a:off x="9081008" y="2389505"/>
              <a:ext cx="275337" cy="85218"/>
            </a:xfrm>
            <a:custGeom>
              <a:avLst/>
              <a:gdLst/>
              <a:ahLst/>
              <a:cxnLst/>
              <a:rect l="0" t="0" r="0" b="0"/>
              <a:pathLst>
                <a:path w="275337" h="85218">
                  <a:moveTo>
                    <a:pt x="0" y="0"/>
                  </a:moveTo>
                  <a:lnTo>
                    <a:pt x="171450" y="23749"/>
                  </a:lnTo>
                  <a:lnTo>
                    <a:pt x="272923" y="73660"/>
                  </a:lnTo>
                  <a:lnTo>
                    <a:pt x="275336" y="85217"/>
                  </a:lnTo>
                  <a:lnTo>
                    <a:pt x="6477" y="38354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2" name="Volný tvar 281"/>
            <p:cNvSpPr/>
            <p:nvPr/>
          </p:nvSpPr>
          <p:spPr>
            <a:xfrm>
              <a:off x="9081150" y="2389204"/>
              <a:ext cx="274647" cy="84996"/>
            </a:xfrm>
            <a:custGeom>
              <a:avLst/>
              <a:gdLst/>
              <a:ahLst/>
              <a:cxnLst/>
              <a:rect l="0" t="0" r="0" b="0"/>
              <a:pathLst>
                <a:path w="274647" h="84996">
                  <a:moveTo>
                    <a:pt x="6158" y="38186"/>
                  </a:moveTo>
                  <a:lnTo>
                    <a:pt x="274646" y="84995"/>
                  </a:lnTo>
                  <a:lnTo>
                    <a:pt x="273414" y="73909"/>
                  </a:lnTo>
                  <a:lnTo>
                    <a:pt x="171191" y="23405"/>
                  </a:lnTo>
                  <a:lnTo>
                    <a:pt x="0" y="0"/>
                  </a:lnTo>
                </a:path>
              </a:pathLst>
            </a:custGeom>
            <a:ln w="1231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3" name="Volný tvar 282"/>
            <p:cNvSpPr/>
            <p:nvPr/>
          </p:nvSpPr>
          <p:spPr>
            <a:xfrm>
              <a:off x="8534273" y="2555113"/>
              <a:ext cx="304674" cy="301626"/>
            </a:xfrm>
            <a:custGeom>
              <a:avLst/>
              <a:gdLst/>
              <a:ahLst/>
              <a:cxnLst/>
              <a:rect l="0" t="0" r="0" b="0"/>
              <a:pathLst>
                <a:path w="304674" h="301626">
                  <a:moveTo>
                    <a:pt x="91948" y="296164"/>
                  </a:moveTo>
                  <a:lnTo>
                    <a:pt x="88519" y="294513"/>
                  </a:lnTo>
                  <a:lnTo>
                    <a:pt x="297180" y="159766"/>
                  </a:lnTo>
                  <a:lnTo>
                    <a:pt x="304673" y="173355"/>
                  </a:lnTo>
                  <a:lnTo>
                    <a:pt x="130937" y="298450"/>
                  </a:lnTo>
                  <a:lnTo>
                    <a:pt x="118491" y="301625"/>
                  </a:lnTo>
                  <a:lnTo>
                    <a:pt x="105283" y="300609"/>
                  </a:lnTo>
                  <a:lnTo>
                    <a:pt x="1397" y="171196"/>
                  </a:lnTo>
                  <a:lnTo>
                    <a:pt x="0" y="155448"/>
                  </a:lnTo>
                  <a:lnTo>
                    <a:pt x="1397" y="140970"/>
                  </a:lnTo>
                  <a:lnTo>
                    <a:pt x="3175" y="134112"/>
                  </a:lnTo>
                  <a:lnTo>
                    <a:pt x="5969" y="128016"/>
                  </a:lnTo>
                  <a:lnTo>
                    <a:pt x="9398" y="122301"/>
                  </a:lnTo>
                  <a:lnTo>
                    <a:pt x="13843" y="117221"/>
                  </a:lnTo>
                  <a:lnTo>
                    <a:pt x="209677" y="0"/>
                  </a:lnTo>
                  <a:lnTo>
                    <a:pt x="227203" y="32131"/>
                  </a:lnTo>
                  <a:lnTo>
                    <a:pt x="2667" y="177292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4" name="Volný tvar 283"/>
            <p:cNvSpPr/>
            <p:nvPr/>
          </p:nvSpPr>
          <p:spPr>
            <a:xfrm>
              <a:off x="8622792" y="2714879"/>
              <a:ext cx="216155" cy="141860"/>
            </a:xfrm>
            <a:custGeom>
              <a:avLst/>
              <a:gdLst/>
              <a:ahLst/>
              <a:cxnLst/>
              <a:rect l="0" t="0" r="0" b="0"/>
              <a:pathLst>
                <a:path w="216155" h="141860">
                  <a:moveTo>
                    <a:pt x="3429" y="136398"/>
                  </a:moveTo>
                  <a:lnTo>
                    <a:pt x="0" y="134747"/>
                  </a:lnTo>
                  <a:lnTo>
                    <a:pt x="208661" y="0"/>
                  </a:lnTo>
                  <a:lnTo>
                    <a:pt x="216154" y="13589"/>
                  </a:lnTo>
                  <a:lnTo>
                    <a:pt x="42418" y="138684"/>
                  </a:lnTo>
                  <a:lnTo>
                    <a:pt x="29972" y="141859"/>
                  </a:lnTo>
                  <a:lnTo>
                    <a:pt x="16764" y="140843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5" name="Volný tvar 284"/>
            <p:cNvSpPr/>
            <p:nvPr/>
          </p:nvSpPr>
          <p:spPr>
            <a:xfrm>
              <a:off x="8613267" y="2706370"/>
              <a:ext cx="218187" cy="143257"/>
            </a:xfrm>
            <a:custGeom>
              <a:avLst/>
              <a:gdLst/>
              <a:ahLst/>
              <a:cxnLst/>
              <a:rect l="0" t="0" r="0" b="0"/>
              <a:pathLst>
                <a:path w="218187" h="143257">
                  <a:moveTo>
                    <a:pt x="9525" y="143256"/>
                  </a:moveTo>
                  <a:lnTo>
                    <a:pt x="6096" y="141605"/>
                  </a:lnTo>
                  <a:lnTo>
                    <a:pt x="0" y="138049"/>
                  </a:lnTo>
                  <a:lnTo>
                    <a:pt x="213614" y="0"/>
                  </a:lnTo>
                  <a:lnTo>
                    <a:pt x="218186" y="8509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6" name="Volný tvar 285"/>
            <p:cNvSpPr/>
            <p:nvPr/>
          </p:nvSpPr>
          <p:spPr>
            <a:xfrm>
              <a:off x="8604758" y="2697861"/>
              <a:ext cx="222124" cy="146559"/>
            </a:xfrm>
            <a:custGeom>
              <a:avLst/>
              <a:gdLst/>
              <a:ahLst/>
              <a:cxnLst/>
              <a:rect l="0" t="0" r="0" b="0"/>
              <a:pathLst>
                <a:path w="222124" h="146559">
                  <a:moveTo>
                    <a:pt x="8509" y="146558"/>
                  </a:moveTo>
                  <a:lnTo>
                    <a:pt x="7874" y="146050"/>
                  </a:lnTo>
                  <a:lnTo>
                    <a:pt x="1143" y="141478"/>
                  </a:lnTo>
                  <a:lnTo>
                    <a:pt x="0" y="140462"/>
                  </a:lnTo>
                  <a:lnTo>
                    <a:pt x="217424" y="0"/>
                  </a:lnTo>
                  <a:lnTo>
                    <a:pt x="222123" y="8509"/>
                  </a:lnTo>
                  <a:close/>
                </a:path>
              </a:pathLst>
            </a:custGeom>
            <a:solidFill>
              <a:srgbClr val="6C6C6C"/>
            </a:solidFill>
            <a:ln w="0" cap="flat" cmpd="sng" algn="ctr">
              <a:solidFill>
                <a:srgbClr val="6C6C6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7" name="Volný tvar 286"/>
            <p:cNvSpPr/>
            <p:nvPr/>
          </p:nvSpPr>
          <p:spPr>
            <a:xfrm>
              <a:off x="8596884" y="2689225"/>
              <a:ext cx="225299" cy="149099"/>
            </a:xfrm>
            <a:custGeom>
              <a:avLst/>
              <a:gdLst/>
              <a:ahLst/>
              <a:cxnLst/>
              <a:rect l="0" t="0" r="0" b="0"/>
              <a:pathLst>
                <a:path w="225299" h="149099">
                  <a:moveTo>
                    <a:pt x="7874" y="149098"/>
                  </a:moveTo>
                  <a:lnTo>
                    <a:pt x="2413" y="144653"/>
                  </a:lnTo>
                  <a:lnTo>
                    <a:pt x="0" y="142748"/>
                  </a:lnTo>
                  <a:lnTo>
                    <a:pt x="220726" y="0"/>
                  </a:lnTo>
                  <a:lnTo>
                    <a:pt x="225298" y="8636"/>
                  </a:lnTo>
                  <a:close/>
                </a:path>
              </a:pathLst>
            </a:custGeom>
            <a:solidFill>
              <a:srgbClr val="727272"/>
            </a:solidFill>
            <a:ln w="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8" name="Volný tvar 287"/>
            <p:cNvSpPr/>
            <p:nvPr/>
          </p:nvSpPr>
          <p:spPr>
            <a:xfrm>
              <a:off x="8589645" y="2680843"/>
              <a:ext cx="227966" cy="151131"/>
            </a:xfrm>
            <a:custGeom>
              <a:avLst/>
              <a:gdLst/>
              <a:ahLst/>
              <a:cxnLst/>
              <a:rect l="0" t="0" r="0" b="0"/>
              <a:pathLst>
                <a:path w="227966" h="151131">
                  <a:moveTo>
                    <a:pt x="7239" y="151130"/>
                  </a:moveTo>
                  <a:lnTo>
                    <a:pt x="3048" y="147320"/>
                  </a:lnTo>
                  <a:lnTo>
                    <a:pt x="0" y="144145"/>
                  </a:lnTo>
                  <a:lnTo>
                    <a:pt x="223266" y="0"/>
                  </a:lnTo>
                  <a:lnTo>
                    <a:pt x="227965" y="8382"/>
                  </a:lnTo>
                  <a:close/>
                </a:path>
              </a:pathLst>
            </a:custGeom>
            <a:solidFill>
              <a:srgbClr val="797979"/>
            </a:solidFill>
            <a:ln w="0" cap="flat" cmpd="sng" algn="ctr">
              <a:solidFill>
                <a:srgbClr val="7979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9" name="Volný tvar 288"/>
            <p:cNvSpPr/>
            <p:nvPr/>
          </p:nvSpPr>
          <p:spPr>
            <a:xfrm>
              <a:off x="8582914" y="2672461"/>
              <a:ext cx="229998" cy="152528"/>
            </a:xfrm>
            <a:custGeom>
              <a:avLst/>
              <a:gdLst/>
              <a:ahLst/>
              <a:cxnLst/>
              <a:rect l="0" t="0" r="0" b="0"/>
              <a:pathLst>
                <a:path w="229998" h="152528">
                  <a:moveTo>
                    <a:pt x="6731" y="152527"/>
                  </a:moveTo>
                  <a:lnTo>
                    <a:pt x="3556" y="149352"/>
                  </a:lnTo>
                  <a:lnTo>
                    <a:pt x="0" y="145415"/>
                  </a:lnTo>
                  <a:lnTo>
                    <a:pt x="225298" y="0"/>
                  </a:lnTo>
                  <a:lnTo>
                    <a:pt x="229997" y="8382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0" name="Volný tvar 289"/>
            <p:cNvSpPr/>
            <p:nvPr/>
          </p:nvSpPr>
          <p:spPr>
            <a:xfrm>
              <a:off x="8576564" y="2663952"/>
              <a:ext cx="231649" cy="153925"/>
            </a:xfrm>
            <a:custGeom>
              <a:avLst/>
              <a:gdLst/>
              <a:ahLst/>
              <a:cxnLst/>
              <a:rect l="0" t="0" r="0" b="0"/>
              <a:pathLst>
                <a:path w="231649" h="153925">
                  <a:moveTo>
                    <a:pt x="6350" y="153924"/>
                  </a:moveTo>
                  <a:lnTo>
                    <a:pt x="3683" y="151003"/>
                  </a:lnTo>
                  <a:lnTo>
                    <a:pt x="0" y="146558"/>
                  </a:lnTo>
                  <a:lnTo>
                    <a:pt x="226949" y="0"/>
                  </a:lnTo>
                  <a:lnTo>
                    <a:pt x="231648" y="8509"/>
                  </a:lnTo>
                  <a:close/>
                </a:path>
              </a:pathLst>
            </a:custGeom>
            <a:solidFill>
              <a:srgbClr val="858585"/>
            </a:solidFill>
            <a:ln w="0" cap="flat" cmpd="sng" algn="ctr">
              <a:solidFill>
                <a:srgbClr val="85858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1" name="Volný tvar 290"/>
            <p:cNvSpPr/>
            <p:nvPr/>
          </p:nvSpPr>
          <p:spPr>
            <a:xfrm>
              <a:off x="8570595" y="2655316"/>
              <a:ext cx="232919" cy="155195"/>
            </a:xfrm>
            <a:custGeom>
              <a:avLst/>
              <a:gdLst/>
              <a:ahLst/>
              <a:cxnLst/>
              <a:rect l="0" t="0" r="0" b="0"/>
              <a:pathLst>
                <a:path w="232919" h="155195">
                  <a:moveTo>
                    <a:pt x="5969" y="155194"/>
                  </a:moveTo>
                  <a:lnTo>
                    <a:pt x="3683" y="152400"/>
                  </a:lnTo>
                  <a:lnTo>
                    <a:pt x="0" y="147447"/>
                  </a:lnTo>
                  <a:lnTo>
                    <a:pt x="228346" y="0"/>
                  </a:lnTo>
                  <a:lnTo>
                    <a:pt x="232918" y="8636"/>
                  </a:lnTo>
                  <a:close/>
                </a:path>
              </a:pathLst>
            </a:custGeom>
            <a:solidFill>
              <a:srgbClr val="8C8C8C"/>
            </a:solidFill>
            <a:ln w="0" cap="flat" cmpd="sng" algn="ctr">
              <a:solidFill>
                <a:srgbClr val="8C8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2" name="Volný tvar 291"/>
            <p:cNvSpPr/>
            <p:nvPr/>
          </p:nvSpPr>
          <p:spPr>
            <a:xfrm>
              <a:off x="8565007" y="2646807"/>
              <a:ext cx="233935" cy="155957"/>
            </a:xfrm>
            <a:custGeom>
              <a:avLst/>
              <a:gdLst/>
              <a:ahLst/>
              <a:cxnLst/>
              <a:rect l="0" t="0" r="0" b="0"/>
              <a:pathLst>
                <a:path w="233935" h="155957">
                  <a:moveTo>
                    <a:pt x="5588" y="155956"/>
                  </a:moveTo>
                  <a:lnTo>
                    <a:pt x="0" y="148082"/>
                  </a:lnTo>
                  <a:lnTo>
                    <a:pt x="229235" y="0"/>
                  </a:lnTo>
                  <a:lnTo>
                    <a:pt x="233934" y="8509"/>
                  </a:lnTo>
                  <a:close/>
                </a:path>
              </a:pathLst>
            </a:custGeom>
            <a:solidFill>
              <a:srgbClr val="929292"/>
            </a:solidFill>
            <a:ln w="0" cap="flat" cmpd="sng" algn="ctr">
              <a:solidFill>
                <a:srgbClr val="92929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3" name="Volný tvar 292"/>
            <p:cNvSpPr/>
            <p:nvPr/>
          </p:nvSpPr>
          <p:spPr>
            <a:xfrm>
              <a:off x="8559800" y="2638425"/>
              <a:ext cx="234316" cy="156465"/>
            </a:xfrm>
            <a:custGeom>
              <a:avLst/>
              <a:gdLst/>
              <a:ahLst/>
              <a:cxnLst/>
              <a:rect l="0" t="0" r="0" b="0"/>
              <a:pathLst>
                <a:path w="234316" h="156465">
                  <a:moveTo>
                    <a:pt x="5207" y="156464"/>
                  </a:moveTo>
                  <a:lnTo>
                    <a:pt x="3556" y="154051"/>
                  </a:lnTo>
                  <a:lnTo>
                    <a:pt x="0" y="148209"/>
                  </a:lnTo>
                  <a:lnTo>
                    <a:pt x="229870" y="0"/>
                  </a:lnTo>
                  <a:lnTo>
                    <a:pt x="234315" y="8382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4" name="Volný tvar 293"/>
            <p:cNvSpPr/>
            <p:nvPr/>
          </p:nvSpPr>
          <p:spPr>
            <a:xfrm>
              <a:off x="8554847" y="2629916"/>
              <a:ext cx="234824" cy="156719"/>
            </a:xfrm>
            <a:custGeom>
              <a:avLst/>
              <a:gdLst/>
              <a:ahLst/>
              <a:cxnLst/>
              <a:rect l="0" t="0" r="0" b="0"/>
              <a:pathLst>
                <a:path w="234824" h="156719">
                  <a:moveTo>
                    <a:pt x="4953" y="156718"/>
                  </a:moveTo>
                  <a:lnTo>
                    <a:pt x="0" y="148463"/>
                  </a:lnTo>
                  <a:lnTo>
                    <a:pt x="230124" y="0"/>
                  </a:lnTo>
                  <a:lnTo>
                    <a:pt x="234823" y="8509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5" name="Volný tvar 294"/>
            <p:cNvSpPr/>
            <p:nvPr/>
          </p:nvSpPr>
          <p:spPr>
            <a:xfrm>
              <a:off x="8550275" y="2621280"/>
              <a:ext cx="234697" cy="157100"/>
            </a:xfrm>
            <a:custGeom>
              <a:avLst/>
              <a:gdLst/>
              <a:ahLst/>
              <a:cxnLst/>
              <a:rect l="0" t="0" r="0" b="0"/>
              <a:pathLst>
                <a:path w="234697" h="157100">
                  <a:moveTo>
                    <a:pt x="4572" y="157099"/>
                  </a:moveTo>
                  <a:lnTo>
                    <a:pt x="3429" y="155067"/>
                  </a:lnTo>
                  <a:lnTo>
                    <a:pt x="0" y="148463"/>
                  </a:lnTo>
                  <a:lnTo>
                    <a:pt x="229870" y="0"/>
                  </a:lnTo>
                  <a:lnTo>
                    <a:pt x="234696" y="8636"/>
                  </a:lnTo>
                  <a:close/>
                </a:path>
              </a:pathLst>
            </a:custGeom>
            <a:solidFill>
              <a:srgbClr val="A5A5A5"/>
            </a:solidFill>
            <a:ln w="0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6" name="Volný tvar 295"/>
            <p:cNvSpPr/>
            <p:nvPr/>
          </p:nvSpPr>
          <p:spPr>
            <a:xfrm>
              <a:off x="8546211" y="2612771"/>
              <a:ext cx="233935" cy="156973"/>
            </a:xfrm>
            <a:custGeom>
              <a:avLst/>
              <a:gdLst/>
              <a:ahLst/>
              <a:cxnLst/>
              <a:rect l="0" t="0" r="0" b="0"/>
              <a:pathLst>
                <a:path w="233935" h="156973">
                  <a:moveTo>
                    <a:pt x="4064" y="156972"/>
                  </a:moveTo>
                  <a:lnTo>
                    <a:pt x="3175" y="155194"/>
                  </a:lnTo>
                  <a:lnTo>
                    <a:pt x="0" y="148082"/>
                  </a:lnTo>
                  <a:lnTo>
                    <a:pt x="229362" y="0"/>
                  </a:lnTo>
                  <a:lnTo>
                    <a:pt x="233934" y="8509"/>
                  </a:lnTo>
                  <a:close/>
                </a:path>
              </a:pathLst>
            </a:custGeom>
            <a:solidFill>
              <a:srgbClr val="ACACAC"/>
            </a:solidFill>
            <a:ln w="0" cap="flat" cmpd="sng" algn="ctr">
              <a:solidFill>
                <a:srgbClr val="ACACA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7" name="Volný tvar 296"/>
            <p:cNvSpPr/>
            <p:nvPr/>
          </p:nvSpPr>
          <p:spPr>
            <a:xfrm>
              <a:off x="8542528" y="2604262"/>
              <a:ext cx="233046" cy="156592"/>
            </a:xfrm>
            <a:custGeom>
              <a:avLst/>
              <a:gdLst/>
              <a:ahLst/>
              <a:cxnLst/>
              <a:rect l="0" t="0" r="0" b="0"/>
              <a:pathLst>
                <a:path w="233046" h="156592">
                  <a:moveTo>
                    <a:pt x="3683" y="156591"/>
                  </a:moveTo>
                  <a:lnTo>
                    <a:pt x="3048" y="155321"/>
                  </a:lnTo>
                  <a:lnTo>
                    <a:pt x="0" y="147447"/>
                  </a:lnTo>
                  <a:lnTo>
                    <a:pt x="228219" y="0"/>
                  </a:lnTo>
                  <a:lnTo>
                    <a:pt x="233045" y="8509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8" name="Volný tvar 297"/>
            <p:cNvSpPr/>
            <p:nvPr/>
          </p:nvSpPr>
          <p:spPr>
            <a:xfrm>
              <a:off x="8539353" y="2595753"/>
              <a:ext cx="231395" cy="155957"/>
            </a:xfrm>
            <a:custGeom>
              <a:avLst/>
              <a:gdLst/>
              <a:ahLst/>
              <a:cxnLst/>
              <a:rect l="0" t="0" r="0" b="0"/>
              <a:pathLst>
                <a:path w="231395" h="155957">
                  <a:moveTo>
                    <a:pt x="3175" y="155956"/>
                  </a:moveTo>
                  <a:lnTo>
                    <a:pt x="3048" y="155448"/>
                  </a:lnTo>
                  <a:lnTo>
                    <a:pt x="254" y="147066"/>
                  </a:lnTo>
                  <a:lnTo>
                    <a:pt x="0" y="146431"/>
                  </a:lnTo>
                  <a:lnTo>
                    <a:pt x="226822" y="0"/>
                  </a:lnTo>
                  <a:lnTo>
                    <a:pt x="231394" y="8509"/>
                  </a:lnTo>
                  <a:close/>
                </a:path>
              </a:pathLst>
            </a:custGeom>
            <a:solidFill>
              <a:srgbClr val="B8B8B8"/>
            </a:solidFill>
            <a:ln w="0" cap="flat" cmpd="sng" algn="ctr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9" name="Volný tvar 298"/>
            <p:cNvSpPr/>
            <p:nvPr/>
          </p:nvSpPr>
          <p:spPr>
            <a:xfrm>
              <a:off x="8536940" y="2587244"/>
              <a:ext cx="229236" cy="154941"/>
            </a:xfrm>
            <a:custGeom>
              <a:avLst/>
              <a:gdLst/>
              <a:ahLst/>
              <a:cxnLst/>
              <a:rect l="0" t="0" r="0" b="0"/>
              <a:pathLst>
                <a:path w="229236" h="154941">
                  <a:moveTo>
                    <a:pt x="2413" y="154940"/>
                  </a:moveTo>
                  <a:lnTo>
                    <a:pt x="381" y="147193"/>
                  </a:lnTo>
                  <a:lnTo>
                    <a:pt x="0" y="145161"/>
                  </a:lnTo>
                  <a:lnTo>
                    <a:pt x="224536" y="0"/>
                  </a:lnTo>
                  <a:lnTo>
                    <a:pt x="229235" y="8509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0" name="Volný tvar 299"/>
            <p:cNvSpPr/>
            <p:nvPr/>
          </p:nvSpPr>
          <p:spPr>
            <a:xfrm>
              <a:off x="8535162" y="2578735"/>
              <a:ext cx="226442" cy="153671"/>
            </a:xfrm>
            <a:custGeom>
              <a:avLst/>
              <a:gdLst/>
              <a:ahLst/>
              <a:cxnLst/>
              <a:rect l="0" t="0" r="0" b="0"/>
              <a:pathLst>
                <a:path w="226442" h="153671">
                  <a:moveTo>
                    <a:pt x="1778" y="153670"/>
                  </a:moveTo>
                  <a:lnTo>
                    <a:pt x="508" y="147574"/>
                  </a:lnTo>
                  <a:lnTo>
                    <a:pt x="0" y="143129"/>
                  </a:lnTo>
                  <a:lnTo>
                    <a:pt x="221742" y="0"/>
                  </a:lnTo>
                  <a:lnTo>
                    <a:pt x="226441" y="8509"/>
                  </a:lnTo>
                  <a:close/>
                </a:path>
              </a:pathLst>
            </a:custGeom>
            <a:solidFill>
              <a:srgbClr val="C5C5C5"/>
            </a:solidFill>
            <a:ln w="0" cap="flat" cmpd="sng" algn="ctr">
              <a:solidFill>
                <a:srgbClr val="C5C5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1" name="Volný tvar 300"/>
            <p:cNvSpPr/>
            <p:nvPr/>
          </p:nvSpPr>
          <p:spPr>
            <a:xfrm>
              <a:off x="8534302" y="2555502"/>
              <a:ext cx="304222" cy="301796"/>
            </a:xfrm>
            <a:custGeom>
              <a:avLst/>
              <a:gdLst/>
              <a:ahLst/>
              <a:cxnLst/>
              <a:rect l="0" t="0" r="0" b="0"/>
              <a:pathLst>
                <a:path w="304222" h="301796">
                  <a:moveTo>
                    <a:pt x="13548" y="117022"/>
                  </a:moveTo>
                  <a:lnTo>
                    <a:pt x="9854" y="121950"/>
                  </a:lnTo>
                  <a:lnTo>
                    <a:pt x="6159" y="128109"/>
                  </a:lnTo>
                  <a:lnTo>
                    <a:pt x="3695" y="134268"/>
                  </a:lnTo>
                  <a:lnTo>
                    <a:pt x="1232" y="140427"/>
                  </a:lnTo>
                  <a:lnTo>
                    <a:pt x="0" y="155209"/>
                  </a:lnTo>
                  <a:lnTo>
                    <a:pt x="1232" y="171223"/>
                  </a:lnTo>
                  <a:lnTo>
                    <a:pt x="4927" y="187236"/>
                  </a:lnTo>
                  <a:lnTo>
                    <a:pt x="11085" y="204482"/>
                  </a:lnTo>
                  <a:lnTo>
                    <a:pt x="19707" y="220495"/>
                  </a:lnTo>
                  <a:lnTo>
                    <a:pt x="29561" y="236509"/>
                  </a:lnTo>
                  <a:lnTo>
                    <a:pt x="40645" y="252523"/>
                  </a:lnTo>
                  <a:lnTo>
                    <a:pt x="51731" y="266073"/>
                  </a:lnTo>
                  <a:lnTo>
                    <a:pt x="65279" y="278391"/>
                  </a:lnTo>
                  <a:lnTo>
                    <a:pt x="78827" y="288245"/>
                  </a:lnTo>
                  <a:lnTo>
                    <a:pt x="92375" y="295636"/>
                  </a:lnTo>
                  <a:lnTo>
                    <a:pt x="104692" y="300564"/>
                  </a:lnTo>
                  <a:lnTo>
                    <a:pt x="118240" y="301795"/>
                  </a:lnTo>
                  <a:lnTo>
                    <a:pt x="130557" y="298100"/>
                  </a:lnTo>
                  <a:lnTo>
                    <a:pt x="304221" y="172454"/>
                  </a:lnTo>
                  <a:lnTo>
                    <a:pt x="209383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31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2" name="Volný tvar 301"/>
            <p:cNvSpPr/>
            <p:nvPr/>
          </p:nvSpPr>
          <p:spPr>
            <a:xfrm>
              <a:off x="8967089" y="2716911"/>
              <a:ext cx="886842" cy="1181101"/>
            </a:xfrm>
            <a:custGeom>
              <a:avLst/>
              <a:gdLst/>
              <a:ahLst/>
              <a:cxnLst/>
              <a:rect l="0" t="0" r="0" b="0"/>
              <a:pathLst>
                <a:path w="886842" h="1181101">
                  <a:moveTo>
                    <a:pt x="119380" y="0"/>
                  </a:moveTo>
                  <a:lnTo>
                    <a:pt x="125984" y="7747"/>
                  </a:lnTo>
                  <a:lnTo>
                    <a:pt x="133477" y="16764"/>
                  </a:lnTo>
                  <a:lnTo>
                    <a:pt x="142113" y="26797"/>
                  </a:lnTo>
                  <a:lnTo>
                    <a:pt x="151638" y="37846"/>
                  </a:lnTo>
                  <a:lnTo>
                    <a:pt x="161925" y="50038"/>
                  </a:lnTo>
                  <a:lnTo>
                    <a:pt x="173355" y="63119"/>
                  </a:lnTo>
                  <a:lnTo>
                    <a:pt x="185420" y="77089"/>
                  </a:lnTo>
                  <a:lnTo>
                    <a:pt x="198247" y="92075"/>
                  </a:lnTo>
                  <a:lnTo>
                    <a:pt x="211836" y="107823"/>
                  </a:lnTo>
                  <a:lnTo>
                    <a:pt x="226187" y="124460"/>
                  </a:lnTo>
                  <a:lnTo>
                    <a:pt x="241046" y="141859"/>
                  </a:lnTo>
                  <a:lnTo>
                    <a:pt x="256540" y="160147"/>
                  </a:lnTo>
                  <a:lnTo>
                    <a:pt x="289179" y="198374"/>
                  </a:lnTo>
                  <a:lnTo>
                    <a:pt x="323723" y="239141"/>
                  </a:lnTo>
                  <a:lnTo>
                    <a:pt x="359791" y="282067"/>
                  </a:lnTo>
                  <a:lnTo>
                    <a:pt x="397129" y="326898"/>
                  </a:lnTo>
                  <a:lnTo>
                    <a:pt x="435102" y="373126"/>
                  </a:lnTo>
                  <a:lnTo>
                    <a:pt x="473837" y="420497"/>
                  </a:lnTo>
                  <a:lnTo>
                    <a:pt x="551307" y="517652"/>
                  </a:lnTo>
                  <a:lnTo>
                    <a:pt x="626745" y="615696"/>
                  </a:lnTo>
                  <a:lnTo>
                    <a:pt x="662940" y="664464"/>
                  </a:lnTo>
                  <a:lnTo>
                    <a:pt x="697738" y="712343"/>
                  </a:lnTo>
                  <a:lnTo>
                    <a:pt x="730631" y="759079"/>
                  </a:lnTo>
                  <a:lnTo>
                    <a:pt x="761238" y="804545"/>
                  </a:lnTo>
                  <a:lnTo>
                    <a:pt x="789305" y="848360"/>
                  </a:lnTo>
                  <a:lnTo>
                    <a:pt x="802259" y="869442"/>
                  </a:lnTo>
                  <a:lnTo>
                    <a:pt x="814451" y="890016"/>
                  </a:lnTo>
                  <a:lnTo>
                    <a:pt x="825881" y="910082"/>
                  </a:lnTo>
                  <a:lnTo>
                    <a:pt x="836549" y="929513"/>
                  </a:lnTo>
                  <a:lnTo>
                    <a:pt x="846201" y="948182"/>
                  </a:lnTo>
                  <a:lnTo>
                    <a:pt x="854964" y="966216"/>
                  </a:lnTo>
                  <a:lnTo>
                    <a:pt x="862838" y="983615"/>
                  </a:lnTo>
                  <a:lnTo>
                    <a:pt x="869569" y="1000125"/>
                  </a:lnTo>
                  <a:lnTo>
                    <a:pt x="875284" y="1015746"/>
                  </a:lnTo>
                  <a:lnTo>
                    <a:pt x="879983" y="1030478"/>
                  </a:lnTo>
                  <a:lnTo>
                    <a:pt x="883412" y="1044575"/>
                  </a:lnTo>
                  <a:lnTo>
                    <a:pt x="885825" y="1057529"/>
                  </a:lnTo>
                  <a:lnTo>
                    <a:pt x="886841" y="1069467"/>
                  </a:lnTo>
                  <a:lnTo>
                    <a:pt x="886714" y="1080389"/>
                  </a:lnTo>
                  <a:lnTo>
                    <a:pt x="885190" y="1090422"/>
                  </a:lnTo>
                  <a:lnTo>
                    <a:pt x="882396" y="1099058"/>
                  </a:lnTo>
                  <a:lnTo>
                    <a:pt x="878205" y="1106805"/>
                  </a:lnTo>
                  <a:lnTo>
                    <a:pt x="872490" y="1113155"/>
                  </a:lnTo>
                  <a:lnTo>
                    <a:pt x="865378" y="1118489"/>
                  </a:lnTo>
                  <a:lnTo>
                    <a:pt x="856615" y="1122426"/>
                  </a:lnTo>
                  <a:lnTo>
                    <a:pt x="846328" y="1125093"/>
                  </a:lnTo>
                  <a:lnTo>
                    <a:pt x="834517" y="1126363"/>
                  </a:lnTo>
                  <a:lnTo>
                    <a:pt x="825373" y="1137539"/>
                  </a:lnTo>
                  <a:lnTo>
                    <a:pt x="816610" y="1147572"/>
                  </a:lnTo>
                  <a:lnTo>
                    <a:pt x="807974" y="1156462"/>
                  </a:lnTo>
                  <a:lnTo>
                    <a:pt x="799465" y="1164336"/>
                  </a:lnTo>
                  <a:lnTo>
                    <a:pt x="790956" y="1170559"/>
                  </a:lnTo>
                  <a:lnTo>
                    <a:pt x="782447" y="1175512"/>
                  </a:lnTo>
                  <a:lnTo>
                    <a:pt x="773684" y="1179068"/>
                  </a:lnTo>
                  <a:lnTo>
                    <a:pt x="764794" y="1180973"/>
                  </a:lnTo>
                  <a:lnTo>
                    <a:pt x="755650" y="1181100"/>
                  </a:lnTo>
                  <a:lnTo>
                    <a:pt x="745871" y="1179703"/>
                  </a:lnTo>
                  <a:lnTo>
                    <a:pt x="735584" y="1176147"/>
                  </a:lnTo>
                  <a:lnTo>
                    <a:pt x="724916" y="1170813"/>
                  </a:lnTo>
                  <a:lnTo>
                    <a:pt x="713486" y="1163320"/>
                  </a:lnTo>
                  <a:lnTo>
                    <a:pt x="701294" y="1153668"/>
                  </a:lnTo>
                  <a:lnTo>
                    <a:pt x="688213" y="1141730"/>
                  </a:lnTo>
                  <a:lnTo>
                    <a:pt x="674497" y="1127633"/>
                  </a:lnTo>
                  <a:lnTo>
                    <a:pt x="659257" y="1110996"/>
                  </a:lnTo>
                  <a:lnTo>
                    <a:pt x="643255" y="1091819"/>
                  </a:lnTo>
                  <a:lnTo>
                    <a:pt x="625856" y="1070102"/>
                  </a:lnTo>
                  <a:lnTo>
                    <a:pt x="607314" y="1045591"/>
                  </a:lnTo>
                  <a:lnTo>
                    <a:pt x="587375" y="1018159"/>
                  </a:lnTo>
                  <a:lnTo>
                    <a:pt x="566039" y="988060"/>
                  </a:lnTo>
                  <a:lnTo>
                    <a:pt x="543052" y="954913"/>
                  </a:lnTo>
                  <a:lnTo>
                    <a:pt x="518541" y="918464"/>
                  </a:lnTo>
                  <a:lnTo>
                    <a:pt x="492125" y="879094"/>
                  </a:lnTo>
                  <a:lnTo>
                    <a:pt x="478282" y="858139"/>
                  </a:lnTo>
                  <a:lnTo>
                    <a:pt x="463931" y="836295"/>
                  </a:lnTo>
                  <a:lnTo>
                    <a:pt x="449199" y="813689"/>
                  </a:lnTo>
                  <a:lnTo>
                    <a:pt x="434086" y="790321"/>
                  </a:lnTo>
                  <a:lnTo>
                    <a:pt x="418211" y="765810"/>
                  </a:lnTo>
                  <a:lnTo>
                    <a:pt x="401955" y="740664"/>
                  </a:lnTo>
                  <a:lnTo>
                    <a:pt x="385191" y="714375"/>
                  </a:lnTo>
                  <a:lnTo>
                    <a:pt x="368046" y="687578"/>
                  </a:lnTo>
                  <a:lnTo>
                    <a:pt x="350012" y="659638"/>
                  </a:lnTo>
                  <a:lnTo>
                    <a:pt x="331851" y="630809"/>
                  </a:lnTo>
                  <a:lnTo>
                    <a:pt x="312801" y="600837"/>
                  </a:lnTo>
                  <a:lnTo>
                    <a:pt x="293243" y="570230"/>
                  </a:lnTo>
                  <a:lnTo>
                    <a:pt x="273177" y="538480"/>
                  </a:lnTo>
                  <a:lnTo>
                    <a:pt x="252603" y="505841"/>
                  </a:lnTo>
                  <a:lnTo>
                    <a:pt x="223647" y="473329"/>
                  </a:lnTo>
                  <a:lnTo>
                    <a:pt x="196850" y="442341"/>
                  </a:lnTo>
                  <a:lnTo>
                    <a:pt x="171704" y="412623"/>
                  </a:lnTo>
                  <a:lnTo>
                    <a:pt x="148717" y="384302"/>
                  </a:lnTo>
                  <a:lnTo>
                    <a:pt x="127254" y="357124"/>
                  </a:lnTo>
                  <a:lnTo>
                    <a:pt x="107696" y="331343"/>
                  </a:lnTo>
                  <a:lnTo>
                    <a:pt x="89916" y="306705"/>
                  </a:lnTo>
                  <a:lnTo>
                    <a:pt x="73660" y="283337"/>
                  </a:lnTo>
                  <a:lnTo>
                    <a:pt x="59309" y="261239"/>
                  </a:lnTo>
                  <a:lnTo>
                    <a:pt x="46482" y="240157"/>
                  </a:lnTo>
                  <a:lnTo>
                    <a:pt x="35306" y="220218"/>
                  </a:lnTo>
                  <a:lnTo>
                    <a:pt x="25781" y="201422"/>
                  </a:lnTo>
                  <a:lnTo>
                    <a:pt x="17780" y="183515"/>
                  </a:lnTo>
                  <a:lnTo>
                    <a:pt x="11303" y="166751"/>
                  </a:lnTo>
                  <a:lnTo>
                    <a:pt x="6350" y="150876"/>
                  </a:lnTo>
                  <a:lnTo>
                    <a:pt x="2794" y="135890"/>
                  </a:lnTo>
                  <a:lnTo>
                    <a:pt x="762" y="122174"/>
                  </a:lnTo>
                  <a:lnTo>
                    <a:pt x="0" y="109093"/>
                  </a:lnTo>
                  <a:lnTo>
                    <a:pt x="762" y="96774"/>
                  </a:lnTo>
                  <a:lnTo>
                    <a:pt x="2794" y="85344"/>
                  </a:lnTo>
                  <a:lnTo>
                    <a:pt x="6096" y="74676"/>
                  </a:lnTo>
                  <a:lnTo>
                    <a:pt x="10541" y="64770"/>
                  </a:lnTo>
                  <a:lnTo>
                    <a:pt x="16383" y="55626"/>
                  </a:lnTo>
                  <a:lnTo>
                    <a:pt x="23368" y="47117"/>
                  </a:lnTo>
                  <a:lnTo>
                    <a:pt x="31623" y="39243"/>
                  </a:lnTo>
                  <a:lnTo>
                    <a:pt x="41021" y="32131"/>
                  </a:lnTo>
                  <a:lnTo>
                    <a:pt x="51435" y="25400"/>
                  </a:lnTo>
                  <a:lnTo>
                    <a:pt x="63119" y="19431"/>
                  </a:lnTo>
                  <a:lnTo>
                    <a:pt x="75565" y="13843"/>
                  </a:lnTo>
                  <a:lnTo>
                    <a:pt x="89154" y="8763"/>
                  </a:lnTo>
                  <a:lnTo>
                    <a:pt x="103886" y="4191"/>
                  </a:lnTo>
                  <a:close/>
                </a:path>
              </a:pathLst>
            </a:custGeom>
            <a:solidFill>
              <a:srgbClr val="B76D00"/>
            </a:solidFill>
            <a:ln w="0" cap="flat" cmpd="sng" algn="ctr">
              <a:solidFill>
                <a:srgbClr val="B7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3" name="Volný tvar 302"/>
            <p:cNvSpPr/>
            <p:nvPr/>
          </p:nvSpPr>
          <p:spPr>
            <a:xfrm>
              <a:off x="9000744" y="2732532"/>
              <a:ext cx="831724" cy="1131571"/>
            </a:xfrm>
            <a:custGeom>
              <a:avLst/>
              <a:gdLst/>
              <a:ahLst/>
              <a:cxnLst/>
              <a:rect l="0" t="0" r="0" b="0"/>
              <a:pathLst>
                <a:path w="831724" h="1131571">
                  <a:moveTo>
                    <a:pt x="233426" y="475869"/>
                  </a:moveTo>
                  <a:lnTo>
                    <a:pt x="208534" y="447421"/>
                  </a:lnTo>
                  <a:lnTo>
                    <a:pt x="185166" y="419989"/>
                  </a:lnTo>
                  <a:lnTo>
                    <a:pt x="163322" y="393827"/>
                  </a:lnTo>
                  <a:lnTo>
                    <a:pt x="143002" y="368554"/>
                  </a:lnTo>
                  <a:lnTo>
                    <a:pt x="123952" y="344297"/>
                  </a:lnTo>
                  <a:lnTo>
                    <a:pt x="106426" y="321183"/>
                  </a:lnTo>
                  <a:lnTo>
                    <a:pt x="90424" y="298704"/>
                  </a:lnTo>
                  <a:lnTo>
                    <a:pt x="75565" y="277495"/>
                  </a:lnTo>
                  <a:lnTo>
                    <a:pt x="62357" y="257048"/>
                  </a:lnTo>
                  <a:lnTo>
                    <a:pt x="50292" y="237617"/>
                  </a:lnTo>
                  <a:lnTo>
                    <a:pt x="39624" y="218948"/>
                  </a:lnTo>
                  <a:lnTo>
                    <a:pt x="30226" y="201295"/>
                  </a:lnTo>
                  <a:lnTo>
                    <a:pt x="22225" y="184531"/>
                  </a:lnTo>
                  <a:lnTo>
                    <a:pt x="15494" y="168402"/>
                  </a:lnTo>
                  <a:lnTo>
                    <a:pt x="9906" y="153162"/>
                  </a:lnTo>
                  <a:lnTo>
                    <a:pt x="5588" y="138811"/>
                  </a:lnTo>
                  <a:lnTo>
                    <a:pt x="2540" y="125095"/>
                  </a:lnTo>
                  <a:lnTo>
                    <a:pt x="762" y="112268"/>
                  </a:lnTo>
                  <a:lnTo>
                    <a:pt x="0" y="100076"/>
                  </a:lnTo>
                  <a:lnTo>
                    <a:pt x="508" y="88646"/>
                  </a:lnTo>
                  <a:lnTo>
                    <a:pt x="1905" y="77978"/>
                  </a:lnTo>
                  <a:lnTo>
                    <a:pt x="4699" y="67818"/>
                  </a:lnTo>
                  <a:lnTo>
                    <a:pt x="8509" y="58547"/>
                  </a:lnTo>
                  <a:lnTo>
                    <a:pt x="13335" y="49784"/>
                  </a:lnTo>
                  <a:lnTo>
                    <a:pt x="19177" y="41529"/>
                  </a:lnTo>
                  <a:lnTo>
                    <a:pt x="26035" y="34036"/>
                  </a:lnTo>
                  <a:lnTo>
                    <a:pt x="34036" y="27051"/>
                  </a:lnTo>
                  <a:lnTo>
                    <a:pt x="43053" y="20574"/>
                  </a:lnTo>
                  <a:lnTo>
                    <a:pt x="52959" y="14605"/>
                  </a:lnTo>
                  <a:lnTo>
                    <a:pt x="63754" y="9271"/>
                  </a:lnTo>
                  <a:lnTo>
                    <a:pt x="75565" y="4445"/>
                  </a:lnTo>
                  <a:lnTo>
                    <a:pt x="88392" y="0"/>
                  </a:lnTo>
                  <a:lnTo>
                    <a:pt x="94615" y="8255"/>
                  </a:lnTo>
                  <a:lnTo>
                    <a:pt x="101981" y="17399"/>
                  </a:lnTo>
                  <a:lnTo>
                    <a:pt x="110109" y="27559"/>
                  </a:lnTo>
                  <a:lnTo>
                    <a:pt x="119126" y="38735"/>
                  </a:lnTo>
                  <a:lnTo>
                    <a:pt x="128905" y="50927"/>
                  </a:lnTo>
                  <a:lnTo>
                    <a:pt x="139827" y="64008"/>
                  </a:lnTo>
                  <a:lnTo>
                    <a:pt x="151130" y="77978"/>
                  </a:lnTo>
                  <a:lnTo>
                    <a:pt x="163195" y="92583"/>
                  </a:lnTo>
                  <a:lnTo>
                    <a:pt x="176022" y="108077"/>
                  </a:lnTo>
                  <a:lnTo>
                    <a:pt x="189357" y="124460"/>
                  </a:lnTo>
                  <a:lnTo>
                    <a:pt x="218059" y="159131"/>
                  </a:lnTo>
                  <a:lnTo>
                    <a:pt x="248920" y="196342"/>
                  </a:lnTo>
                  <a:lnTo>
                    <a:pt x="281432" y="235839"/>
                  </a:lnTo>
                  <a:lnTo>
                    <a:pt x="315341" y="277368"/>
                  </a:lnTo>
                  <a:lnTo>
                    <a:pt x="350520" y="320675"/>
                  </a:lnTo>
                  <a:lnTo>
                    <a:pt x="386588" y="365125"/>
                  </a:lnTo>
                  <a:lnTo>
                    <a:pt x="423164" y="410972"/>
                  </a:lnTo>
                  <a:lnTo>
                    <a:pt x="496697" y="504444"/>
                  </a:lnTo>
                  <a:lnTo>
                    <a:pt x="568706" y="598932"/>
                  </a:lnTo>
                  <a:lnTo>
                    <a:pt x="603504" y="645541"/>
                  </a:lnTo>
                  <a:lnTo>
                    <a:pt x="637032" y="691769"/>
                  </a:lnTo>
                  <a:lnTo>
                    <a:pt x="668782" y="736981"/>
                  </a:lnTo>
                  <a:lnTo>
                    <a:pt x="698500" y="780923"/>
                  </a:lnTo>
                  <a:lnTo>
                    <a:pt x="726313" y="823468"/>
                  </a:lnTo>
                  <a:lnTo>
                    <a:pt x="751332" y="863981"/>
                  </a:lnTo>
                  <a:lnTo>
                    <a:pt x="762889" y="883412"/>
                  </a:lnTo>
                  <a:lnTo>
                    <a:pt x="773557" y="902462"/>
                  </a:lnTo>
                  <a:lnTo>
                    <a:pt x="783590" y="920877"/>
                  </a:lnTo>
                  <a:lnTo>
                    <a:pt x="792734" y="938403"/>
                  </a:lnTo>
                  <a:lnTo>
                    <a:pt x="800989" y="955548"/>
                  </a:lnTo>
                  <a:lnTo>
                    <a:pt x="808355" y="971931"/>
                  </a:lnTo>
                  <a:lnTo>
                    <a:pt x="814959" y="987298"/>
                  </a:lnTo>
                  <a:lnTo>
                    <a:pt x="820420" y="1002157"/>
                  </a:lnTo>
                  <a:lnTo>
                    <a:pt x="824865" y="1016000"/>
                  </a:lnTo>
                  <a:lnTo>
                    <a:pt x="828294" y="1029208"/>
                  </a:lnTo>
                  <a:lnTo>
                    <a:pt x="830453" y="1041273"/>
                  </a:lnTo>
                  <a:lnTo>
                    <a:pt x="831723" y="1052449"/>
                  </a:lnTo>
                  <a:lnTo>
                    <a:pt x="831723" y="1062863"/>
                  </a:lnTo>
                  <a:lnTo>
                    <a:pt x="830453" y="1072007"/>
                  </a:lnTo>
                  <a:lnTo>
                    <a:pt x="828040" y="1080135"/>
                  </a:lnTo>
                  <a:lnTo>
                    <a:pt x="824357" y="1087374"/>
                  </a:lnTo>
                  <a:lnTo>
                    <a:pt x="819150" y="1093343"/>
                  </a:lnTo>
                  <a:lnTo>
                    <a:pt x="812673" y="1098169"/>
                  </a:lnTo>
                  <a:lnTo>
                    <a:pt x="804926" y="1101852"/>
                  </a:lnTo>
                  <a:lnTo>
                    <a:pt x="795655" y="1104265"/>
                  </a:lnTo>
                  <a:lnTo>
                    <a:pt x="777113" y="1117854"/>
                  </a:lnTo>
                  <a:lnTo>
                    <a:pt x="759079" y="1127125"/>
                  </a:lnTo>
                  <a:lnTo>
                    <a:pt x="749935" y="1129919"/>
                  </a:lnTo>
                  <a:lnTo>
                    <a:pt x="740791" y="1131570"/>
                  </a:lnTo>
                  <a:lnTo>
                    <a:pt x="731393" y="1131570"/>
                  </a:lnTo>
                  <a:lnTo>
                    <a:pt x="721868" y="1130173"/>
                  </a:lnTo>
                  <a:lnTo>
                    <a:pt x="711708" y="1127506"/>
                  </a:lnTo>
                  <a:lnTo>
                    <a:pt x="701548" y="1123061"/>
                  </a:lnTo>
                  <a:lnTo>
                    <a:pt x="690499" y="1116838"/>
                  </a:lnTo>
                  <a:lnTo>
                    <a:pt x="679196" y="1108964"/>
                  </a:lnTo>
                  <a:lnTo>
                    <a:pt x="667258" y="1099439"/>
                  </a:lnTo>
                  <a:lnTo>
                    <a:pt x="654558" y="1087882"/>
                  </a:lnTo>
                  <a:lnTo>
                    <a:pt x="641223" y="1074420"/>
                  </a:lnTo>
                  <a:lnTo>
                    <a:pt x="627126" y="1058799"/>
                  </a:lnTo>
                  <a:lnTo>
                    <a:pt x="612140" y="1041273"/>
                  </a:lnTo>
                  <a:lnTo>
                    <a:pt x="596138" y="1021334"/>
                  </a:lnTo>
                  <a:lnTo>
                    <a:pt x="578993" y="999363"/>
                  </a:lnTo>
                  <a:lnTo>
                    <a:pt x="560959" y="974979"/>
                  </a:lnTo>
                  <a:lnTo>
                    <a:pt x="541655" y="948182"/>
                  </a:lnTo>
                  <a:lnTo>
                    <a:pt x="521208" y="919099"/>
                  </a:lnTo>
                  <a:lnTo>
                    <a:pt x="499237" y="887222"/>
                  </a:lnTo>
                  <a:lnTo>
                    <a:pt x="476123" y="852932"/>
                  </a:lnTo>
                  <a:lnTo>
                    <a:pt x="451485" y="816102"/>
                  </a:lnTo>
                  <a:lnTo>
                    <a:pt x="425450" y="776224"/>
                  </a:lnTo>
                  <a:lnTo>
                    <a:pt x="397891" y="733679"/>
                  </a:lnTo>
                  <a:lnTo>
                    <a:pt x="368427" y="688086"/>
                  </a:lnTo>
                  <a:lnTo>
                    <a:pt x="337439" y="639826"/>
                  </a:lnTo>
                  <a:lnTo>
                    <a:pt x="304673" y="588137"/>
                  </a:lnTo>
                  <a:lnTo>
                    <a:pt x="270129" y="533654"/>
                  </a:lnTo>
                  <a:lnTo>
                    <a:pt x="251968" y="505206"/>
                  </a:lnTo>
                  <a:close/>
                </a:path>
              </a:pathLst>
            </a:custGeom>
            <a:solidFill>
              <a:srgbClr val="BD7913"/>
            </a:solidFill>
            <a:ln w="0" cap="flat" cmpd="sng" algn="ctr">
              <a:solidFill>
                <a:srgbClr val="BD79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4" name="Volný tvar 303"/>
            <p:cNvSpPr/>
            <p:nvPr/>
          </p:nvSpPr>
          <p:spPr>
            <a:xfrm>
              <a:off x="9032367" y="2748153"/>
              <a:ext cx="780670" cy="1090042"/>
            </a:xfrm>
            <a:custGeom>
              <a:avLst/>
              <a:gdLst/>
              <a:ahLst/>
              <a:cxnLst/>
              <a:rect l="0" t="0" r="0" b="0"/>
              <a:pathLst>
                <a:path w="780670" h="1090042">
                  <a:moveTo>
                    <a:pt x="216281" y="445770"/>
                  </a:moveTo>
                  <a:lnTo>
                    <a:pt x="195326" y="421513"/>
                  </a:lnTo>
                  <a:lnTo>
                    <a:pt x="175514" y="398018"/>
                  </a:lnTo>
                  <a:lnTo>
                    <a:pt x="156972" y="375158"/>
                  </a:lnTo>
                  <a:lnTo>
                    <a:pt x="139192" y="352933"/>
                  </a:lnTo>
                  <a:lnTo>
                    <a:pt x="122682" y="331470"/>
                  </a:lnTo>
                  <a:lnTo>
                    <a:pt x="107315" y="310769"/>
                  </a:lnTo>
                  <a:lnTo>
                    <a:pt x="92964" y="290703"/>
                  </a:lnTo>
                  <a:lnTo>
                    <a:pt x="79756" y="271526"/>
                  </a:lnTo>
                  <a:lnTo>
                    <a:pt x="67437" y="252857"/>
                  </a:lnTo>
                  <a:lnTo>
                    <a:pt x="56134" y="235077"/>
                  </a:lnTo>
                  <a:lnTo>
                    <a:pt x="45974" y="217805"/>
                  </a:lnTo>
                  <a:lnTo>
                    <a:pt x="36830" y="201295"/>
                  </a:lnTo>
                  <a:lnTo>
                    <a:pt x="28702" y="185293"/>
                  </a:lnTo>
                  <a:lnTo>
                    <a:pt x="21717" y="170053"/>
                  </a:lnTo>
                  <a:lnTo>
                    <a:pt x="15494" y="155448"/>
                  </a:lnTo>
                  <a:lnTo>
                    <a:pt x="10541" y="141478"/>
                  </a:lnTo>
                  <a:lnTo>
                    <a:pt x="6477" y="128270"/>
                  </a:lnTo>
                  <a:lnTo>
                    <a:pt x="3429" y="115570"/>
                  </a:lnTo>
                  <a:lnTo>
                    <a:pt x="1397" y="103505"/>
                  </a:lnTo>
                  <a:lnTo>
                    <a:pt x="127" y="92075"/>
                  </a:lnTo>
                  <a:lnTo>
                    <a:pt x="0" y="81153"/>
                  </a:lnTo>
                  <a:lnTo>
                    <a:pt x="762" y="70993"/>
                  </a:lnTo>
                  <a:lnTo>
                    <a:pt x="2413" y="61341"/>
                  </a:lnTo>
                  <a:lnTo>
                    <a:pt x="5207" y="52197"/>
                  </a:lnTo>
                  <a:lnTo>
                    <a:pt x="8763" y="43815"/>
                  </a:lnTo>
                  <a:lnTo>
                    <a:pt x="13208" y="35941"/>
                  </a:lnTo>
                  <a:lnTo>
                    <a:pt x="18669" y="28575"/>
                  </a:lnTo>
                  <a:lnTo>
                    <a:pt x="25019" y="21717"/>
                  </a:lnTo>
                  <a:lnTo>
                    <a:pt x="32258" y="15367"/>
                  </a:lnTo>
                  <a:lnTo>
                    <a:pt x="40386" y="9906"/>
                  </a:lnTo>
                  <a:lnTo>
                    <a:pt x="49403" y="4699"/>
                  </a:lnTo>
                  <a:lnTo>
                    <a:pt x="59436" y="0"/>
                  </a:lnTo>
                  <a:lnTo>
                    <a:pt x="65405" y="8509"/>
                  </a:lnTo>
                  <a:lnTo>
                    <a:pt x="72263" y="18034"/>
                  </a:lnTo>
                  <a:lnTo>
                    <a:pt x="80010" y="28448"/>
                  </a:lnTo>
                  <a:lnTo>
                    <a:pt x="88646" y="39751"/>
                  </a:lnTo>
                  <a:lnTo>
                    <a:pt x="98044" y="51816"/>
                  </a:lnTo>
                  <a:lnTo>
                    <a:pt x="108204" y="64770"/>
                  </a:lnTo>
                  <a:lnTo>
                    <a:pt x="118872" y="78613"/>
                  </a:lnTo>
                  <a:lnTo>
                    <a:pt x="130175" y="93218"/>
                  </a:lnTo>
                  <a:lnTo>
                    <a:pt x="142240" y="108585"/>
                  </a:lnTo>
                  <a:lnTo>
                    <a:pt x="154940" y="124460"/>
                  </a:lnTo>
                  <a:lnTo>
                    <a:pt x="181737" y="158115"/>
                  </a:lnTo>
                  <a:lnTo>
                    <a:pt x="210566" y="194437"/>
                  </a:lnTo>
                  <a:lnTo>
                    <a:pt x="241173" y="232664"/>
                  </a:lnTo>
                  <a:lnTo>
                    <a:pt x="273177" y="272669"/>
                  </a:lnTo>
                  <a:lnTo>
                    <a:pt x="306197" y="314325"/>
                  </a:lnTo>
                  <a:lnTo>
                    <a:pt x="340106" y="357378"/>
                  </a:lnTo>
                  <a:lnTo>
                    <a:pt x="374650" y="401193"/>
                  </a:lnTo>
                  <a:lnTo>
                    <a:pt x="444119" y="491236"/>
                  </a:lnTo>
                  <a:lnTo>
                    <a:pt x="512699" y="581914"/>
                  </a:lnTo>
                  <a:lnTo>
                    <a:pt x="545973" y="626872"/>
                  </a:lnTo>
                  <a:lnTo>
                    <a:pt x="578104" y="671449"/>
                  </a:lnTo>
                  <a:lnTo>
                    <a:pt x="608965" y="715010"/>
                  </a:lnTo>
                  <a:lnTo>
                    <a:pt x="638048" y="757555"/>
                  </a:lnTo>
                  <a:lnTo>
                    <a:pt x="665226" y="798576"/>
                  </a:lnTo>
                  <a:lnTo>
                    <a:pt x="690245" y="838073"/>
                  </a:lnTo>
                  <a:lnTo>
                    <a:pt x="712724" y="875411"/>
                  </a:lnTo>
                  <a:lnTo>
                    <a:pt x="723011" y="893445"/>
                  </a:lnTo>
                  <a:lnTo>
                    <a:pt x="732409" y="910844"/>
                  </a:lnTo>
                  <a:lnTo>
                    <a:pt x="741299" y="927608"/>
                  </a:lnTo>
                  <a:lnTo>
                    <a:pt x="749173" y="943610"/>
                  </a:lnTo>
                  <a:lnTo>
                    <a:pt x="756412" y="958977"/>
                  </a:lnTo>
                  <a:lnTo>
                    <a:pt x="762762" y="973582"/>
                  </a:lnTo>
                  <a:lnTo>
                    <a:pt x="768223" y="987679"/>
                  </a:lnTo>
                  <a:lnTo>
                    <a:pt x="772541" y="1000887"/>
                  </a:lnTo>
                  <a:lnTo>
                    <a:pt x="776097" y="1013206"/>
                  </a:lnTo>
                  <a:lnTo>
                    <a:pt x="778637" y="1024763"/>
                  </a:lnTo>
                  <a:lnTo>
                    <a:pt x="780161" y="1035304"/>
                  </a:lnTo>
                  <a:lnTo>
                    <a:pt x="780669" y="1045083"/>
                  </a:lnTo>
                  <a:lnTo>
                    <a:pt x="779907" y="1053719"/>
                  </a:lnTo>
                  <a:lnTo>
                    <a:pt x="778002" y="1061466"/>
                  </a:lnTo>
                  <a:lnTo>
                    <a:pt x="775081" y="1068324"/>
                  </a:lnTo>
                  <a:lnTo>
                    <a:pt x="770890" y="1074039"/>
                  </a:lnTo>
                  <a:lnTo>
                    <a:pt x="765429" y="1078611"/>
                  </a:lnTo>
                  <a:lnTo>
                    <a:pt x="758825" y="1082040"/>
                  </a:lnTo>
                  <a:lnTo>
                    <a:pt x="739775" y="1088136"/>
                  </a:lnTo>
                  <a:lnTo>
                    <a:pt x="720725" y="1090041"/>
                  </a:lnTo>
                  <a:lnTo>
                    <a:pt x="711073" y="1089279"/>
                  </a:lnTo>
                  <a:lnTo>
                    <a:pt x="701167" y="1087501"/>
                  </a:lnTo>
                  <a:lnTo>
                    <a:pt x="691007" y="1084072"/>
                  </a:lnTo>
                  <a:lnTo>
                    <a:pt x="680720" y="1079627"/>
                  </a:lnTo>
                  <a:lnTo>
                    <a:pt x="670052" y="1073658"/>
                  </a:lnTo>
                  <a:lnTo>
                    <a:pt x="658876" y="1066419"/>
                  </a:lnTo>
                  <a:lnTo>
                    <a:pt x="647446" y="1057529"/>
                  </a:lnTo>
                  <a:lnTo>
                    <a:pt x="635508" y="1047242"/>
                  </a:lnTo>
                  <a:lnTo>
                    <a:pt x="623062" y="1035431"/>
                  </a:lnTo>
                  <a:lnTo>
                    <a:pt x="609981" y="1021969"/>
                  </a:lnTo>
                  <a:lnTo>
                    <a:pt x="596265" y="1006856"/>
                  </a:lnTo>
                  <a:lnTo>
                    <a:pt x="581914" y="989965"/>
                  </a:lnTo>
                  <a:lnTo>
                    <a:pt x="566801" y="971423"/>
                  </a:lnTo>
                  <a:lnTo>
                    <a:pt x="550926" y="950976"/>
                  </a:lnTo>
                  <a:lnTo>
                    <a:pt x="534162" y="928624"/>
                  </a:lnTo>
                  <a:lnTo>
                    <a:pt x="516382" y="904494"/>
                  </a:lnTo>
                  <a:lnTo>
                    <a:pt x="497840" y="878332"/>
                  </a:lnTo>
                  <a:lnTo>
                    <a:pt x="478282" y="850138"/>
                  </a:lnTo>
                  <a:lnTo>
                    <a:pt x="457708" y="819912"/>
                  </a:lnTo>
                  <a:lnTo>
                    <a:pt x="435991" y="787400"/>
                  </a:lnTo>
                  <a:lnTo>
                    <a:pt x="413131" y="752856"/>
                  </a:lnTo>
                  <a:lnTo>
                    <a:pt x="389001" y="716026"/>
                  </a:lnTo>
                  <a:lnTo>
                    <a:pt x="363728" y="677037"/>
                  </a:lnTo>
                  <a:lnTo>
                    <a:pt x="336931" y="635762"/>
                  </a:lnTo>
                  <a:lnTo>
                    <a:pt x="308991" y="592074"/>
                  </a:lnTo>
                  <a:lnTo>
                    <a:pt x="279527" y="545719"/>
                  </a:lnTo>
                  <a:lnTo>
                    <a:pt x="248793" y="497205"/>
                  </a:lnTo>
                  <a:close/>
                </a:path>
              </a:pathLst>
            </a:custGeom>
            <a:solidFill>
              <a:srgbClr val="C18427"/>
            </a:solidFill>
            <a:ln w="0" cap="flat" cmpd="sng" algn="ctr">
              <a:solidFill>
                <a:srgbClr val="C1842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5" name="Volný tvar 304"/>
            <p:cNvSpPr/>
            <p:nvPr/>
          </p:nvSpPr>
          <p:spPr>
            <a:xfrm>
              <a:off x="9060561" y="2763647"/>
              <a:ext cx="735331" cy="1060197"/>
            </a:xfrm>
            <a:custGeom>
              <a:avLst/>
              <a:gdLst/>
              <a:ahLst/>
              <a:cxnLst/>
              <a:rect l="0" t="0" r="0" b="0"/>
              <a:pathLst>
                <a:path w="735331" h="1060197">
                  <a:moveTo>
                    <a:pt x="202692" y="416052"/>
                  </a:moveTo>
                  <a:lnTo>
                    <a:pt x="169291" y="375920"/>
                  </a:lnTo>
                  <a:lnTo>
                    <a:pt x="138938" y="337439"/>
                  </a:lnTo>
                  <a:lnTo>
                    <a:pt x="111506" y="300609"/>
                  </a:lnTo>
                  <a:lnTo>
                    <a:pt x="86995" y="265557"/>
                  </a:lnTo>
                  <a:lnTo>
                    <a:pt x="65405" y="232537"/>
                  </a:lnTo>
                  <a:lnTo>
                    <a:pt x="46863" y="201168"/>
                  </a:lnTo>
                  <a:lnTo>
                    <a:pt x="31242" y="171831"/>
                  </a:lnTo>
                  <a:lnTo>
                    <a:pt x="18796" y="144399"/>
                  </a:lnTo>
                  <a:lnTo>
                    <a:pt x="13716" y="131318"/>
                  </a:lnTo>
                  <a:lnTo>
                    <a:pt x="9525" y="118999"/>
                  </a:lnTo>
                  <a:lnTo>
                    <a:pt x="6096" y="106934"/>
                  </a:lnTo>
                  <a:lnTo>
                    <a:pt x="3302" y="95504"/>
                  </a:lnTo>
                  <a:lnTo>
                    <a:pt x="1397" y="84709"/>
                  </a:lnTo>
                  <a:lnTo>
                    <a:pt x="254" y="74168"/>
                  </a:lnTo>
                  <a:lnTo>
                    <a:pt x="0" y="64262"/>
                  </a:lnTo>
                  <a:lnTo>
                    <a:pt x="381" y="54864"/>
                  </a:lnTo>
                  <a:lnTo>
                    <a:pt x="1778" y="46101"/>
                  </a:lnTo>
                  <a:lnTo>
                    <a:pt x="3810" y="37973"/>
                  </a:lnTo>
                  <a:lnTo>
                    <a:pt x="6731" y="30099"/>
                  </a:lnTo>
                  <a:lnTo>
                    <a:pt x="10414" y="23114"/>
                  </a:lnTo>
                  <a:lnTo>
                    <a:pt x="15113" y="16510"/>
                  </a:lnTo>
                  <a:lnTo>
                    <a:pt x="20574" y="10541"/>
                  </a:lnTo>
                  <a:lnTo>
                    <a:pt x="26670" y="4953"/>
                  </a:lnTo>
                  <a:lnTo>
                    <a:pt x="33909" y="0"/>
                  </a:lnTo>
                  <a:lnTo>
                    <a:pt x="39624" y="9017"/>
                  </a:lnTo>
                  <a:lnTo>
                    <a:pt x="46228" y="18923"/>
                  </a:lnTo>
                  <a:lnTo>
                    <a:pt x="53467" y="29337"/>
                  </a:lnTo>
                  <a:lnTo>
                    <a:pt x="61595" y="40767"/>
                  </a:lnTo>
                  <a:lnTo>
                    <a:pt x="70485" y="52959"/>
                  </a:lnTo>
                  <a:lnTo>
                    <a:pt x="79756" y="65913"/>
                  </a:lnTo>
                  <a:lnTo>
                    <a:pt x="89789" y="79502"/>
                  </a:lnTo>
                  <a:lnTo>
                    <a:pt x="100584" y="93853"/>
                  </a:lnTo>
                  <a:lnTo>
                    <a:pt x="123698" y="124460"/>
                  </a:lnTo>
                  <a:lnTo>
                    <a:pt x="148844" y="157480"/>
                  </a:lnTo>
                  <a:lnTo>
                    <a:pt x="175768" y="192532"/>
                  </a:lnTo>
                  <a:lnTo>
                    <a:pt x="204343" y="229489"/>
                  </a:lnTo>
                  <a:lnTo>
                    <a:pt x="234315" y="268224"/>
                  </a:lnTo>
                  <a:lnTo>
                    <a:pt x="265303" y="308356"/>
                  </a:lnTo>
                  <a:lnTo>
                    <a:pt x="297053" y="349504"/>
                  </a:lnTo>
                  <a:lnTo>
                    <a:pt x="329438" y="391795"/>
                  </a:lnTo>
                  <a:lnTo>
                    <a:pt x="394970" y="478155"/>
                  </a:lnTo>
                  <a:lnTo>
                    <a:pt x="460121" y="565023"/>
                  </a:lnTo>
                  <a:lnTo>
                    <a:pt x="491744" y="608330"/>
                  </a:lnTo>
                  <a:lnTo>
                    <a:pt x="522732" y="651002"/>
                  </a:lnTo>
                  <a:lnTo>
                    <a:pt x="552450" y="693039"/>
                  </a:lnTo>
                  <a:lnTo>
                    <a:pt x="580898" y="734060"/>
                  </a:lnTo>
                  <a:lnTo>
                    <a:pt x="607441" y="773811"/>
                  </a:lnTo>
                  <a:lnTo>
                    <a:pt x="632460" y="811911"/>
                  </a:lnTo>
                  <a:lnTo>
                    <a:pt x="655193" y="848487"/>
                  </a:lnTo>
                  <a:lnTo>
                    <a:pt x="675640" y="883158"/>
                  </a:lnTo>
                  <a:lnTo>
                    <a:pt x="685038" y="899668"/>
                  </a:lnTo>
                  <a:lnTo>
                    <a:pt x="693547" y="915543"/>
                  </a:lnTo>
                  <a:lnTo>
                    <a:pt x="701421" y="930783"/>
                  </a:lnTo>
                  <a:lnTo>
                    <a:pt x="708533" y="945515"/>
                  </a:lnTo>
                  <a:lnTo>
                    <a:pt x="715010" y="959358"/>
                  </a:lnTo>
                  <a:lnTo>
                    <a:pt x="720471" y="972693"/>
                  </a:lnTo>
                  <a:lnTo>
                    <a:pt x="725170" y="985266"/>
                  </a:lnTo>
                  <a:lnTo>
                    <a:pt x="728980" y="996950"/>
                  </a:lnTo>
                  <a:lnTo>
                    <a:pt x="732028" y="1007872"/>
                  </a:lnTo>
                  <a:lnTo>
                    <a:pt x="734187" y="1018159"/>
                  </a:lnTo>
                  <a:lnTo>
                    <a:pt x="735203" y="1027430"/>
                  </a:lnTo>
                  <a:lnTo>
                    <a:pt x="735330" y="1035812"/>
                  </a:lnTo>
                  <a:lnTo>
                    <a:pt x="734568" y="1043432"/>
                  </a:lnTo>
                  <a:lnTo>
                    <a:pt x="732409" y="1049909"/>
                  </a:lnTo>
                  <a:lnTo>
                    <a:pt x="729488" y="1055497"/>
                  </a:lnTo>
                  <a:lnTo>
                    <a:pt x="725297" y="1060196"/>
                  </a:lnTo>
                  <a:lnTo>
                    <a:pt x="705866" y="1058672"/>
                  </a:lnTo>
                  <a:lnTo>
                    <a:pt x="685673" y="1053084"/>
                  </a:lnTo>
                  <a:lnTo>
                    <a:pt x="675386" y="1048766"/>
                  </a:lnTo>
                  <a:lnTo>
                    <a:pt x="664845" y="1043432"/>
                  </a:lnTo>
                  <a:lnTo>
                    <a:pt x="654177" y="1036701"/>
                  </a:lnTo>
                  <a:lnTo>
                    <a:pt x="643128" y="1028954"/>
                  </a:lnTo>
                  <a:lnTo>
                    <a:pt x="631698" y="1020064"/>
                  </a:lnTo>
                  <a:lnTo>
                    <a:pt x="620014" y="1009777"/>
                  </a:lnTo>
                  <a:lnTo>
                    <a:pt x="607822" y="998347"/>
                  </a:lnTo>
                  <a:lnTo>
                    <a:pt x="595249" y="985647"/>
                  </a:lnTo>
                  <a:lnTo>
                    <a:pt x="582295" y="971550"/>
                  </a:lnTo>
                  <a:lnTo>
                    <a:pt x="568833" y="956183"/>
                  </a:lnTo>
                  <a:lnTo>
                    <a:pt x="554736" y="939419"/>
                  </a:lnTo>
                  <a:lnTo>
                    <a:pt x="540258" y="921258"/>
                  </a:lnTo>
                  <a:lnTo>
                    <a:pt x="524891" y="901700"/>
                  </a:lnTo>
                  <a:lnTo>
                    <a:pt x="509143" y="880618"/>
                  </a:lnTo>
                  <a:lnTo>
                    <a:pt x="492633" y="858139"/>
                  </a:lnTo>
                  <a:lnTo>
                    <a:pt x="475488" y="834136"/>
                  </a:lnTo>
                  <a:lnTo>
                    <a:pt x="457708" y="808355"/>
                  </a:lnTo>
                  <a:lnTo>
                    <a:pt x="438785" y="781304"/>
                  </a:lnTo>
                  <a:lnTo>
                    <a:pt x="419354" y="752475"/>
                  </a:lnTo>
                  <a:lnTo>
                    <a:pt x="399161" y="721995"/>
                  </a:lnTo>
                  <a:lnTo>
                    <a:pt x="377825" y="689864"/>
                  </a:lnTo>
                  <a:lnTo>
                    <a:pt x="355981" y="656082"/>
                  </a:lnTo>
                  <a:lnTo>
                    <a:pt x="332867" y="620522"/>
                  </a:lnTo>
                  <a:lnTo>
                    <a:pt x="308864" y="583311"/>
                  </a:lnTo>
                  <a:lnTo>
                    <a:pt x="283845" y="544195"/>
                  </a:lnTo>
                  <a:lnTo>
                    <a:pt x="258064" y="503301"/>
                  </a:lnTo>
                  <a:lnTo>
                    <a:pt x="230759" y="460756"/>
                  </a:lnTo>
                  <a:close/>
                </a:path>
              </a:pathLst>
            </a:custGeom>
            <a:solidFill>
              <a:srgbClr val="C58F3A"/>
            </a:solidFill>
            <a:ln w="0" cap="flat" cmpd="sng" algn="ctr">
              <a:solidFill>
                <a:srgbClr val="C58F3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6" name="Volný tvar 305"/>
            <p:cNvSpPr/>
            <p:nvPr/>
          </p:nvSpPr>
          <p:spPr>
            <a:xfrm>
              <a:off x="9083167" y="2779268"/>
              <a:ext cx="699771" cy="1037845"/>
            </a:xfrm>
            <a:custGeom>
              <a:avLst/>
              <a:gdLst/>
              <a:ahLst/>
              <a:cxnLst/>
              <a:rect l="0" t="0" r="0" b="0"/>
              <a:pathLst>
                <a:path w="699771" h="1037845">
                  <a:moveTo>
                    <a:pt x="194564" y="386080"/>
                  </a:moveTo>
                  <a:lnTo>
                    <a:pt x="168783" y="353695"/>
                  </a:lnTo>
                  <a:lnTo>
                    <a:pt x="144399" y="321818"/>
                  </a:lnTo>
                  <a:lnTo>
                    <a:pt x="121412" y="290449"/>
                  </a:lnTo>
                  <a:lnTo>
                    <a:pt x="99949" y="259715"/>
                  </a:lnTo>
                  <a:lnTo>
                    <a:pt x="80137" y="229870"/>
                  </a:lnTo>
                  <a:lnTo>
                    <a:pt x="62357" y="201041"/>
                  </a:lnTo>
                  <a:lnTo>
                    <a:pt x="46482" y="173482"/>
                  </a:lnTo>
                  <a:lnTo>
                    <a:pt x="32766" y="147193"/>
                  </a:lnTo>
                  <a:lnTo>
                    <a:pt x="21082" y="122301"/>
                  </a:lnTo>
                  <a:lnTo>
                    <a:pt x="12065" y="98806"/>
                  </a:lnTo>
                  <a:lnTo>
                    <a:pt x="5334" y="77470"/>
                  </a:lnTo>
                  <a:lnTo>
                    <a:pt x="1270" y="57531"/>
                  </a:lnTo>
                  <a:lnTo>
                    <a:pt x="0" y="39878"/>
                  </a:lnTo>
                  <a:lnTo>
                    <a:pt x="381" y="31750"/>
                  </a:lnTo>
                  <a:lnTo>
                    <a:pt x="1524" y="24257"/>
                  </a:lnTo>
                  <a:lnTo>
                    <a:pt x="3556" y="17272"/>
                  </a:lnTo>
                  <a:lnTo>
                    <a:pt x="6096" y="10922"/>
                  </a:lnTo>
                  <a:lnTo>
                    <a:pt x="9652" y="5207"/>
                  </a:lnTo>
                  <a:lnTo>
                    <a:pt x="13843" y="0"/>
                  </a:lnTo>
                  <a:lnTo>
                    <a:pt x="19431" y="9398"/>
                  </a:lnTo>
                  <a:lnTo>
                    <a:pt x="25527" y="19431"/>
                  </a:lnTo>
                  <a:lnTo>
                    <a:pt x="32639" y="30099"/>
                  </a:lnTo>
                  <a:lnTo>
                    <a:pt x="40259" y="41656"/>
                  </a:lnTo>
                  <a:lnTo>
                    <a:pt x="48387" y="53848"/>
                  </a:lnTo>
                  <a:lnTo>
                    <a:pt x="57150" y="66675"/>
                  </a:lnTo>
                  <a:lnTo>
                    <a:pt x="76581" y="94234"/>
                  </a:lnTo>
                  <a:lnTo>
                    <a:pt x="98044" y="124333"/>
                  </a:lnTo>
                  <a:lnTo>
                    <a:pt x="121539" y="156464"/>
                  </a:lnTo>
                  <a:lnTo>
                    <a:pt x="146558" y="190627"/>
                  </a:lnTo>
                  <a:lnTo>
                    <a:pt x="173228" y="226314"/>
                  </a:lnTo>
                  <a:lnTo>
                    <a:pt x="200914" y="263525"/>
                  </a:lnTo>
                  <a:lnTo>
                    <a:pt x="229870" y="302133"/>
                  </a:lnTo>
                  <a:lnTo>
                    <a:pt x="259588" y="341630"/>
                  </a:lnTo>
                  <a:lnTo>
                    <a:pt x="289814" y="382143"/>
                  </a:lnTo>
                  <a:lnTo>
                    <a:pt x="351536" y="464693"/>
                  </a:lnTo>
                  <a:lnTo>
                    <a:pt x="413131" y="548132"/>
                  </a:lnTo>
                  <a:lnTo>
                    <a:pt x="472821" y="630682"/>
                  </a:lnTo>
                  <a:lnTo>
                    <a:pt x="501523" y="671068"/>
                  </a:lnTo>
                  <a:lnTo>
                    <a:pt x="529336" y="710438"/>
                  </a:lnTo>
                  <a:lnTo>
                    <a:pt x="555498" y="748919"/>
                  </a:lnTo>
                  <a:lnTo>
                    <a:pt x="580263" y="786003"/>
                  </a:lnTo>
                  <a:lnTo>
                    <a:pt x="603250" y="821563"/>
                  </a:lnTo>
                  <a:lnTo>
                    <a:pt x="624332" y="855345"/>
                  </a:lnTo>
                  <a:lnTo>
                    <a:pt x="643509" y="887349"/>
                  </a:lnTo>
                  <a:lnTo>
                    <a:pt x="660019" y="917067"/>
                  </a:lnTo>
                  <a:lnTo>
                    <a:pt x="667258" y="931037"/>
                  </a:lnTo>
                  <a:lnTo>
                    <a:pt x="673862" y="944372"/>
                  </a:lnTo>
                  <a:lnTo>
                    <a:pt x="679831" y="957199"/>
                  </a:lnTo>
                  <a:lnTo>
                    <a:pt x="685038" y="969137"/>
                  </a:lnTo>
                  <a:lnTo>
                    <a:pt x="689483" y="980440"/>
                  </a:lnTo>
                  <a:lnTo>
                    <a:pt x="693166" y="991108"/>
                  </a:lnTo>
                  <a:lnTo>
                    <a:pt x="696214" y="1001014"/>
                  </a:lnTo>
                  <a:lnTo>
                    <a:pt x="698246" y="1010031"/>
                  </a:lnTo>
                  <a:lnTo>
                    <a:pt x="699389" y="1018286"/>
                  </a:lnTo>
                  <a:lnTo>
                    <a:pt x="699770" y="1025652"/>
                  </a:lnTo>
                  <a:lnTo>
                    <a:pt x="699008" y="1032256"/>
                  </a:lnTo>
                  <a:lnTo>
                    <a:pt x="697484" y="1037844"/>
                  </a:lnTo>
                  <a:lnTo>
                    <a:pt x="677418" y="1028954"/>
                  </a:lnTo>
                  <a:lnTo>
                    <a:pt x="656336" y="1016127"/>
                  </a:lnTo>
                  <a:lnTo>
                    <a:pt x="645414" y="1008126"/>
                  </a:lnTo>
                  <a:lnTo>
                    <a:pt x="634238" y="999236"/>
                  </a:lnTo>
                  <a:lnTo>
                    <a:pt x="622935" y="989330"/>
                  </a:lnTo>
                  <a:lnTo>
                    <a:pt x="611251" y="978408"/>
                  </a:lnTo>
                  <a:lnTo>
                    <a:pt x="599059" y="966343"/>
                  </a:lnTo>
                  <a:lnTo>
                    <a:pt x="586740" y="953262"/>
                  </a:lnTo>
                  <a:lnTo>
                    <a:pt x="573786" y="939038"/>
                  </a:lnTo>
                  <a:lnTo>
                    <a:pt x="560578" y="923925"/>
                  </a:lnTo>
                  <a:lnTo>
                    <a:pt x="546989" y="907669"/>
                  </a:lnTo>
                  <a:lnTo>
                    <a:pt x="533273" y="890397"/>
                  </a:lnTo>
                  <a:lnTo>
                    <a:pt x="518795" y="872109"/>
                  </a:lnTo>
                  <a:lnTo>
                    <a:pt x="504063" y="852424"/>
                  </a:lnTo>
                  <a:lnTo>
                    <a:pt x="488823" y="831850"/>
                  </a:lnTo>
                  <a:lnTo>
                    <a:pt x="472948" y="810260"/>
                  </a:lnTo>
                  <a:lnTo>
                    <a:pt x="456819" y="787400"/>
                  </a:lnTo>
                  <a:lnTo>
                    <a:pt x="440182" y="763524"/>
                  </a:lnTo>
                  <a:lnTo>
                    <a:pt x="422910" y="738378"/>
                  </a:lnTo>
                  <a:lnTo>
                    <a:pt x="405130" y="712343"/>
                  </a:lnTo>
                  <a:lnTo>
                    <a:pt x="386969" y="684911"/>
                  </a:lnTo>
                  <a:lnTo>
                    <a:pt x="367919" y="656336"/>
                  </a:lnTo>
                  <a:lnTo>
                    <a:pt x="348488" y="626745"/>
                  </a:lnTo>
                  <a:lnTo>
                    <a:pt x="328549" y="596011"/>
                  </a:lnTo>
                  <a:lnTo>
                    <a:pt x="307721" y="564007"/>
                  </a:lnTo>
                  <a:lnTo>
                    <a:pt x="286512" y="530733"/>
                  </a:lnTo>
                  <a:lnTo>
                    <a:pt x="264541" y="496443"/>
                  </a:lnTo>
                  <a:lnTo>
                    <a:pt x="241808" y="460756"/>
                  </a:lnTo>
                  <a:lnTo>
                    <a:pt x="218567" y="424180"/>
                  </a:lnTo>
                  <a:close/>
                </a:path>
              </a:pathLst>
            </a:custGeom>
            <a:solidFill>
              <a:srgbClr val="CA9A4F"/>
            </a:solidFill>
            <a:ln w="0" cap="flat" cmpd="sng" algn="ctr">
              <a:solidFill>
                <a:srgbClr val="CA9A4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7" name="Volný tvar 306"/>
            <p:cNvSpPr/>
            <p:nvPr/>
          </p:nvSpPr>
          <p:spPr>
            <a:xfrm>
              <a:off x="9097518" y="2795016"/>
              <a:ext cx="678054" cy="1015747"/>
            </a:xfrm>
            <a:custGeom>
              <a:avLst/>
              <a:gdLst/>
              <a:ahLst/>
              <a:cxnLst/>
              <a:rect l="0" t="0" r="0" b="0"/>
              <a:pathLst>
                <a:path w="678054" h="1015747">
                  <a:moveTo>
                    <a:pt x="194691" y="355981"/>
                  </a:moveTo>
                  <a:lnTo>
                    <a:pt x="157861" y="306070"/>
                  </a:lnTo>
                  <a:lnTo>
                    <a:pt x="121031" y="253619"/>
                  </a:lnTo>
                  <a:lnTo>
                    <a:pt x="86233" y="200914"/>
                  </a:lnTo>
                  <a:lnTo>
                    <a:pt x="69977" y="175006"/>
                  </a:lnTo>
                  <a:lnTo>
                    <a:pt x="54991" y="149733"/>
                  </a:lnTo>
                  <a:lnTo>
                    <a:pt x="41148" y="125349"/>
                  </a:lnTo>
                  <a:lnTo>
                    <a:pt x="29083" y="102108"/>
                  </a:lnTo>
                  <a:lnTo>
                    <a:pt x="18669" y="80264"/>
                  </a:lnTo>
                  <a:lnTo>
                    <a:pt x="10414" y="59944"/>
                  </a:lnTo>
                  <a:lnTo>
                    <a:pt x="4445" y="41529"/>
                  </a:lnTo>
                  <a:lnTo>
                    <a:pt x="889" y="25273"/>
                  </a:lnTo>
                  <a:lnTo>
                    <a:pt x="127" y="17907"/>
                  </a:lnTo>
                  <a:lnTo>
                    <a:pt x="0" y="11430"/>
                  </a:lnTo>
                  <a:lnTo>
                    <a:pt x="762" y="5334"/>
                  </a:lnTo>
                  <a:lnTo>
                    <a:pt x="2159" y="0"/>
                  </a:lnTo>
                  <a:lnTo>
                    <a:pt x="7366" y="9652"/>
                  </a:lnTo>
                  <a:lnTo>
                    <a:pt x="13335" y="19939"/>
                  </a:lnTo>
                  <a:lnTo>
                    <a:pt x="26924" y="42291"/>
                  </a:lnTo>
                  <a:lnTo>
                    <a:pt x="42926" y="67437"/>
                  </a:lnTo>
                  <a:lnTo>
                    <a:pt x="60833" y="94742"/>
                  </a:lnTo>
                  <a:lnTo>
                    <a:pt x="80772" y="124079"/>
                  </a:lnTo>
                  <a:lnTo>
                    <a:pt x="102362" y="155448"/>
                  </a:lnTo>
                  <a:lnTo>
                    <a:pt x="125603" y="188468"/>
                  </a:lnTo>
                  <a:lnTo>
                    <a:pt x="150241" y="222885"/>
                  </a:lnTo>
                  <a:lnTo>
                    <a:pt x="175895" y="258699"/>
                  </a:lnTo>
                  <a:lnTo>
                    <a:pt x="202692" y="295656"/>
                  </a:lnTo>
                  <a:lnTo>
                    <a:pt x="230378" y="333629"/>
                  </a:lnTo>
                  <a:lnTo>
                    <a:pt x="258699" y="372491"/>
                  </a:lnTo>
                  <a:lnTo>
                    <a:pt x="316230" y="451231"/>
                  </a:lnTo>
                  <a:lnTo>
                    <a:pt x="374396" y="530987"/>
                  </a:lnTo>
                  <a:lnTo>
                    <a:pt x="431419" y="609981"/>
                  </a:lnTo>
                  <a:lnTo>
                    <a:pt x="458978" y="648716"/>
                  </a:lnTo>
                  <a:lnTo>
                    <a:pt x="485902" y="686816"/>
                  </a:lnTo>
                  <a:lnTo>
                    <a:pt x="511556" y="723773"/>
                  </a:lnTo>
                  <a:lnTo>
                    <a:pt x="536321" y="759841"/>
                  </a:lnTo>
                  <a:lnTo>
                    <a:pt x="559689" y="794385"/>
                  </a:lnTo>
                  <a:lnTo>
                    <a:pt x="581406" y="827659"/>
                  </a:lnTo>
                  <a:lnTo>
                    <a:pt x="601345" y="858901"/>
                  </a:lnTo>
                  <a:lnTo>
                    <a:pt x="619633" y="888619"/>
                  </a:lnTo>
                  <a:lnTo>
                    <a:pt x="635635" y="915924"/>
                  </a:lnTo>
                  <a:lnTo>
                    <a:pt x="649478" y="941197"/>
                  </a:lnTo>
                  <a:lnTo>
                    <a:pt x="655320" y="952881"/>
                  </a:lnTo>
                  <a:lnTo>
                    <a:pt x="660654" y="963930"/>
                  </a:lnTo>
                  <a:lnTo>
                    <a:pt x="665226" y="974344"/>
                  </a:lnTo>
                  <a:lnTo>
                    <a:pt x="669290" y="983996"/>
                  </a:lnTo>
                  <a:lnTo>
                    <a:pt x="672592" y="993013"/>
                  </a:lnTo>
                  <a:lnTo>
                    <a:pt x="675005" y="1001268"/>
                  </a:lnTo>
                  <a:lnTo>
                    <a:pt x="676910" y="1008761"/>
                  </a:lnTo>
                  <a:lnTo>
                    <a:pt x="678053" y="1015746"/>
                  </a:lnTo>
                  <a:lnTo>
                    <a:pt x="667766" y="1007999"/>
                  </a:lnTo>
                  <a:lnTo>
                    <a:pt x="657352" y="999236"/>
                  </a:lnTo>
                  <a:lnTo>
                    <a:pt x="635254" y="979043"/>
                  </a:lnTo>
                  <a:lnTo>
                    <a:pt x="612013" y="955167"/>
                  </a:lnTo>
                  <a:lnTo>
                    <a:pt x="587375" y="927481"/>
                  </a:lnTo>
                  <a:lnTo>
                    <a:pt x="561340" y="896366"/>
                  </a:lnTo>
                  <a:lnTo>
                    <a:pt x="534289" y="862076"/>
                  </a:lnTo>
                  <a:lnTo>
                    <a:pt x="505841" y="824357"/>
                  </a:lnTo>
                  <a:lnTo>
                    <a:pt x="476123" y="783463"/>
                  </a:lnTo>
                  <a:lnTo>
                    <a:pt x="445262" y="739648"/>
                  </a:lnTo>
                  <a:lnTo>
                    <a:pt x="413004" y="692912"/>
                  </a:lnTo>
                  <a:lnTo>
                    <a:pt x="379603" y="643255"/>
                  </a:lnTo>
                  <a:lnTo>
                    <a:pt x="344932" y="590804"/>
                  </a:lnTo>
                  <a:lnTo>
                    <a:pt x="309118" y="535813"/>
                  </a:lnTo>
                  <a:lnTo>
                    <a:pt x="272288" y="478282"/>
                  </a:lnTo>
                  <a:lnTo>
                    <a:pt x="234188" y="418338"/>
                  </a:lnTo>
                  <a:close/>
                </a:path>
              </a:pathLst>
            </a:custGeom>
            <a:solidFill>
              <a:srgbClr val="CFA562"/>
            </a:solidFill>
            <a:ln w="0" cap="flat" cmpd="sng" algn="ctr">
              <a:solidFill>
                <a:srgbClr val="CFA56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8" name="Volný tvar 307"/>
            <p:cNvSpPr/>
            <p:nvPr/>
          </p:nvSpPr>
          <p:spPr>
            <a:xfrm>
              <a:off x="9102471" y="2810764"/>
              <a:ext cx="667894" cy="993268"/>
            </a:xfrm>
            <a:custGeom>
              <a:avLst/>
              <a:gdLst/>
              <a:ahLst/>
              <a:cxnLst/>
              <a:rect l="0" t="0" r="0" b="0"/>
              <a:pathLst>
                <a:path w="667894" h="993268">
                  <a:moveTo>
                    <a:pt x="0" y="0"/>
                  </a:moveTo>
                  <a:lnTo>
                    <a:pt x="10287" y="20447"/>
                  </a:lnTo>
                  <a:lnTo>
                    <a:pt x="22987" y="43307"/>
                  </a:lnTo>
                  <a:lnTo>
                    <a:pt x="37973" y="68199"/>
                  </a:lnTo>
                  <a:lnTo>
                    <a:pt x="54356" y="95250"/>
                  </a:lnTo>
                  <a:lnTo>
                    <a:pt x="72771" y="123952"/>
                  </a:lnTo>
                  <a:lnTo>
                    <a:pt x="92710" y="154305"/>
                  </a:lnTo>
                  <a:lnTo>
                    <a:pt x="114046" y="186182"/>
                  </a:lnTo>
                  <a:lnTo>
                    <a:pt x="136652" y="219583"/>
                  </a:lnTo>
                  <a:lnTo>
                    <a:pt x="160274" y="254000"/>
                  </a:lnTo>
                  <a:lnTo>
                    <a:pt x="184912" y="289306"/>
                  </a:lnTo>
                  <a:lnTo>
                    <a:pt x="210566" y="325628"/>
                  </a:lnTo>
                  <a:lnTo>
                    <a:pt x="236728" y="362585"/>
                  </a:lnTo>
                  <a:lnTo>
                    <a:pt x="290449" y="437896"/>
                  </a:lnTo>
                  <a:lnTo>
                    <a:pt x="345059" y="513969"/>
                  </a:lnTo>
                  <a:lnTo>
                    <a:pt x="399288" y="589407"/>
                  </a:lnTo>
                  <a:lnTo>
                    <a:pt x="451866" y="663067"/>
                  </a:lnTo>
                  <a:lnTo>
                    <a:pt x="477393" y="698754"/>
                  </a:lnTo>
                  <a:lnTo>
                    <a:pt x="501904" y="733679"/>
                  </a:lnTo>
                  <a:lnTo>
                    <a:pt x="525526" y="767334"/>
                  </a:lnTo>
                  <a:lnTo>
                    <a:pt x="547751" y="799719"/>
                  </a:lnTo>
                  <a:lnTo>
                    <a:pt x="568960" y="830580"/>
                  </a:lnTo>
                  <a:lnTo>
                    <a:pt x="588518" y="859917"/>
                  </a:lnTo>
                  <a:lnTo>
                    <a:pt x="606679" y="887603"/>
                  </a:lnTo>
                  <a:lnTo>
                    <a:pt x="622935" y="913130"/>
                  </a:lnTo>
                  <a:lnTo>
                    <a:pt x="637413" y="936752"/>
                  </a:lnTo>
                  <a:lnTo>
                    <a:pt x="649732" y="958088"/>
                  </a:lnTo>
                  <a:lnTo>
                    <a:pt x="660019" y="977011"/>
                  </a:lnTo>
                  <a:lnTo>
                    <a:pt x="664210" y="985393"/>
                  </a:lnTo>
                  <a:lnTo>
                    <a:pt x="667893" y="993267"/>
                  </a:lnTo>
                  <a:lnTo>
                    <a:pt x="657479" y="981837"/>
                  </a:lnTo>
                  <a:lnTo>
                    <a:pt x="646557" y="969391"/>
                  </a:lnTo>
                  <a:lnTo>
                    <a:pt x="635254" y="955929"/>
                  </a:lnTo>
                  <a:lnTo>
                    <a:pt x="623570" y="941705"/>
                  </a:lnTo>
                  <a:lnTo>
                    <a:pt x="599059" y="910717"/>
                  </a:lnTo>
                  <a:lnTo>
                    <a:pt x="573024" y="876681"/>
                  </a:lnTo>
                  <a:lnTo>
                    <a:pt x="545719" y="839724"/>
                  </a:lnTo>
                  <a:lnTo>
                    <a:pt x="517271" y="800100"/>
                  </a:lnTo>
                  <a:lnTo>
                    <a:pt x="487807" y="758444"/>
                  </a:lnTo>
                  <a:lnTo>
                    <a:pt x="457581" y="714502"/>
                  </a:lnTo>
                  <a:lnTo>
                    <a:pt x="426720" y="669036"/>
                  </a:lnTo>
                  <a:lnTo>
                    <a:pt x="395224" y="622173"/>
                  </a:lnTo>
                  <a:lnTo>
                    <a:pt x="331470" y="525145"/>
                  </a:lnTo>
                  <a:lnTo>
                    <a:pt x="267462" y="425577"/>
                  </a:lnTo>
                  <a:lnTo>
                    <a:pt x="204470" y="325882"/>
                  </a:lnTo>
                  <a:lnTo>
                    <a:pt x="193548" y="309118"/>
                  </a:lnTo>
                  <a:lnTo>
                    <a:pt x="180848" y="290322"/>
                  </a:lnTo>
                  <a:lnTo>
                    <a:pt x="167005" y="269494"/>
                  </a:lnTo>
                  <a:lnTo>
                    <a:pt x="151892" y="247523"/>
                  </a:lnTo>
                  <a:lnTo>
                    <a:pt x="135763" y="224409"/>
                  </a:lnTo>
                  <a:lnTo>
                    <a:pt x="119507" y="200787"/>
                  </a:lnTo>
                  <a:lnTo>
                    <a:pt x="86487" y="152400"/>
                  </a:lnTo>
                  <a:lnTo>
                    <a:pt x="70612" y="128524"/>
                  </a:lnTo>
                  <a:lnTo>
                    <a:pt x="55372" y="105283"/>
                  </a:lnTo>
                  <a:lnTo>
                    <a:pt x="41529" y="83185"/>
                  </a:lnTo>
                  <a:lnTo>
                    <a:pt x="28956" y="62484"/>
                  </a:lnTo>
                  <a:lnTo>
                    <a:pt x="18161" y="43307"/>
                  </a:lnTo>
                  <a:lnTo>
                    <a:pt x="9525" y="26289"/>
                  </a:lnTo>
                  <a:lnTo>
                    <a:pt x="6096" y="18796"/>
                  </a:lnTo>
                  <a:lnTo>
                    <a:pt x="3302" y="11811"/>
                  </a:lnTo>
                  <a:lnTo>
                    <a:pt x="1270" y="5461"/>
                  </a:lnTo>
                  <a:close/>
                </a:path>
              </a:pathLst>
            </a:custGeom>
            <a:solidFill>
              <a:srgbClr val="D3AF75"/>
            </a:solidFill>
            <a:ln w="0" cap="flat" cmpd="sng" algn="ctr">
              <a:solidFill>
                <a:srgbClr val="D3AF7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9" name="Volný tvar 308"/>
            <p:cNvSpPr/>
            <p:nvPr/>
          </p:nvSpPr>
          <p:spPr>
            <a:xfrm>
              <a:off x="8719185" y="2463165"/>
              <a:ext cx="646304" cy="382779"/>
            </a:xfrm>
            <a:custGeom>
              <a:avLst/>
              <a:gdLst/>
              <a:ahLst/>
              <a:cxnLst/>
              <a:rect l="0" t="0" r="0" b="0"/>
              <a:pathLst>
                <a:path w="646304" h="382779">
                  <a:moveTo>
                    <a:pt x="151257" y="352806"/>
                  </a:moveTo>
                  <a:lnTo>
                    <a:pt x="348107" y="217805"/>
                  </a:lnTo>
                  <a:lnTo>
                    <a:pt x="370586" y="252603"/>
                  </a:lnTo>
                  <a:lnTo>
                    <a:pt x="178308" y="382778"/>
                  </a:lnTo>
                  <a:lnTo>
                    <a:pt x="30353" y="203581"/>
                  </a:lnTo>
                  <a:lnTo>
                    <a:pt x="20193" y="188341"/>
                  </a:lnTo>
                  <a:lnTo>
                    <a:pt x="11303" y="173609"/>
                  </a:lnTo>
                  <a:lnTo>
                    <a:pt x="4318" y="160147"/>
                  </a:lnTo>
                  <a:lnTo>
                    <a:pt x="0" y="147701"/>
                  </a:lnTo>
                  <a:lnTo>
                    <a:pt x="187833" y="26289"/>
                  </a:lnTo>
                  <a:lnTo>
                    <a:pt x="207137" y="19685"/>
                  </a:lnTo>
                  <a:lnTo>
                    <a:pt x="226949" y="13970"/>
                  </a:lnTo>
                  <a:lnTo>
                    <a:pt x="266827" y="5842"/>
                  </a:lnTo>
                  <a:lnTo>
                    <a:pt x="307086" y="1270"/>
                  </a:lnTo>
                  <a:lnTo>
                    <a:pt x="347472" y="0"/>
                  </a:lnTo>
                  <a:lnTo>
                    <a:pt x="359156" y="381"/>
                  </a:lnTo>
                  <a:lnTo>
                    <a:pt x="40640" y="218313"/>
                  </a:lnTo>
                  <a:lnTo>
                    <a:pt x="597662" y="46990"/>
                  </a:lnTo>
                  <a:lnTo>
                    <a:pt x="603631" y="49149"/>
                  </a:lnTo>
                  <a:lnTo>
                    <a:pt x="624967" y="57277"/>
                  </a:lnTo>
                  <a:lnTo>
                    <a:pt x="644271" y="65151"/>
                  </a:lnTo>
                  <a:lnTo>
                    <a:pt x="646049" y="66421"/>
                  </a:lnTo>
                  <a:lnTo>
                    <a:pt x="646303" y="68326"/>
                  </a:lnTo>
                  <a:lnTo>
                    <a:pt x="644525" y="72390"/>
                  </a:lnTo>
                  <a:lnTo>
                    <a:pt x="642366" y="76581"/>
                  </a:lnTo>
                  <a:lnTo>
                    <a:pt x="642493" y="78232"/>
                  </a:lnTo>
                  <a:lnTo>
                    <a:pt x="644017" y="79756"/>
                  </a:lnTo>
                  <a:lnTo>
                    <a:pt x="606679" y="74676"/>
                  </a:lnTo>
                  <a:lnTo>
                    <a:pt x="565658" y="70358"/>
                  </a:lnTo>
                  <a:lnTo>
                    <a:pt x="563753" y="70231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Volný tvar 309"/>
            <p:cNvSpPr/>
            <p:nvPr/>
          </p:nvSpPr>
          <p:spPr>
            <a:xfrm>
              <a:off x="8870442" y="2510155"/>
              <a:ext cx="495047" cy="335789"/>
            </a:xfrm>
            <a:custGeom>
              <a:avLst/>
              <a:gdLst/>
              <a:ahLst/>
              <a:cxnLst/>
              <a:rect l="0" t="0" r="0" b="0"/>
              <a:pathLst>
                <a:path w="495047" h="335789">
                  <a:moveTo>
                    <a:pt x="0" y="305689"/>
                  </a:moveTo>
                  <a:lnTo>
                    <a:pt x="196850" y="170815"/>
                  </a:lnTo>
                  <a:lnTo>
                    <a:pt x="219329" y="205613"/>
                  </a:lnTo>
                  <a:lnTo>
                    <a:pt x="27051" y="335788"/>
                  </a:lnTo>
                  <a:lnTo>
                    <a:pt x="446405" y="0"/>
                  </a:lnTo>
                  <a:lnTo>
                    <a:pt x="452374" y="2159"/>
                  </a:lnTo>
                  <a:lnTo>
                    <a:pt x="473583" y="10287"/>
                  </a:lnTo>
                  <a:lnTo>
                    <a:pt x="493014" y="18161"/>
                  </a:lnTo>
                  <a:lnTo>
                    <a:pt x="494792" y="19431"/>
                  </a:lnTo>
                  <a:lnTo>
                    <a:pt x="495046" y="21336"/>
                  </a:lnTo>
                  <a:lnTo>
                    <a:pt x="493268" y="25400"/>
                  </a:lnTo>
                  <a:lnTo>
                    <a:pt x="491109" y="29591"/>
                  </a:lnTo>
                  <a:lnTo>
                    <a:pt x="491236" y="31242"/>
                  </a:lnTo>
                  <a:lnTo>
                    <a:pt x="492760" y="32766"/>
                  </a:lnTo>
                  <a:lnTo>
                    <a:pt x="455422" y="27686"/>
                  </a:lnTo>
                  <a:lnTo>
                    <a:pt x="414401" y="23368"/>
                  </a:lnTo>
                  <a:lnTo>
                    <a:pt x="412496" y="2324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1" name="Volný tvar 310"/>
            <p:cNvSpPr/>
            <p:nvPr/>
          </p:nvSpPr>
          <p:spPr>
            <a:xfrm>
              <a:off x="8862695" y="2505456"/>
              <a:ext cx="454153" cy="310389"/>
            </a:xfrm>
            <a:custGeom>
              <a:avLst/>
              <a:gdLst/>
              <a:ahLst/>
              <a:cxnLst/>
              <a:rect l="0" t="0" r="0" b="0"/>
              <a:pathLst>
                <a:path w="454153" h="310389">
                  <a:moveTo>
                    <a:pt x="0" y="301879"/>
                  </a:moveTo>
                  <a:lnTo>
                    <a:pt x="198374" y="165862"/>
                  </a:lnTo>
                  <a:lnTo>
                    <a:pt x="204597" y="175514"/>
                  </a:lnTo>
                  <a:lnTo>
                    <a:pt x="7747" y="310388"/>
                  </a:lnTo>
                  <a:lnTo>
                    <a:pt x="440817" y="0"/>
                  </a:lnTo>
                  <a:lnTo>
                    <a:pt x="448818" y="2794"/>
                  </a:lnTo>
                  <a:lnTo>
                    <a:pt x="454152" y="4699"/>
                  </a:lnTo>
                  <a:lnTo>
                    <a:pt x="420243" y="27940"/>
                  </a:lnTo>
                  <a:lnTo>
                    <a:pt x="402082" y="2641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2" name="Volný tvar 311"/>
            <p:cNvSpPr/>
            <p:nvPr/>
          </p:nvSpPr>
          <p:spPr>
            <a:xfrm>
              <a:off x="8854821" y="2500884"/>
              <a:ext cx="448692" cy="306452"/>
            </a:xfrm>
            <a:custGeom>
              <a:avLst/>
              <a:gdLst/>
              <a:ahLst/>
              <a:cxnLst/>
              <a:rect l="0" t="0" r="0" b="0"/>
              <a:pathLst>
                <a:path w="448692" h="306452">
                  <a:moveTo>
                    <a:pt x="0" y="297688"/>
                  </a:moveTo>
                  <a:lnTo>
                    <a:pt x="200025" y="160655"/>
                  </a:lnTo>
                  <a:lnTo>
                    <a:pt x="206248" y="170434"/>
                  </a:lnTo>
                  <a:lnTo>
                    <a:pt x="7874" y="306451"/>
                  </a:lnTo>
                  <a:lnTo>
                    <a:pt x="434594" y="0"/>
                  </a:lnTo>
                  <a:lnTo>
                    <a:pt x="444754" y="3302"/>
                  </a:lnTo>
                  <a:lnTo>
                    <a:pt x="448691" y="4572"/>
                  </a:lnTo>
                  <a:lnTo>
                    <a:pt x="409956" y="30988"/>
                  </a:lnTo>
                  <a:lnTo>
                    <a:pt x="401574" y="30226"/>
                  </a:lnTo>
                  <a:lnTo>
                    <a:pt x="391541" y="29591"/>
                  </a:lnTo>
                  <a:close/>
                </a:path>
              </a:pathLst>
            </a:custGeom>
            <a:solidFill>
              <a:srgbClr val="C5C5C5"/>
            </a:solidFill>
            <a:ln w="0" cap="flat" cmpd="sng" algn="ctr">
              <a:solidFill>
                <a:srgbClr val="C5C5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3" name="Volný tvar 312"/>
            <p:cNvSpPr/>
            <p:nvPr/>
          </p:nvSpPr>
          <p:spPr>
            <a:xfrm>
              <a:off x="8847074" y="2496439"/>
              <a:ext cx="442342" cy="302134"/>
            </a:xfrm>
            <a:custGeom>
              <a:avLst/>
              <a:gdLst/>
              <a:ahLst/>
              <a:cxnLst/>
              <a:rect l="0" t="0" r="0" b="0"/>
              <a:pathLst>
                <a:path w="442342" h="302134">
                  <a:moveTo>
                    <a:pt x="0" y="293497"/>
                  </a:moveTo>
                  <a:lnTo>
                    <a:pt x="201422" y="155448"/>
                  </a:lnTo>
                  <a:lnTo>
                    <a:pt x="207899" y="165100"/>
                  </a:lnTo>
                  <a:lnTo>
                    <a:pt x="7747" y="302133"/>
                  </a:lnTo>
                  <a:lnTo>
                    <a:pt x="428371" y="0"/>
                  </a:lnTo>
                  <a:lnTo>
                    <a:pt x="442341" y="4445"/>
                  </a:lnTo>
                  <a:lnTo>
                    <a:pt x="399288" y="34036"/>
                  </a:lnTo>
                  <a:lnTo>
                    <a:pt x="380492" y="32893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4" name="Volný tvar 313"/>
            <p:cNvSpPr/>
            <p:nvPr/>
          </p:nvSpPr>
          <p:spPr>
            <a:xfrm>
              <a:off x="8839200" y="2492248"/>
              <a:ext cx="436246" cy="297689"/>
            </a:xfrm>
            <a:custGeom>
              <a:avLst/>
              <a:gdLst/>
              <a:ahLst/>
              <a:cxnLst/>
              <a:rect l="0" t="0" r="0" b="0"/>
              <a:pathLst>
                <a:path w="436246" h="297689">
                  <a:moveTo>
                    <a:pt x="0" y="288925"/>
                  </a:moveTo>
                  <a:lnTo>
                    <a:pt x="203073" y="149860"/>
                  </a:lnTo>
                  <a:lnTo>
                    <a:pt x="209296" y="159639"/>
                  </a:lnTo>
                  <a:lnTo>
                    <a:pt x="7747" y="297688"/>
                  </a:lnTo>
                  <a:lnTo>
                    <a:pt x="421894" y="0"/>
                  </a:lnTo>
                  <a:lnTo>
                    <a:pt x="435356" y="3937"/>
                  </a:lnTo>
                  <a:lnTo>
                    <a:pt x="436245" y="4191"/>
                  </a:lnTo>
                  <a:lnTo>
                    <a:pt x="388366" y="37084"/>
                  </a:lnTo>
                  <a:lnTo>
                    <a:pt x="388112" y="37084"/>
                  </a:lnTo>
                  <a:lnTo>
                    <a:pt x="368935" y="36449"/>
                  </a:lnTo>
                  <a:close/>
                </a:path>
              </a:pathLst>
            </a:custGeom>
            <a:solidFill>
              <a:srgbClr val="B8B8B8"/>
            </a:solidFill>
            <a:ln w="0" cap="flat" cmpd="sng" algn="ctr">
              <a:solidFill>
                <a:srgbClr val="B8B8B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5" name="Volný tvar 314"/>
            <p:cNvSpPr/>
            <p:nvPr/>
          </p:nvSpPr>
          <p:spPr>
            <a:xfrm>
              <a:off x="8831326" y="2488311"/>
              <a:ext cx="429769" cy="292863"/>
            </a:xfrm>
            <a:custGeom>
              <a:avLst/>
              <a:gdLst/>
              <a:ahLst/>
              <a:cxnLst/>
              <a:rect l="0" t="0" r="0" b="0"/>
              <a:pathLst>
                <a:path w="429769" h="292863">
                  <a:moveTo>
                    <a:pt x="0" y="284226"/>
                  </a:moveTo>
                  <a:lnTo>
                    <a:pt x="204724" y="144145"/>
                  </a:lnTo>
                  <a:lnTo>
                    <a:pt x="210947" y="153797"/>
                  </a:lnTo>
                  <a:lnTo>
                    <a:pt x="7874" y="292862"/>
                  </a:lnTo>
                  <a:lnTo>
                    <a:pt x="415290" y="0"/>
                  </a:lnTo>
                  <a:lnTo>
                    <a:pt x="416687" y="254"/>
                  </a:lnTo>
                  <a:lnTo>
                    <a:pt x="429768" y="3937"/>
                  </a:lnTo>
                  <a:lnTo>
                    <a:pt x="376809" y="40386"/>
                  </a:lnTo>
                  <a:lnTo>
                    <a:pt x="367030" y="40005"/>
                  </a:lnTo>
                  <a:lnTo>
                    <a:pt x="356870" y="40005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6" name="Volný tvar 315"/>
            <p:cNvSpPr/>
            <p:nvPr/>
          </p:nvSpPr>
          <p:spPr>
            <a:xfrm>
              <a:off x="8823579" y="2484628"/>
              <a:ext cx="422911" cy="287910"/>
            </a:xfrm>
            <a:custGeom>
              <a:avLst/>
              <a:gdLst/>
              <a:ahLst/>
              <a:cxnLst/>
              <a:rect l="0" t="0" r="0" b="0"/>
              <a:pathLst>
                <a:path w="422911" h="287910">
                  <a:moveTo>
                    <a:pt x="0" y="279146"/>
                  </a:moveTo>
                  <a:lnTo>
                    <a:pt x="206248" y="138176"/>
                  </a:lnTo>
                  <a:lnTo>
                    <a:pt x="212471" y="147828"/>
                  </a:lnTo>
                  <a:lnTo>
                    <a:pt x="7874" y="287909"/>
                  </a:lnTo>
                  <a:lnTo>
                    <a:pt x="407924" y="0"/>
                  </a:lnTo>
                  <a:lnTo>
                    <a:pt x="422910" y="3683"/>
                  </a:lnTo>
                  <a:lnTo>
                    <a:pt x="364617" y="43688"/>
                  </a:lnTo>
                  <a:lnTo>
                    <a:pt x="346202" y="43561"/>
                  </a:lnTo>
                  <a:lnTo>
                    <a:pt x="344170" y="43688"/>
                  </a:lnTo>
                  <a:close/>
                </a:path>
              </a:pathLst>
            </a:custGeom>
            <a:solidFill>
              <a:srgbClr val="ACACAC"/>
            </a:solidFill>
            <a:ln w="0" cap="flat" cmpd="sng" algn="ctr">
              <a:solidFill>
                <a:srgbClr val="ACACA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7" name="Volný tvar 316"/>
            <p:cNvSpPr/>
            <p:nvPr/>
          </p:nvSpPr>
          <p:spPr>
            <a:xfrm>
              <a:off x="8815959" y="2480945"/>
              <a:ext cx="415545" cy="282830"/>
            </a:xfrm>
            <a:custGeom>
              <a:avLst/>
              <a:gdLst/>
              <a:ahLst/>
              <a:cxnLst/>
              <a:rect l="0" t="0" r="0" b="0"/>
              <a:pathLst>
                <a:path w="415545" h="282830">
                  <a:moveTo>
                    <a:pt x="0" y="274193"/>
                  </a:moveTo>
                  <a:lnTo>
                    <a:pt x="207518" y="132080"/>
                  </a:lnTo>
                  <a:lnTo>
                    <a:pt x="213868" y="141859"/>
                  </a:lnTo>
                  <a:lnTo>
                    <a:pt x="7620" y="282829"/>
                  </a:lnTo>
                  <a:lnTo>
                    <a:pt x="400431" y="0"/>
                  </a:lnTo>
                  <a:lnTo>
                    <a:pt x="404114" y="762"/>
                  </a:lnTo>
                  <a:lnTo>
                    <a:pt x="415544" y="3683"/>
                  </a:lnTo>
                  <a:lnTo>
                    <a:pt x="351790" y="47371"/>
                  </a:lnTo>
                  <a:lnTo>
                    <a:pt x="330327" y="48006"/>
                  </a:lnTo>
                  <a:close/>
                </a:path>
              </a:pathLst>
            </a:custGeom>
            <a:solidFill>
              <a:srgbClr val="A5A5A5"/>
            </a:solidFill>
            <a:ln w="0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8" name="Volný tvar 317"/>
            <p:cNvSpPr/>
            <p:nvPr/>
          </p:nvSpPr>
          <p:spPr>
            <a:xfrm>
              <a:off x="8808085" y="2477643"/>
              <a:ext cx="408306" cy="277496"/>
            </a:xfrm>
            <a:custGeom>
              <a:avLst/>
              <a:gdLst/>
              <a:ahLst/>
              <a:cxnLst/>
              <a:rect l="0" t="0" r="0" b="0"/>
              <a:pathLst>
                <a:path w="408306" h="277496">
                  <a:moveTo>
                    <a:pt x="0" y="268732"/>
                  </a:moveTo>
                  <a:lnTo>
                    <a:pt x="209169" y="125603"/>
                  </a:lnTo>
                  <a:lnTo>
                    <a:pt x="215392" y="135382"/>
                  </a:lnTo>
                  <a:lnTo>
                    <a:pt x="7874" y="277495"/>
                  </a:lnTo>
                  <a:lnTo>
                    <a:pt x="392684" y="0"/>
                  </a:lnTo>
                  <a:lnTo>
                    <a:pt x="408305" y="3302"/>
                  </a:lnTo>
                  <a:lnTo>
                    <a:pt x="338201" y="51308"/>
                  </a:lnTo>
                  <a:lnTo>
                    <a:pt x="334264" y="51435"/>
                  </a:lnTo>
                  <a:lnTo>
                    <a:pt x="320802" y="52451"/>
                  </a:lnTo>
                  <a:lnTo>
                    <a:pt x="315341" y="52959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9" name="Volný tvar 318"/>
            <p:cNvSpPr/>
            <p:nvPr/>
          </p:nvSpPr>
          <p:spPr>
            <a:xfrm>
              <a:off x="8800338" y="2474595"/>
              <a:ext cx="400432" cy="271781"/>
            </a:xfrm>
            <a:custGeom>
              <a:avLst/>
              <a:gdLst/>
              <a:ahLst/>
              <a:cxnLst/>
              <a:rect l="0" t="0" r="0" b="0"/>
              <a:pathLst>
                <a:path w="400432" h="271781">
                  <a:moveTo>
                    <a:pt x="0" y="263271"/>
                  </a:moveTo>
                  <a:lnTo>
                    <a:pt x="211582" y="118237"/>
                  </a:lnTo>
                  <a:lnTo>
                    <a:pt x="211328" y="120142"/>
                  </a:lnTo>
                  <a:lnTo>
                    <a:pt x="216916" y="128651"/>
                  </a:lnTo>
                  <a:lnTo>
                    <a:pt x="7747" y="271780"/>
                  </a:lnTo>
                  <a:lnTo>
                    <a:pt x="384556" y="0"/>
                  </a:lnTo>
                  <a:lnTo>
                    <a:pt x="390652" y="1016"/>
                  </a:lnTo>
                  <a:lnTo>
                    <a:pt x="400431" y="3048"/>
                  </a:lnTo>
                  <a:lnTo>
                    <a:pt x="323088" y="56007"/>
                  </a:lnTo>
                  <a:lnTo>
                    <a:pt x="315849" y="56769"/>
                  </a:lnTo>
                  <a:lnTo>
                    <a:pt x="303530" y="58420"/>
                  </a:lnTo>
                  <a:lnTo>
                    <a:pt x="297942" y="59309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0" name="Volný tvar 319"/>
            <p:cNvSpPr/>
            <p:nvPr/>
          </p:nvSpPr>
          <p:spPr>
            <a:xfrm>
              <a:off x="8792464" y="2471674"/>
              <a:ext cx="392431" cy="266193"/>
            </a:xfrm>
            <a:custGeom>
              <a:avLst/>
              <a:gdLst/>
              <a:ahLst/>
              <a:cxnLst/>
              <a:rect l="0" t="0" r="0" b="0"/>
              <a:pathLst>
                <a:path w="392431" h="266193">
                  <a:moveTo>
                    <a:pt x="0" y="257556"/>
                  </a:moveTo>
                  <a:lnTo>
                    <a:pt x="224536" y="103759"/>
                  </a:lnTo>
                  <a:lnTo>
                    <a:pt x="222504" y="107823"/>
                  </a:lnTo>
                  <a:lnTo>
                    <a:pt x="220218" y="115062"/>
                  </a:lnTo>
                  <a:lnTo>
                    <a:pt x="219456" y="121158"/>
                  </a:lnTo>
                  <a:lnTo>
                    <a:pt x="7874" y="266192"/>
                  </a:lnTo>
                  <a:lnTo>
                    <a:pt x="376047" y="0"/>
                  </a:lnTo>
                  <a:lnTo>
                    <a:pt x="392430" y="2921"/>
                  </a:lnTo>
                  <a:lnTo>
                    <a:pt x="305816" y="62230"/>
                  </a:lnTo>
                  <a:lnTo>
                    <a:pt x="299339" y="63246"/>
                  </a:lnTo>
                  <a:lnTo>
                    <a:pt x="277622" y="68326"/>
                  </a:lnTo>
                  <a:lnTo>
                    <a:pt x="275082" y="69215"/>
                  </a:lnTo>
                  <a:close/>
                </a:path>
              </a:pathLst>
            </a:custGeom>
            <a:solidFill>
              <a:srgbClr val="929292"/>
            </a:solidFill>
            <a:ln w="0" cap="flat" cmpd="sng" algn="ctr">
              <a:solidFill>
                <a:srgbClr val="92929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1" name="Volný tvar 320"/>
            <p:cNvSpPr/>
            <p:nvPr/>
          </p:nvSpPr>
          <p:spPr>
            <a:xfrm>
              <a:off x="8785987" y="2469261"/>
              <a:ext cx="382525" cy="259970"/>
            </a:xfrm>
            <a:custGeom>
              <a:avLst/>
              <a:gdLst/>
              <a:ahLst/>
              <a:cxnLst/>
              <a:rect l="0" t="0" r="0" b="0"/>
              <a:pathLst>
                <a:path w="382525" h="259970">
                  <a:moveTo>
                    <a:pt x="6477" y="259969"/>
                  </a:moveTo>
                  <a:lnTo>
                    <a:pt x="6223" y="259588"/>
                  </a:lnTo>
                  <a:lnTo>
                    <a:pt x="0" y="250317"/>
                  </a:lnTo>
                  <a:lnTo>
                    <a:pt x="365760" y="0"/>
                  </a:lnTo>
                  <a:lnTo>
                    <a:pt x="374904" y="1270"/>
                  </a:lnTo>
                  <a:lnTo>
                    <a:pt x="382524" y="2413"/>
                  </a:lnTo>
                  <a:lnTo>
                    <a:pt x="281559" y="71628"/>
                  </a:lnTo>
                  <a:lnTo>
                    <a:pt x="274066" y="74041"/>
                  </a:lnTo>
                  <a:lnTo>
                    <a:pt x="260604" y="79756"/>
                  </a:lnTo>
                  <a:lnTo>
                    <a:pt x="248920" y="86360"/>
                  </a:lnTo>
                  <a:lnTo>
                    <a:pt x="239522" y="94361"/>
                  </a:lnTo>
                  <a:lnTo>
                    <a:pt x="232283" y="103378"/>
                  </a:lnTo>
                  <a:lnTo>
                    <a:pt x="231013" y="106172"/>
                  </a:lnTo>
                  <a:close/>
                </a:path>
              </a:pathLst>
            </a:custGeom>
            <a:solidFill>
              <a:srgbClr val="8C8C8C"/>
            </a:solidFill>
            <a:ln w="0" cap="flat" cmpd="sng" algn="ctr">
              <a:solidFill>
                <a:srgbClr val="8C8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2" name="Volný tvar 321"/>
            <p:cNvSpPr/>
            <p:nvPr/>
          </p:nvSpPr>
          <p:spPr>
            <a:xfrm>
              <a:off x="8779764" y="2467102"/>
              <a:ext cx="371984" cy="252477"/>
            </a:xfrm>
            <a:custGeom>
              <a:avLst/>
              <a:gdLst/>
              <a:ahLst/>
              <a:cxnLst/>
              <a:rect l="0" t="0" r="0" b="0"/>
              <a:pathLst>
                <a:path w="371984" h="252477">
                  <a:moveTo>
                    <a:pt x="6223" y="252476"/>
                  </a:moveTo>
                  <a:lnTo>
                    <a:pt x="2540" y="246507"/>
                  </a:lnTo>
                  <a:lnTo>
                    <a:pt x="0" y="242697"/>
                  </a:lnTo>
                  <a:lnTo>
                    <a:pt x="354584" y="0"/>
                  </a:lnTo>
                  <a:lnTo>
                    <a:pt x="371983" y="2159"/>
                  </a:lnTo>
                  <a:close/>
                </a:path>
              </a:pathLst>
            </a:custGeom>
            <a:solidFill>
              <a:srgbClr val="858585"/>
            </a:solidFill>
            <a:ln w="0" cap="flat" cmpd="sng" algn="ctr">
              <a:solidFill>
                <a:srgbClr val="85858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3" name="Volný tvar 322"/>
            <p:cNvSpPr/>
            <p:nvPr/>
          </p:nvSpPr>
          <p:spPr>
            <a:xfrm>
              <a:off x="8773160" y="2465451"/>
              <a:ext cx="361189" cy="244349"/>
            </a:xfrm>
            <a:custGeom>
              <a:avLst/>
              <a:gdLst/>
              <a:ahLst/>
              <a:cxnLst/>
              <a:rect l="0" t="0" r="0" b="0"/>
              <a:pathLst>
                <a:path w="361189" h="244349">
                  <a:moveTo>
                    <a:pt x="6604" y="244348"/>
                  </a:moveTo>
                  <a:lnTo>
                    <a:pt x="0" y="234950"/>
                  </a:lnTo>
                  <a:lnTo>
                    <a:pt x="343154" y="0"/>
                  </a:lnTo>
                  <a:lnTo>
                    <a:pt x="356870" y="1143"/>
                  </a:lnTo>
                  <a:lnTo>
                    <a:pt x="361188" y="1651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4" name="Volný tvar 323"/>
            <p:cNvSpPr/>
            <p:nvPr/>
          </p:nvSpPr>
          <p:spPr>
            <a:xfrm>
              <a:off x="8766556" y="2463927"/>
              <a:ext cx="349759" cy="236475"/>
            </a:xfrm>
            <a:custGeom>
              <a:avLst/>
              <a:gdLst/>
              <a:ahLst/>
              <a:cxnLst/>
              <a:rect l="0" t="0" r="0" b="0"/>
              <a:pathLst>
                <a:path w="349759" h="236475">
                  <a:moveTo>
                    <a:pt x="6604" y="236474"/>
                  </a:moveTo>
                  <a:lnTo>
                    <a:pt x="5080" y="234188"/>
                  </a:lnTo>
                  <a:lnTo>
                    <a:pt x="0" y="226949"/>
                  </a:lnTo>
                  <a:lnTo>
                    <a:pt x="331470" y="0"/>
                  </a:lnTo>
                  <a:lnTo>
                    <a:pt x="331978" y="0"/>
                  </a:lnTo>
                  <a:lnTo>
                    <a:pt x="349758" y="1524"/>
                  </a:lnTo>
                  <a:close/>
                </a:path>
              </a:pathLst>
            </a:custGeom>
            <a:solidFill>
              <a:srgbClr val="797979"/>
            </a:solidFill>
            <a:ln w="0" cap="flat" cmpd="sng" algn="ctr">
              <a:solidFill>
                <a:srgbClr val="7979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5" name="Volný tvar 324"/>
            <p:cNvSpPr/>
            <p:nvPr/>
          </p:nvSpPr>
          <p:spPr>
            <a:xfrm>
              <a:off x="8759825" y="2463546"/>
              <a:ext cx="338202" cy="227458"/>
            </a:xfrm>
            <a:custGeom>
              <a:avLst/>
              <a:gdLst/>
              <a:ahLst/>
              <a:cxnLst/>
              <a:rect l="0" t="0" r="0" b="0"/>
              <a:pathLst>
                <a:path w="338202" h="227458">
                  <a:moveTo>
                    <a:pt x="6731" y="227457"/>
                  </a:moveTo>
                  <a:lnTo>
                    <a:pt x="0" y="217932"/>
                  </a:lnTo>
                  <a:lnTo>
                    <a:pt x="318516" y="0"/>
                  </a:lnTo>
                  <a:lnTo>
                    <a:pt x="338201" y="381"/>
                  </a:lnTo>
                  <a:close/>
                </a:path>
              </a:pathLst>
            </a:custGeom>
            <a:solidFill>
              <a:srgbClr val="727272"/>
            </a:solidFill>
            <a:ln w="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6" name="Volný tvar 325"/>
            <p:cNvSpPr/>
            <p:nvPr/>
          </p:nvSpPr>
          <p:spPr>
            <a:xfrm>
              <a:off x="8753348" y="2463165"/>
              <a:ext cx="325121" cy="218314"/>
            </a:xfrm>
            <a:custGeom>
              <a:avLst/>
              <a:gdLst/>
              <a:ahLst/>
              <a:cxnLst/>
              <a:rect l="0" t="0" r="0" b="0"/>
              <a:pathLst>
                <a:path w="325121" h="218314">
                  <a:moveTo>
                    <a:pt x="6477" y="218313"/>
                  </a:moveTo>
                  <a:lnTo>
                    <a:pt x="0" y="208915"/>
                  </a:lnTo>
                  <a:lnTo>
                    <a:pt x="305054" y="127"/>
                  </a:lnTo>
                  <a:lnTo>
                    <a:pt x="313309" y="0"/>
                  </a:lnTo>
                  <a:lnTo>
                    <a:pt x="325120" y="381"/>
                  </a:lnTo>
                  <a:close/>
                </a:path>
              </a:pathLst>
            </a:custGeom>
            <a:solidFill>
              <a:srgbClr val="6C6C6C"/>
            </a:solidFill>
            <a:ln w="0" cap="flat" cmpd="sng" algn="ctr">
              <a:solidFill>
                <a:srgbClr val="6C6C6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7" name="Volný tvar 326"/>
            <p:cNvSpPr/>
            <p:nvPr/>
          </p:nvSpPr>
          <p:spPr>
            <a:xfrm>
              <a:off x="8719049" y="2463114"/>
              <a:ext cx="646600" cy="383097"/>
            </a:xfrm>
            <a:custGeom>
              <a:avLst/>
              <a:gdLst/>
              <a:ahLst/>
              <a:cxnLst/>
              <a:rect l="0" t="0" r="0" b="0"/>
              <a:pathLst>
                <a:path w="646600" h="383097">
                  <a:moveTo>
                    <a:pt x="0" y="147819"/>
                  </a:moveTo>
                  <a:lnTo>
                    <a:pt x="4927" y="160137"/>
                  </a:lnTo>
                  <a:lnTo>
                    <a:pt x="11085" y="173687"/>
                  </a:lnTo>
                  <a:lnTo>
                    <a:pt x="19706" y="188469"/>
                  </a:lnTo>
                  <a:lnTo>
                    <a:pt x="30791" y="203251"/>
                  </a:lnTo>
                  <a:lnTo>
                    <a:pt x="52960" y="235278"/>
                  </a:lnTo>
                  <a:lnTo>
                    <a:pt x="62813" y="250060"/>
                  </a:lnTo>
                  <a:lnTo>
                    <a:pt x="72666" y="266073"/>
                  </a:lnTo>
                  <a:lnTo>
                    <a:pt x="178585" y="383096"/>
                  </a:lnTo>
                  <a:lnTo>
                    <a:pt x="370716" y="252523"/>
                  </a:lnTo>
                  <a:lnTo>
                    <a:pt x="293125" y="131805"/>
                  </a:lnTo>
                  <a:lnTo>
                    <a:pt x="293125" y="123182"/>
                  </a:lnTo>
                  <a:lnTo>
                    <a:pt x="295588" y="115791"/>
                  </a:lnTo>
                  <a:lnTo>
                    <a:pt x="299283" y="109632"/>
                  </a:lnTo>
                  <a:lnTo>
                    <a:pt x="304210" y="103473"/>
                  </a:lnTo>
                  <a:lnTo>
                    <a:pt x="309136" y="97314"/>
                  </a:lnTo>
                  <a:lnTo>
                    <a:pt x="315294" y="92387"/>
                  </a:lnTo>
                  <a:lnTo>
                    <a:pt x="323915" y="88691"/>
                  </a:lnTo>
                  <a:lnTo>
                    <a:pt x="331305" y="83764"/>
                  </a:lnTo>
                  <a:lnTo>
                    <a:pt x="351011" y="76373"/>
                  </a:lnTo>
                  <a:lnTo>
                    <a:pt x="373180" y="71446"/>
                  </a:lnTo>
                  <a:lnTo>
                    <a:pt x="397812" y="67751"/>
                  </a:lnTo>
                  <a:lnTo>
                    <a:pt x="423676" y="66519"/>
                  </a:lnTo>
                  <a:lnTo>
                    <a:pt x="450772" y="65287"/>
                  </a:lnTo>
                  <a:lnTo>
                    <a:pt x="479099" y="65287"/>
                  </a:lnTo>
                  <a:lnTo>
                    <a:pt x="536984" y="67751"/>
                  </a:lnTo>
                  <a:lnTo>
                    <a:pt x="565312" y="70214"/>
                  </a:lnTo>
                  <a:lnTo>
                    <a:pt x="593639" y="73910"/>
                  </a:lnTo>
                  <a:lnTo>
                    <a:pt x="619503" y="76373"/>
                  </a:lnTo>
                  <a:lnTo>
                    <a:pt x="644135" y="80069"/>
                  </a:lnTo>
                  <a:lnTo>
                    <a:pt x="642904" y="78837"/>
                  </a:lnTo>
                  <a:lnTo>
                    <a:pt x="642904" y="76373"/>
                  </a:lnTo>
                  <a:lnTo>
                    <a:pt x="644135" y="72678"/>
                  </a:lnTo>
                  <a:lnTo>
                    <a:pt x="646599" y="67751"/>
                  </a:lnTo>
                  <a:lnTo>
                    <a:pt x="646599" y="66519"/>
                  </a:lnTo>
                  <a:lnTo>
                    <a:pt x="644135" y="65287"/>
                  </a:lnTo>
                  <a:lnTo>
                    <a:pt x="624430" y="56664"/>
                  </a:lnTo>
                  <a:lnTo>
                    <a:pt x="603492" y="49273"/>
                  </a:lnTo>
                  <a:lnTo>
                    <a:pt x="580091" y="40650"/>
                  </a:lnTo>
                  <a:lnTo>
                    <a:pt x="555459" y="33260"/>
                  </a:lnTo>
                  <a:lnTo>
                    <a:pt x="528363" y="25869"/>
                  </a:lnTo>
                  <a:lnTo>
                    <a:pt x="501268" y="18478"/>
                  </a:lnTo>
                  <a:lnTo>
                    <a:pt x="471709" y="12319"/>
                  </a:lnTo>
                  <a:lnTo>
                    <a:pt x="442151" y="7391"/>
                  </a:lnTo>
                  <a:lnTo>
                    <a:pt x="411360" y="3696"/>
                  </a:lnTo>
                  <a:lnTo>
                    <a:pt x="379338" y="1232"/>
                  </a:lnTo>
                  <a:lnTo>
                    <a:pt x="347316" y="0"/>
                  </a:lnTo>
                  <a:lnTo>
                    <a:pt x="315294" y="1232"/>
                  </a:lnTo>
                  <a:lnTo>
                    <a:pt x="283272" y="3696"/>
                  </a:lnTo>
                  <a:lnTo>
                    <a:pt x="251250" y="8623"/>
                  </a:lnTo>
                  <a:lnTo>
                    <a:pt x="219228" y="16014"/>
                  </a:lnTo>
                  <a:lnTo>
                    <a:pt x="188438" y="258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31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8" name="Volný tvar 327"/>
            <p:cNvSpPr/>
            <p:nvPr/>
          </p:nvSpPr>
          <p:spPr>
            <a:xfrm>
              <a:off x="8719185" y="2365121"/>
              <a:ext cx="645288" cy="245746"/>
            </a:xfrm>
            <a:custGeom>
              <a:avLst/>
              <a:gdLst/>
              <a:ahLst/>
              <a:cxnLst/>
              <a:rect l="0" t="0" r="0" b="0"/>
              <a:pathLst>
                <a:path w="645288" h="245746">
                  <a:moveTo>
                    <a:pt x="28448" y="147574"/>
                  </a:moveTo>
                  <a:lnTo>
                    <a:pt x="31623" y="143764"/>
                  </a:lnTo>
                  <a:lnTo>
                    <a:pt x="36068" y="139446"/>
                  </a:lnTo>
                  <a:lnTo>
                    <a:pt x="41910" y="134874"/>
                  </a:lnTo>
                  <a:lnTo>
                    <a:pt x="48514" y="129540"/>
                  </a:lnTo>
                  <a:lnTo>
                    <a:pt x="64643" y="118237"/>
                  </a:lnTo>
                  <a:lnTo>
                    <a:pt x="83312" y="105918"/>
                  </a:lnTo>
                  <a:lnTo>
                    <a:pt x="123825" y="80137"/>
                  </a:lnTo>
                  <a:lnTo>
                    <a:pt x="143764" y="67437"/>
                  </a:lnTo>
                  <a:lnTo>
                    <a:pt x="161671" y="55499"/>
                  </a:lnTo>
                  <a:lnTo>
                    <a:pt x="181737" y="44831"/>
                  </a:lnTo>
                  <a:lnTo>
                    <a:pt x="201930" y="35179"/>
                  </a:lnTo>
                  <a:lnTo>
                    <a:pt x="243078" y="19431"/>
                  </a:lnTo>
                  <a:lnTo>
                    <a:pt x="284861" y="7874"/>
                  </a:lnTo>
                  <a:lnTo>
                    <a:pt x="326517" y="508"/>
                  </a:lnTo>
                  <a:lnTo>
                    <a:pt x="331978" y="0"/>
                  </a:lnTo>
                  <a:lnTo>
                    <a:pt x="306832" y="102489"/>
                  </a:lnTo>
                  <a:lnTo>
                    <a:pt x="299720" y="102870"/>
                  </a:lnTo>
                  <a:lnTo>
                    <a:pt x="264541" y="106934"/>
                  </a:lnTo>
                  <a:lnTo>
                    <a:pt x="230378" y="114046"/>
                  </a:lnTo>
                  <a:lnTo>
                    <a:pt x="197358" y="124333"/>
                  </a:lnTo>
                  <a:lnTo>
                    <a:pt x="181610" y="130810"/>
                  </a:lnTo>
                  <a:lnTo>
                    <a:pt x="166116" y="138303"/>
                  </a:lnTo>
                  <a:lnTo>
                    <a:pt x="0" y="245745"/>
                  </a:lnTo>
                  <a:lnTo>
                    <a:pt x="607441" y="151638"/>
                  </a:lnTo>
                  <a:lnTo>
                    <a:pt x="566039" y="138811"/>
                  </a:lnTo>
                  <a:lnTo>
                    <a:pt x="537083" y="130683"/>
                  </a:lnTo>
                  <a:lnTo>
                    <a:pt x="548259" y="85090"/>
                  </a:lnTo>
                  <a:lnTo>
                    <a:pt x="557657" y="88519"/>
                  </a:lnTo>
                  <a:lnTo>
                    <a:pt x="582676" y="98679"/>
                  </a:lnTo>
                  <a:lnTo>
                    <a:pt x="604520" y="109093"/>
                  </a:lnTo>
                  <a:lnTo>
                    <a:pt x="623189" y="118999"/>
                  </a:lnTo>
                  <a:lnTo>
                    <a:pt x="638556" y="128143"/>
                  </a:lnTo>
                  <a:lnTo>
                    <a:pt x="645287" y="164846"/>
                  </a:lnTo>
                  <a:lnTo>
                    <a:pt x="594360" y="82296"/>
                  </a:lnTo>
                  <a:lnTo>
                    <a:pt x="555879" y="67056"/>
                  </a:lnTo>
                  <a:lnTo>
                    <a:pt x="552831" y="66040"/>
                  </a:lnTo>
                  <a:lnTo>
                    <a:pt x="560959" y="33274"/>
                  </a:lnTo>
                  <a:lnTo>
                    <a:pt x="573278" y="38735"/>
                  </a:lnTo>
                  <a:lnTo>
                    <a:pt x="599186" y="51816"/>
                  </a:lnTo>
                  <a:lnTo>
                    <a:pt x="624078" y="66294"/>
                  </a:lnTo>
                  <a:lnTo>
                    <a:pt x="634492" y="99314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9" name="Volný tvar 328"/>
            <p:cNvSpPr/>
            <p:nvPr/>
          </p:nvSpPr>
          <p:spPr>
            <a:xfrm>
              <a:off x="9256268" y="2398395"/>
              <a:ext cx="108205" cy="131573"/>
            </a:xfrm>
            <a:custGeom>
              <a:avLst/>
              <a:gdLst/>
              <a:ahLst/>
              <a:cxnLst/>
              <a:rect l="0" t="0" r="0" b="0"/>
              <a:pathLst>
                <a:path w="108205" h="131573">
                  <a:moveTo>
                    <a:pt x="70358" y="118364"/>
                  </a:moveTo>
                  <a:lnTo>
                    <a:pt x="28956" y="105537"/>
                  </a:lnTo>
                  <a:lnTo>
                    <a:pt x="0" y="97409"/>
                  </a:lnTo>
                  <a:lnTo>
                    <a:pt x="11176" y="51816"/>
                  </a:lnTo>
                  <a:lnTo>
                    <a:pt x="20574" y="55245"/>
                  </a:lnTo>
                  <a:lnTo>
                    <a:pt x="45593" y="65405"/>
                  </a:lnTo>
                  <a:lnTo>
                    <a:pt x="67437" y="75819"/>
                  </a:lnTo>
                  <a:lnTo>
                    <a:pt x="86106" y="85725"/>
                  </a:lnTo>
                  <a:lnTo>
                    <a:pt x="101473" y="94869"/>
                  </a:lnTo>
                  <a:lnTo>
                    <a:pt x="108204" y="131572"/>
                  </a:lnTo>
                  <a:lnTo>
                    <a:pt x="57277" y="49022"/>
                  </a:lnTo>
                  <a:lnTo>
                    <a:pt x="18796" y="33782"/>
                  </a:lnTo>
                  <a:lnTo>
                    <a:pt x="15748" y="32766"/>
                  </a:lnTo>
                  <a:lnTo>
                    <a:pt x="23876" y="0"/>
                  </a:lnTo>
                  <a:lnTo>
                    <a:pt x="36195" y="5461"/>
                  </a:lnTo>
                  <a:lnTo>
                    <a:pt x="62103" y="18542"/>
                  </a:lnTo>
                  <a:lnTo>
                    <a:pt x="86995" y="32893"/>
                  </a:lnTo>
                  <a:lnTo>
                    <a:pt x="97409" y="6604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0" name="Volný tvar 329"/>
            <p:cNvSpPr/>
            <p:nvPr/>
          </p:nvSpPr>
          <p:spPr>
            <a:xfrm>
              <a:off x="9242933" y="2393315"/>
              <a:ext cx="37212" cy="102617"/>
            </a:xfrm>
            <a:custGeom>
              <a:avLst/>
              <a:gdLst/>
              <a:ahLst/>
              <a:cxnLst/>
              <a:rect l="0" t="0" r="0" b="0"/>
              <a:pathLst>
                <a:path w="37212" h="102617">
                  <a:moveTo>
                    <a:pt x="13208" y="102616"/>
                  </a:moveTo>
                  <a:lnTo>
                    <a:pt x="0" y="99187"/>
                  </a:lnTo>
                  <a:lnTo>
                    <a:pt x="11684" y="52324"/>
                  </a:lnTo>
                  <a:lnTo>
                    <a:pt x="18542" y="54610"/>
                  </a:lnTo>
                  <a:lnTo>
                    <a:pt x="24511" y="56896"/>
                  </a:lnTo>
                  <a:lnTo>
                    <a:pt x="13335" y="102616"/>
                  </a:lnTo>
                  <a:lnTo>
                    <a:pt x="19050" y="34417"/>
                  </a:lnTo>
                  <a:lnTo>
                    <a:pt x="16256" y="33655"/>
                  </a:lnTo>
                  <a:lnTo>
                    <a:pt x="24511" y="0"/>
                  </a:lnTo>
                  <a:lnTo>
                    <a:pt x="36195" y="4699"/>
                  </a:lnTo>
                  <a:lnTo>
                    <a:pt x="37211" y="5080"/>
                  </a:lnTo>
                  <a:lnTo>
                    <a:pt x="29083" y="37846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1" name="Volný tvar 330"/>
            <p:cNvSpPr/>
            <p:nvPr/>
          </p:nvSpPr>
          <p:spPr>
            <a:xfrm>
              <a:off x="9229979" y="2388489"/>
              <a:ext cx="37466" cy="104014"/>
            </a:xfrm>
            <a:custGeom>
              <a:avLst/>
              <a:gdLst/>
              <a:ahLst/>
              <a:cxnLst/>
              <a:rect l="0" t="0" r="0" b="0"/>
              <a:pathLst>
                <a:path w="37466" h="104014">
                  <a:moveTo>
                    <a:pt x="0" y="100838"/>
                  </a:moveTo>
                  <a:lnTo>
                    <a:pt x="11811" y="52832"/>
                  </a:lnTo>
                  <a:lnTo>
                    <a:pt x="14986" y="53975"/>
                  </a:lnTo>
                  <a:lnTo>
                    <a:pt x="24638" y="57150"/>
                  </a:lnTo>
                  <a:lnTo>
                    <a:pt x="12954" y="104013"/>
                  </a:lnTo>
                  <a:lnTo>
                    <a:pt x="18542" y="35306"/>
                  </a:lnTo>
                  <a:lnTo>
                    <a:pt x="16256" y="34798"/>
                  </a:lnTo>
                  <a:lnTo>
                    <a:pt x="24765" y="0"/>
                  </a:lnTo>
                  <a:lnTo>
                    <a:pt x="35814" y="4064"/>
                  </a:lnTo>
                  <a:lnTo>
                    <a:pt x="37465" y="4826"/>
                  </a:lnTo>
                  <a:lnTo>
                    <a:pt x="29210" y="38481"/>
                  </a:lnTo>
                  <a:close/>
                </a:path>
              </a:pathLst>
            </a:custGeom>
            <a:solidFill>
              <a:srgbClr val="6B6B6B"/>
            </a:solidFill>
            <a:ln w="0" cap="flat" cmpd="sng" algn="ctr">
              <a:solidFill>
                <a:srgbClr val="6B6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2" name="Volný tvar 331"/>
            <p:cNvSpPr/>
            <p:nvPr/>
          </p:nvSpPr>
          <p:spPr>
            <a:xfrm>
              <a:off x="9216644" y="2384171"/>
              <a:ext cx="37974" cy="105157"/>
            </a:xfrm>
            <a:custGeom>
              <a:avLst/>
              <a:gdLst/>
              <a:ahLst/>
              <a:cxnLst/>
              <a:rect l="0" t="0" r="0" b="0"/>
              <a:pathLst>
                <a:path w="37974" h="105157">
                  <a:moveTo>
                    <a:pt x="9398" y="104140"/>
                  </a:moveTo>
                  <a:lnTo>
                    <a:pt x="0" y="102108"/>
                  </a:lnTo>
                  <a:lnTo>
                    <a:pt x="12065" y="53213"/>
                  </a:lnTo>
                  <a:lnTo>
                    <a:pt x="25146" y="57150"/>
                  </a:lnTo>
                  <a:lnTo>
                    <a:pt x="13335" y="105156"/>
                  </a:lnTo>
                  <a:lnTo>
                    <a:pt x="17653" y="36068"/>
                  </a:lnTo>
                  <a:lnTo>
                    <a:pt x="16383" y="35941"/>
                  </a:lnTo>
                  <a:lnTo>
                    <a:pt x="25273" y="0"/>
                  </a:lnTo>
                  <a:lnTo>
                    <a:pt x="35433" y="3429"/>
                  </a:lnTo>
                  <a:lnTo>
                    <a:pt x="37973" y="4318"/>
                  </a:lnTo>
                  <a:lnTo>
                    <a:pt x="29591" y="39116"/>
                  </a:lnTo>
                  <a:close/>
                </a:path>
              </a:pathLst>
            </a:custGeom>
            <a:solidFill>
              <a:srgbClr val="717171"/>
            </a:solidFill>
            <a:ln w="0" cap="flat" cmpd="sng" algn="ctr">
              <a:solidFill>
                <a:srgbClr val="71717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3" name="Volný tvar 332"/>
            <p:cNvSpPr/>
            <p:nvPr/>
          </p:nvSpPr>
          <p:spPr>
            <a:xfrm>
              <a:off x="9203436" y="2380234"/>
              <a:ext cx="38355" cy="106046"/>
            </a:xfrm>
            <a:custGeom>
              <a:avLst/>
              <a:gdLst/>
              <a:ahLst/>
              <a:cxnLst/>
              <a:rect l="0" t="0" r="0" b="0"/>
              <a:pathLst>
                <a:path w="38355" h="106046">
                  <a:moveTo>
                    <a:pt x="0" y="103251"/>
                  </a:moveTo>
                  <a:lnTo>
                    <a:pt x="12192" y="53467"/>
                  </a:lnTo>
                  <a:lnTo>
                    <a:pt x="24257" y="56769"/>
                  </a:lnTo>
                  <a:lnTo>
                    <a:pt x="25273" y="57150"/>
                  </a:lnTo>
                  <a:lnTo>
                    <a:pt x="13208" y="106045"/>
                  </a:lnTo>
                  <a:lnTo>
                    <a:pt x="25400" y="0"/>
                  </a:lnTo>
                  <a:lnTo>
                    <a:pt x="34798" y="2667"/>
                  </a:lnTo>
                  <a:lnTo>
                    <a:pt x="38354" y="3937"/>
                  </a:lnTo>
                  <a:lnTo>
                    <a:pt x="29591" y="39878"/>
                  </a:lnTo>
                  <a:lnTo>
                    <a:pt x="16256" y="37211"/>
                  </a:lnTo>
                  <a:close/>
                </a:path>
              </a:pathLst>
            </a:custGeom>
            <a:solidFill>
              <a:srgbClr val="767676"/>
            </a:solidFill>
            <a:ln w="0" cap="flat" cmpd="sng" algn="ctr">
              <a:solidFill>
                <a:srgbClr val="7676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4" name="Volný tvar 333"/>
            <p:cNvSpPr/>
            <p:nvPr/>
          </p:nvSpPr>
          <p:spPr>
            <a:xfrm>
              <a:off x="9190101" y="2376678"/>
              <a:ext cx="38736" cy="106808"/>
            </a:xfrm>
            <a:custGeom>
              <a:avLst/>
              <a:gdLst/>
              <a:ahLst/>
              <a:cxnLst/>
              <a:rect l="0" t="0" r="0" b="0"/>
              <a:pathLst>
                <a:path w="38736" h="106808">
                  <a:moveTo>
                    <a:pt x="12446" y="53721"/>
                  </a:moveTo>
                  <a:lnTo>
                    <a:pt x="19685" y="55372"/>
                  </a:lnTo>
                  <a:lnTo>
                    <a:pt x="25527" y="57023"/>
                  </a:lnTo>
                  <a:lnTo>
                    <a:pt x="13335" y="106807"/>
                  </a:lnTo>
                  <a:lnTo>
                    <a:pt x="4826" y="104902"/>
                  </a:lnTo>
                  <a:lnTo>
                    <a:pt x="0" y="104013"/>
                  </a:lnTo>
                  <a:lnTo>
                    <a:pt x="25654" y="0"/>
                  </a:lnTo>
                  <a:lnTo>
                    <a:pt x="33909" y="2032"/>
                  </a:lnTo>
                  <a:lnTo>
                    <a:pt x="38735" y="3556"/>
                  </a:lnTo>
                  <a:lnTo>
                    <a:pt x="29591" y="40767"/>
                  </a:lnTo>
                  <a:lnTo>
                    <a:pt x="16129" y="38735"/>
                  </a:lnTo>
                  <a:close/>
                </a:path>
              </a:pathLst>
            </a:custGeom>
            <a:solidFill>
              <a:srgbClr val="7C7C7C"/>
            </a:solidFill>
            <a:ln w="0" cap="flat" cmpd="sng" algn="ctr">
              <a:solidFill>
                <a:srgbClr val="7C7C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5" name="Volný tvar 334"/>
            <p:cNvSpPr/>
            <p:nvPr/>
          </p:nvSpPr>
          <p:spPr>
            <a:xfrm>
              <a:off x="9176766" y="2373376"/>
              <a:ext cx="38990" cy="107316"/>
            </a:xfrm>
            <a:custGeom>
              <a:avLst/>
              <a:gdLst/>
              <a:ahLst/>
              <a:cxnLst/>
              <a:rect l="0" t="0" r="0" b="0"/>
              <a:pathLst>
                <a:path w="38990" h="107316">
                  <a:moveTo>
                    <a:pt x="12573" y="53848"/>
                  </a:moveTo>
                  <a:lnTo>
                    <a:pt x="14097" y="54102"/>
                  </a:lnTo>
                  <a:lnTo>
                    <a:pt x="25781" y="57023"/>
                  </a:lnTo>
                  <a:lnTo>
                    <a:pt x="13335" y="107315"/>
                  </a:lnTo>
                  <a:lnTo>
                    <a:pt x="0" y="104902"/>
                  </a:lnTo>
                  <a:lnTo>
                    <a:pt x="25781" y="0"/>
                  </a:lnTo>
                  <a:lnTo>
                    <a:pt x="33020" y="1651"/>
                  </a:lnTo>
                  <a:lnTo>
                    <a:pt x="38989" y="3302"/>
                  </a:lnTo>
                  <a:lnTo>
                    <a:pt x="29464" y="42037"/>
                  </a:lnTo>
                  <a:lnTo>
                    <a:pt x="27305" y="41656"/>
                  </a:lnTo>
                  <a:lnTo>
                    <a:pt x="15875" y="40640"/>
                  </a:lnTo>
                  <a:close/>
                </a:path>
              </a:pathLst>
            </a:custGeom>
            <a:solidFill>
              <a:srgbClr val="828282"/>
            </a:solidFill>
            <a:ln w="0" cap="flat" cmpd="sng" algn="ctr">
              <a:solidFill>
                <a:srgbClr val="8282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6" name="Volný tvar 335"/>
            <p:cNvSpPr/>
            <p:nvPr/>
          </p:nvSpPr>
          <p:spPr>
            <a:xfrm>
              <a:off x="9163431" y="2370709"/>
              <a:ext cx="39117" cy="107570"/>
            </a:xfrm>
            <a:custGeom>
              <a:avLst/>
              <a:gdLst/>
              <a:ahLst/>
              <a:cxnLst/>
              <a:rect l="0" t="0" r="0" b="0"/>
              <a:pathLst>
                <a:path w="39117" h="107570">
                  <a:moveTo>
                    <a:pt x="12700" y="53721"/>
                  </a:moveTo>
                  <a:lnTo>
                    <a:pt x="26035" y="56515"/>
                  </a:lnTo>
                  <a:lnTo>
                    <a:pt x="13335" y="107569"/>
                  </a:lnTo>
                  <a:lnTo>
                    <a:pt x="0" y="105156"/>
                  </a:lnTo>
                  <a:lnTo>
                    <a:pt x="26035" y="0"/>
                  </a:lnTo>
                  <a:lnTo>
                    <a:pt x="32004" y="1143"/>
                  </a:lnTo>
                  <a:lnTo>
                    <a:pt x="39116" y="2667"/>
                  </a:lnTo>
                  <a:lnTo>
                    <a:pt x="29210" y="43307"/>
                  </a:lnTo>
                  <a:lnTo>
                    <a:pt x="24130" y="42799"/>
                  </a:lnTo>
                  <a:lnTo>
                    <a:pt x="15494" y="42291"/>
                  </a:lnTo>
                  <a:close/>
                </a:path>
              </a:pathLst>
            </a:custGeom>
            <a:solidFill>
              <a:srgbClr val="878787"/>
            </a:solidFill>
            <a:ln w="0" cap="flat" cmpd="sng" algn="ctr">
              <a:solidFill>
                <a:srgbClr val="87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7" name="Volný tvar 336"/>
            <p:cNvSpPr/>
            <p:nvPr/>
          </p:nvSpPr>
          <p:spPr>
            <a:xfrm>
              <a:off x="9149969" y="2368296"/>
              <a:ext cx="39371" cy="107443"/>
            </a:xfrm>
            <a:custGeom>
              <a:avLst/>
              <a:gdLst/>
              <a:ahLst/>
              <a:cxnLst/>
              <a:rect l="0" t="0" r="0" b="0"/>
              <a:pathLst>
                <a:path w="39371" h="107443">
                  <a:moveTo>
                    <a:pt x="12827" y="53721"/>
                  </a:moveTo>
                  <a:lnTo>
                    <a:pt x="21336" y="55245"/>
                  </a:lnTo>
                  <a:lnTo>
                    <a:pt x="26162" y="56134"/>
                  </a:lnTo>
                  <a:lnTo>
                    <a:pt x="13462" y="107442"/>
                  </a:lnTo>
                  <a:lnTo>
                    <a:pt x="13208" y="107442"/>
                  </a:lnTo>
                  <a:lnTo>
                    <a:pt x="0" y="105664"/>
                  </a:lnTo>
                  <a:lnTo>
                    <a:pt x="26035" y="0"/>
                  </a:lnTo>
                  <a:lnTo>
                    <a:pt x="30861" y="635"/>
                  </a:lnTo>
                  <a:lnTo>
                    <a:pt x="39370" y="2413"/>
                  </a:lnTo>
                  <a:lnTo>
                    <a:pt x="28956" y="44704"/>
                  </a:lnTo>
                  <a:lnTo>
                    <a:pt x="19812" y="44196"/>
                  </a:lnTo>
                  <a:lnTo>
                    <a:pt x="15113" y="44069"/>
                  </a:lnTo>
                  <a:close/>
                </a:path>
              </a:pathLst>
            </a:custGeom>
            <a:solidFill>
              <a:srgbClr val="8D8D8D"/>
            </a:solidFill>
            <a:ln w="0" cap="flat" cmpd="sng" algn="ctr">
              <a:solidFill>
                <a:srgbClr val="8D8D8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8" name="Volný tvar 337"/>
            <p:cNvSpPr/>
            <p:nvPr/>
          </p:nvSpPr>
          <p:spPr>
            <a:xfrm>
              <a:off x="9136507" y="2366137"/>
              <a:ext cx="39498" cy="107824"/>
            </a:xfrm>
            <a:custGeom>
              <a:avLst/>
              <a:gdLst/>
              <a:ahLst/>
              <a:cxnLst/>
              <a:rect l="0" t="0" r="0" b="0"/>
              <a:pathLst>
                <a:path w="39498" h="107824">
                  <a:moveTo>
                    <a:pt x="12827" y="53594"/>
                  </a:moveTo>
                  <a:lnTo>
                    <a:pt x="14605" y="53848"/>
                  </a:lnTo>
                  <a:lnTo>
                    <a:pt x="26289" y="55880"/>
                  </a:lnTo>
                  <a:lnTo>
                    <a:pt x="13462" y="107823"/>
                  </a:lnTo>
                  <a:lnTo>
                    <a:pt x="0" y="105918"/>
                  </a:lnTo>
                  <a:lnTo>
                    <a:pt x="26035" y="0"/>
                  </a:lnTo>
                  <a:lnTo>
                    <a:pt x="29591" y="508"/>
                  </a:lnTo>
                  <a:lnTo>
                    <a:pt x="39497" y="2159"/>
                  </a:lnTo>
                  <a:lnTo>
                    <a:pt x="28575" y="46355"/>
                  </a:lnTo>
                  <a:lnTo>
                    <a:pt x="14732" y="46228"/>
                  </a:lnTo>
                  <a:close/>
                </a:path>
              </a:pathLst>
            </a:custGeom>
            <a:solidFill>
              <a:srgbClr val="939393"/>
            </a:solidFill>
            <a:ln w="0" cap="flat" cmpd="sng" algn="ctr">
              <a:solidFill>
                <a:srgbClr val="93939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9" name="Volný tvar 338"/>
            <p:cNvSpPr/>
            <p:nvPr/>
          </p:nvSpPr>
          <p:spPr>
            <a:xfrm>
              <a:off x="9122918" y="2364613"/>
              <a:ext cx="39625" cy="107443"/>
            </a:xfrm>
            <a:custGeom>
              <a:avLst/>
              <a:gdLst/>
              <a:ahLst/>
              <a:cxnLst/>
              <a:rect l="0" t="0" r="0" b="0"/>
              <a:pathLst>
                <a:path w="39625" h="107443">
                  <a:moveTo>
                    <a:pt x="13081" y="53213"/>
                  </a:moveTo>
                  <a:lnTo>
                    <a:pt x="26416" y="55118"/>
                  </a:lnTo>
                  <a:lnTo>
                    <a:pt x="13589" y="107442"/>
                  </a:lnTo>
                  <a:lnTo>
                    <a:pt x="8255" y="106680"/>
                  </a:lnTo>
                  <a:lnTo>
                    <a:pt x="0" y="105918"/>
                  </a:lnTo>
                  <a:lnTo>
                    <a:pt x="26035" y="0"/>
                  </a:lnTo>
                  <a:lnTo>
                    <a:pt x="28575" y="254"/>
                  </a:lnTo>
                  <a:lnTo>
                    <a:pt x="39624" y="1524"/>
                  </a:lnTo>
                  <a:lnTo>
                    <a:pt x="28321" y="47752"/>
                  </a:lnTo>
                  <a:lnTo>
                    <a:pt x="27940" y="47752"/>
                  </a:lnTo>
                  <a:lnTo>
                    <a:pt x="14097" y="48260"/>
                  </a:lnTo>
                  <a:close/>
                </a:path>
              </a:pathLst>
            </a:custGeom>
            <a:solidFill>
              <a:srgbClr val="989898"/>
            </a:solidFill>
            <a:ln w="0" cap="flat" cmpd="sng" algn="ctr">
              <a:solidFill>
                <a:srgbClr val="98989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0" name="Volný tvar 339"/>
            <p:cNvSpPr/>
            <p:nvPr/>
          </p:nvSpPr>
          <p:spPr>
            <a:xfrm>
              <a:off x="9109329" y="2363343"/>
              <a:ext cx="39625" cy="107189"/>
            </a:xfrm>
            <a:custGeom>
              <a:avLst/>
              <a:gdLst/>
              <a:ahLst/>
              <a:cxnLst/>
              <a:rect l="0" t="0" r="0" b="0"/>
              <a:pathLst>
                <a:path w="39625" h="107189">
                  <a:moveTo>
                    <a:pt x="12954" y="52832"/>
                  </a:moveTo>
                  <a:lnTo>
                    <a:pt x="20828" y="53594"/>
                  </a:lnTo>
                  <a:lnTo>
                    <a:pt x="26670" y="54483"/>
                  </a:lnTo>
                  <a:lnTo>
                    <a:pt x="13589" y="107188"/>
                  </a:lnTo>
                  <a:lnTo>
                    <a:pt x="0" y="105918"/>
                  </a:lnTo>
                  <a:lnTo>
                    <a:pt x="26035" y="0"/>
                  </a:lnTo>
                  <a:lnTo>
                    <a:pt x="27178" y="0"/>
                  </a:lnTo>
                  <a:lnTo>
                    <a:pt x="39624" y="1270"/>
                  </a:lnTo>
                  <a:lnTo>
                    <a:pt x="27686" y="49530"/>
                  </a:lnTo>
                  <a:lnTo>
                    <a:pt x="21209" y="49784"/>
                  </a:lnTo>
                  <a:lnTo>
                    <a:pt x="13716" y="50292"/>
                  </a:lnTo>
                  <a:close/>
                </a:path>
              </a:pathLst>
            </a:custGeom>
            <a:solidFill>
              <a:srgbClr val="9E9E9E"/>
            </a:solidFill>
            <a:ln w="0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1" name="Volný tvar 340"/>
            <p:cNvSpPr/>
            <p:nvPr/>
          </p:nvSpPr>
          <p:spPr>
            <a:xfrm>
              <a:off x="9095613" y="2362581"/>
              <a:ext cx="39752" cy="106681"/>
            </a:xfrm>
            <a:custGeom>
              <a:avLst/>
              <a:gdLst/>
              <a:ahLst/>
              <a:cxnLst/>
              <a:rect l="0" t="0" r="0" b="0"/>
              <a:pathLst>
                <a:path w="39752" h="106681">
                  <a:moveTo>
                    <a:pt x="13081" y="52070"/>
                  </a:moveTo>
                  <a:lnTo>
                    <a:pt x="26670" y="53594"/>
                  </a:lnTo>
                  <a:lnTo>
                    <a:pt x="13716" y="106680"/>
                  </a:lnTo>
                  <a:lnTo>
                    <a:pt x="3429" y="105537"/>
                  </a:lnTo>
                  <a:lnTo>
                    <a:pt x="0" y="105410"/>
                  </a:lnTo>
                  <a:lnTo>
                    <a:pt x="26035" y="0"/>
                  </a:lnTo>
                  <a:lnTo>
                    <a:pt x="39751" y="762"/>
                  </a:lnTo>
                  <a:lnTo>
                    <a:pt x="27432" y="51054"/>
                  </a:lnTo>
                  <a:lnTo>
                    <a:pt x="13081" y="51943"/>
                  </a:lnTo>
                  <a:close/>
                </a:path>
              </a:pathLst>
            </a:custGeom>
            <a:solidFill>
              <a:srgbClr val="A4A4A4"/>
            </a:solidFill>
            <a:ln w="0" cap="flat" cmpd="sng" algn="ctr">
              <a:solidFill>
                <a:srgbClr val="A4A4A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2" name="Volný tvar 341"/>
            <p:cNvSpPr/>
            <p:nvPr/>
          </p:nvSpPr>
          <p:spPr>
            <a:xfrm>
              <a:off x="9081770" y="2362200"/>
              <a:ext cx="39879" cy="105792"/>
            </a:xfrm>
            <a:custGeom>
              <a:avLst/>
              <a:gdLst/>
              <a:ahLst/>
              <a:cxnLst/>
              <a:rect l="0" t="0" r="0" b="0"/>
              <a:pathLst>
                <a:path w="39879" h="105792">
                  <a:moveTo>
                    <a:pt x="0" y="105283"/>
                  </a:moveTo>
                  <a:lnTo>
                    <a:pt x="25908" y="0"/>
                  </a:lnTo>
                  <a:lnTo>
                    <a:pt x="39751" y="381"/>
                  </a:lnTo>
                  <a:lnTo>
                    <a:pt x="39878" y="381"/>
                  </a:lnTo>
                  <a:lnTo>
                    <a:pt x="26924" y="52324"/>
                  </a:lnTo>
                  <a:lnTo>
                    <a:pt x="26670" y="52324"/>
                  </a:lnTo>
                  <a:lnTo>
                    <a:pt x="26924" y="52451"/>
                  </a:lnTo>
                  <a:lnTo>
                    <a:pt x="13716" y="105791"/>
                  </a:lnTo>
                  <a:close/>
                </a:path>
              </a:pathLst>
            </a:custGeom>
            <a:solidFill>
              <a:srgbClr val="A9A9A9"/>
            </a:solidFill>
            <a:ln w="0" cap="flat" cmpd="sng" algn="ctr">
              <a:solidFill>
                <a:srgbClr val="A9A9A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3" name="Volný tvar 342"/>
            <p:cNvSpPr/>
            <p:nvPr/>
          </p:nvSpPr>
          <p:spPr>
            <a:xfrm>
              <a:off x="9068054" y="2362073"/>
              <a:ext cx="39752" cy="105411"/>
            </a:xfrm>
            <a:custGeom>
              <a:avLst/>
              <a:gdLst/>
              <a:ahLst/>
              <a:cxnLst/>
              <a:rect l="0" t="0" r="0" b="0"/>
              <a:pathLst>
                <a:path w="39752" h="105411">
                  <a:moveTo>
                    <a:pt x="0" y="104775"/>
                  </a:moveTo>
                  <a:lnTo>
                    <a:pt x="25654" y="127"/>
                  </a:lnTo>
                  <a:lnTo>
                    <a:pt x="38354" y="0"/>
                  </a:lnTo>
                  <a:lnTo>
                    <a:pt x="39751" y="127"/>
                  </a:lnTo>
                  <a:lnTo>
                    <a:pt x="13716" y="105410"/>
                  </a:lnTo>
                  <a:close/>
                </a:path>
              </a:pathLst>
            </a:custGeom>
            <a:solidFill>
              <a:srgbClr val="AFAFAF"/>
            </a:solidFill>
            <a:ln w="0" cap="flat" cmpd="sng" algn="ctr">
              <a:solidFill>
                <a:srgbClr val="AFA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4" name="Volný tvar 343"/>
            <p:cNvSpPr/>
            <p:nvPr/>
          </p:nvSpPr>
          <p:spPr>
            <a:xfrm>
              <a:off x="9054211" y="2362200"/>
              <a:ext cx="39498" cy="104649"/>
            </a:xfrm>
            <a:custGeom>
              <a:avLst/>
              <a:gdLst/>
              <a:ahLst/>
              <a:cxnLst/>
              <a:rect l="0" t="0" r="0" b="0"/>
              <a:pathLst>
                <a:path w="39498" h="104649">
                  <a:moveTo>
                    <a:pt x="0" y="104521"/>
                  </a:moveTo>
                  <a:lnTo>
                    <a:pt x="25400" y="508"/>
                  </a:lnTo>
                  <a:lnTo>
                    <a:pt x="37084" y="0"/>
                  </a:lnTo>
                  <a:lnTo>
                    <a:pt x="39497" y="0"/>
                  </a:lnTo>
                  <a:lnTo>
                    <a:pt x="13843" y="104648"/>
                  </a:lnTo>
                  <a:lnTo>
                    <a:pt x="12573" y="104648"/>
                  </a:lnTo>
                  <a:close/>
                </a:path>
              </a:pathLst>
            </a:custGeom>
            <a:solidFill>
              <a:srgbClr val="B5B5B5"/>
            </a:solidFill>
            <a:ln w="0" cap="flat" cmpd="sng" algn="ctr">
              <a:solidFill>
                <a:srgbClr val="B5B5B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5" name="Volný tvar 344"/>
            <p:cNvSpPr/>
            <p:nvPr/>
          </p:nvSpPr>
          <p:spPr>
            <a:xfrm>
              <a:off x="9039987" y="2362708"/>
              <a:ext cx="39625" cy="104268"/>
            </a:xfrm>
            <a:custGeom>
              <a:avLst/>
              <a:gdLst/>
              <a:ahLst/>
              <a:cxnLst/>
              <a:rect l="0" t="0" r="0" b="0"/>
              <a:pathLst>
                <a:path w="39625" h="104268">
                  <a:moveTo>
                    <a:pt x="0" y="104267"/>
                  </a:moveTo>
                  <a:lnTo>
                    <a:pt x="25527" y="889"/>
                  </a:lnTo>
                  <a:lnTo>
                    <a:pt x="36068" y="127"/>
                  </a:lnTo>
                  <a:lnTo>
                    <a:pt x="39624" y="0"/>
                  </a:lnTo>
                  <a:lnTo>
                    <a:pt x="14224" y="104013"/>
                  </a:lnTo>
                  <a:lnTo>
                    <a:pt x="10668" y="104013"/>
                  </a:lnTo>
                  <a:close/>
                </a:path>
              </a:pathLst>
            </a:custGeom>
            <a:solidFill>
              <a:srgbClr val="BABABA"/>
            </a:solidFill>
            <a:ln w="0" cap="flat" cmpd="sng" algn="ctr">
              <a:solidFill>
                <a:srgbClr val="BA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6" name="Volný tvar 345"/>
            <p:cNvSpPr/>
            <p:nvPr/>
          </p:nvSpPr>
          <p:spPr>
            <a:xfrm>
              <a:off x="9026017" y="2363597"/>
              <a:ext cx="39498" cy="103887"/>
            </a:xfrm>
            <a:custGeom>
              <a:avLst/>
              <a:gdLst/>
              <a:ahLst/>
              <a:cxnLst/>
              <a:rect l="0" t="0" r="0" b="0"/>
              <a:pathLst>
                <a:path w="39498" h="103887">
                  <a:moveTo>
                    <a:pt x="0" y="103886"/>
                  </a:moveTo>
                  <a:lnTo>
                    <a:pt x="25146" y="1524"/>
                  </a:lnTo>
                  <a:lnTo>
                    <a:pt x="34925" y="381"/>
                  </a:lnTo>
                  <a:lnTo>
                    <a:pt x="39497" y="0"/>
                  </a:lnTo>
                  <a:lnTo>
                    <a:pt x="13970" y="103378"/>
                  </a:lnTo>
                  <a:lnTo>
                    <a:pt x="8636" y="103632"/>
                  </a:lnTo>
                  <a:close/>
                </a:path>
              </a:pathLst>
            </a:custGeom>
            <a:solidFill>
              <a:srgbClr val="C0C0C0"/>
            </a:solidFill>
            <a:ln w="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7" name="Volný tvar 346"/>
            <p:cNvSpPr/>
            <p:nvPr/>
          </p:nvSpPr>
          <p:spPr>
            <a:xfrm>
              <a:off x="9011666" y="2365121"/>
              <a:ext cx="39498" cy="103506"/>
            </a:xfrm>
            <a:custGeom>
              <a:avLst/>
              <a:gdLst/>
              <a:ahLst/>
              <a:cxnLst/>
              <a:rect l="0" t="0" r="0" b="0"/>
              <a:pathLst>
                <a:path w="39498" h="103506">
                  <a:moveTo>
                    <a:pt x="0" y="103505"/>
                  </a:moveTo>
                  <a:lnTo>
                    <a:pt x="25146" y="1905"/>
                  </a:lnTo>
                  <a:lnTo>
                    <a:pt x="34036" y="508"/>
                  </a:lnTo>
                  <a:lnTo>
                    <a:pt x="39497" y="0"/>
                  </a:lnTo>
                  <a:lnTo>
                    <a:pt x="14351" y="102489"/>
                  </a:lnTo>
                  <a:lnTo>
                    <a:pt x="7239" y="102870"/>
                  </a:lnTo>
                  <a:close/>
                </a:path>
              </a:pathLst>
            </a:custGeom>
            <a:solidFill>
              <a:srgbClr val="C6C6C6"/>
            </a:solidFill>
            <a:ln w="0" cap="flat" cmpd="sng" algn="ctr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8" name="Volný tvar 347"/>
            <p:cNvSpPr/>
            <p:nvPr/>
          </p:nvSpPr>
          <p:spPr>
            <a:xfrm>
              <a:off x="8719049" y="2362105"/>
              <a:ext cx="645367" cy="248830"/>
            </a:xfrm>
            <a:custGeom>
              <a:avLst/>
              <a:gdLst/>
              <a:ahLst/>
              <a:cxnLst/>
              <a:rect l="0" t="0" r="0" b="0"/>
              <a:pathLst>
                <a:path w="645367" h="248830">
                  <a:moveTo>
                    <a:pt x="0" y="248829"/>
                  </a:moveTo>
                  <a:lnTo>
                    <a:pt x="28327" y="150283"/>
                  </a:lnTo>
                  <a:lnTo>
                    <a:pt x="32022" y="146587"/>
                  </a:lnTo>
                  <a:lnTo>
                    <a:pt x="35717" y="142892"/>
                  </a:lnTo>
                  <a:lnTo>
                    <a:pt x="41875" y="137964"/>
                  </a:lnTo>
                  <a:lnTo>
                    <a:pt x="49265" y="133037"/>
                  </a:lnTo>
                  <a:lnTo>
                    <a:pt x="64044" y="120719"/>
                  </a:lnTo>
                  <a:lnTo>
                    <a:pt x="83750" y="108401"/>
                  </a:lnTo>
                  <a:lnTo>
                    <a:pt x="124393" y="83764"/>
                  </a:lnTo>
                  <a:lnTo>
                    <a:pt x="144099" y="70214"/>
                  </a:lnTo>
                  <a:lnTo>
                    <a:pt x="161342" y="57896"/>
                  </a:lnTo>
                  <a:lnTo>
                    <a:pt x="190900" y="43114"/>
                  </a:lnTo>
                  <a:lnTo>
                    <a:pt x="220460" y="30796"/>
                  </a:lnTo>
                  <a:lnTo>
                    <a:pt x="251250" y="19709"/>
                  </a:lnTo>
                  <a:lnTo>
                    <a:pt x="280809" y="12318"/>
                  </a:lnTo>
                  <a:lnTo>
                    <a:pt x="311599" y="6159"/>
                  </a:lnTo>
                  <a:lnTo>
                    <a:pt x="342389" y="1232"/>
                  </a:lnTo>
                  <a:lnTo>
                    <a:pt x="371948" y="0"/>
                  </a:lnTo>
                  <a:lnTo>
                    <a:pt x="402738" y="0"/>
                  </a:lnTo>
                  <a:lnTo>
                    <a:pt x="432297" y="2464"/>
                  </a:lnTo>
                  <a:lnTo>
                    <a:pt x="461856" y="6159"/>
                  </a:lnTo>
                  <a:lnTo>
                    <a:pt x="490183" y="12318"/>
                  </a:lnTo>
                  <a:lnTo>
                    <a:pt x="518510" y="20941"/>
                  </a:lnTo>
                  <a:lnTo>
                    <a:pt x="546837" y="30796"/>
                  </a:lnTo>
                  <a:lnTo>
                    <a:pt x="573933" y="41882"/>
                  </a:lnTo>
                  <a:lnTo>
                    <a:pt x="599796" y="54200"/>
                  </a:lnTo>
                  <a:lnTo>
                    <a:pt x="624429" y="68982"/>
                  </a:lnTo>
                  <a:lnTo>
                    <a:pt x="634282" y="102241"/>
                  </a:lnTo>
                  <a:lnTo>
                    <a:pt x="607186" y="91155"/>
                  </a:lnTo>
                  <a:lnTo>
                    <a:pt x="581322" y="80069"/>
                  </a:lnTo>
                  <a:lnTo>
                    <a:pt x="556690" y="70214"/>
                  </a:lnTo>
                  <a:lnTo>
                    <a:pt x="529594" y="61591"/>
                  </a:lnTo>
                  <a:lnTo>
                    <a:pt x="514815" y="57896"/>
                  </a:lnTo>
                  <a:lnTo>
                    <a:pt x="500036" y="55432"/>
                  </a:lnTo>
                  <a:lnTo>
                    <a:pt x="485257" y="52969"/>
                  </a:lnTo>
                  <a:lnTo>
                    <a:pt x="468013" y="51737"/>
                  </a:lnTo>
                  <a:lnTo>
                    <a:pt x="450771" y="50505"/>
                  </a:lnTo>
                  <a:lnTo>
                    <a:pt x="432297" y="50505"/>
                  </a:lnTo>
                  <a:lnTo>
                    <a:pt x="411360" y="50505"/>
                  </a:lnTo>
                  <a:lnTo>
                    <a:pt x="389190" y="52969"/>
                  </a:lnTo>
                  <a:lnTo>
                    <a:pt x="411360" y="54200"/>
                  </a:lnTo>
                  <a:lnTo>
                    <a:pt x="432297" y="57896"/>
                  </a:lnTo>
                  <a:lnTo>
                    <a:pt x="471709" y="65287"/>
                  </a:lnTo>
                  <a:lnTo>
                    <a:pt x="508657" y="75141"/>
                  </a:lnTo>
                  <a:lnTo>
                    <a:pt x="541911" y="86228"/>
                  </a:lnTo>
                  <a:lnTo>
                    <a:pt x="572701" y="97314"/>
                  </a:lnTo>
                  <a:lnTo>
                    <a:pt x="598565" y="109633"/>
                  </a:lnTo>
                  <a:lnTo>
                    <a:pt x="620734" y="120719"/>
                  </a:lnTo>
                  <a:lnTo>
                    <a:pt x="630587" y="125646"/>
                  </a:lnTo>
                  <a:lnTo>
                    <a:pt x="639208" y="131805"/>
                  </a:lnTo>
                  <a:lnTo>
                    <a:pt x="645366" y="167528"/>
                  </a:lnTo>
                  <a:lnTo>
                    <a:pt x="620734" y="158905"/>
                  </a:lnTo>
                  <a:lnTo>
                    <a:pt x="594870" y="150283"/>
                  </a:lnTo>
                  <a:lnTo>
                    <a:pt x="566543" y="141660"/>
                  </a:lnTo>
                  <a:lnTo>
                    <a:pt x="536984" y="134269"/>
                  </a:lnTo>
                  <a:lnTo>
                    <a:pt x="507425" y="125646"/>
                  </a:lnTo>
                  <a:lnTo>
                    <a:pt x="475404" y="119487"/>
                  </a:lnTo>
                  <a:lnTo>
                    <a:pt x="444613" y="113328"/>
                  </a:lnTo>
                  <a:lnTo>
                    <a:pt x="412591" y="109633"/>
                  </a:lnTo>
                  <a:lnTo>
                    <a:pt x="380569" y="105937"/>
                  </a:lnTo>
                  <a:lnTo>
                    <a:pt x="347315" y="104705"/>
                  </a:lnTo>
                  <a:lnTo>
                    <a:pt x="315293" y="104705"/>
                  </a:lnTo>
                  <a:lnTo>
                    <a:pt x="284503" y="107169"/>
                  </a:lnTo>
                  <a:lnTo>
                    <a:pt x="253713" y="112096"/>
                  </a:lnTo>
                  <a:lnTo>
                    <a:pt x="222922" y="119487"/>
                  </a:lnTo>
                  <a:lnTo>
                    <a:pt x="194595" y="129342"/>
                  </a:lnTo>
                  <a:lnTo>
                    <a:pt x="166268" y="1416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31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9" name="Volný tvar 348"/>
            <p:cNvSpPr/>
            <p:nvPr/>
          </p:nvSpPr>
          <p:spPr>
            <a:xfrm>
              <a:off x="8751570" y="2436622"/>
              <a:ext cx="132970" cy="135002"/>
            </a:xfrm>
            <a:custGeom>
              <a:avLst/>
              <a:gdLst/>
              <a:ahLst/>
              <a:cxnLst/>
              <a:rect l="0" t="0" r="0" b="0"/>
              <a:pathLst>
                <a:path w="132970" h="135002">
                  <a:moveTo>
                    <a:pt x="132969" y="0"/>
                  </a:moveTo>
                  <a:lnTo>
                    <a:pt x="129413" y="51435"/>
                  </a:lnTo>
                  <a:lnTo>
                    <a:pt x="0" y="135001"/>
                  </a:lnTo>
                  <a:lnTo>
                    <a:pt x="15113" y="76200"/>
                  </a:lnTo>
                  <a:close/>
                </a:path>
              </a:pathLst>
            </a:custGeom>
            <a:solidFill>
              <a:srgbClr val="B76D00"/>
            </a:solidFill>
            <a:ln w="0" cap="flat" cmpd="sng" algn="ctr">
              <a:solidFill>
                <a:srgbClr val="B76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0" name="Volný tvar 349"/>
            <p:cNvSpPr/>
            <p:nvPr/>
          </p:nvSpPr>
          <p:spPr>
            <a:xfrm>
              <a:off x="8751065" y="2436012"/>
              <a:ext cx="133015" cy="135504"/>
            </a:xfrm>
            <a:custGeom>
              <a:avLst/>
              <a:gdLst/>
              <a:ahLst/>
              <a:cxnLst/>
              <a:rect l="0" t="0" r="0" b="0"/>
              <a:pathLst>
                <a:path w="133015" h="135504">
                  <a:moveTo>
                    <a:pt x="16011" y="76374"/>
                  </a:moveTo>
                  <a:lnTo>
                    <a:pt x="0" y="135503"/>
                  </a:lnTo>
                  <a:lnTo>
                    <a:pt x="129319" y="51738"/>
                  </a:lnTo>
                  <a:lnTo>
                    <a:pt x="13301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31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1" name="Volný tvar 350"/>
            <p:cNvSpPr/>
            <p:nvPr/>
          </p:nvSpPr>
          <p:spPr>
            <a:xfrm>
              <a:off x="8777478" y="2484882"/>
              <a:ext cx="32513" cy="69978"/>
            </a:xfrm>
            <a:custGeom>
              <a:avLst/>
              <a:gdLst/>
              <a:ahLst/>
              <a:cxnLst/>
              <a:rect l="0" t="0" r="0" b="0"/>
              <a:pathLst>
                <a:path w="32513" h="69978">
                  <a:moveTo>
                    <a:pt x="32512" y="0"/>
                  </a:moveTo>
                  <a:lnTo>
                    <a:pt x="22733" y="55245"/>
                  </a:lnTo>
                  <a:lnTo>
                    <a:pt x="0" y="69977"/>
                  </a:lnTo>
                  <a:lnTo>
                    <a:pt x="9525" y="14859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2" name="Volný tvar 351"/>
            <p:cNvSpPr/>
            <p:nvPr/>
          </p:nvSpPr>
          <p:spPr>
            <a:xfrm>
              <a:off x="8776929" y="2485289"/>
              <a:ext cx="33262" cy="70213"/>
            </a:xfrm>
            <a:custGeom>
              <a:avLst/>
              <a:gdLst/>
              <a:ahLst/>
              <a:cxnLst/>
              <a:rect l="0" t="0" r="0" b="0"/>
              <a:pathLst>
                <a:path w="33262" h="70213">
                  <a:moveTo>
                    <a:pt x="9855" y="14781"/>
                  </a:moveTo>
                  <a:lnTo>
                    <a:pt x="0" y="70212"/>
                  </a:lnTo>
                  <a:lnTo>
                    <a:pt x="23406" y="55431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31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3" name="Volný tvar 352"/>
            <p:cNvSpPr/>
            <p:nvPr/>
          </p:nvSpPr>
          <p:spPr>
            <a:xfrm>
              <a:off x="8829421" y="2450338"/>
              <a:ext cx="32259" cy="69978"/>
            </a:xfrm>
            <a:custGeom>
              <a:avLst/>
              <a:gdLst/>
              <a:ahLst/>
              <a:cxnLst/>
              <a:rect l="0" t="0" r="0" b="0"/>
              <a:pathLst>
                <a:path w="32259" h="69978">
                  <a:moveTo>
                    <a:pt x="32258" y="0"/>
                  </a:moveTo>
                  <a:lnTo>
                    <a:pt x="28194" y="49657"/>
                  </a:lnTo>
                  <a:lnTo>
                    <a:pt x="0" y="69977"/>
                  </a:lnTo>
                  <a:lnTo>
                    <a:pt x="9398" y="14732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4" name="Volný tvar 353"/>
            <p:cNvSpPr/>
            <p:nvPr/>
          </p:nvSpPr>
          <p:spPr>
            <a:xfrm>
              <a:off x="8829888" y="2450795"/>
              <a:ext cx="32026" cy="68981"/>
            </a:xfrm>
            <a:custGeom>
              <a:avLst/>
              <a:gdLst/>
              <a:ahLst/>
              <a:cxnLst/>
              <a:rect l="0" t="0" r="0" b="0"/>
              <a:pathLst>
                <a:path w="32026" h="68981">
                  <a:moveTo>
                    <a:pt x="8622" y="13550"/>
                  </a:moveTo>
                  <a:lnTo>
                    <a:pt x="0" y="68980"/>
                  </a:lnTo>
                  <a:lnTo>
                    <a:pt x="27098" y="49272"/>
                  </a:lnTo>
                  <a:lnTo>
                    <a:pt x="3202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31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55" name="Přímá spojnice 354"/>
            <p:cNvCxnSpPr/>
            <p:nvPr/>
          </p:nvCxnSpPr>
          <p:spPr>
            <a:xfrm>
              <a:off x="9088501" y="2719324"/>
              <a:ext cx="86233" cy="9855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Skupina 381"/>
          <p:cNvGrpSpPr/>
          <p:nvPr/>
        </p:nvGrpSpPr>
        <p:grpSpPr>
          <a:xfrm>
            <a:off x="6528173" y="2362654"/>
            <a:ext cx="1783089" cy="823650"/>
            <a:chOff x="6528173" y="2362654"/>
            <a:chExt cx="1783089" cy="823650"/>
          </a:xfrm>
        </p:grpSpPr>
        <p:sp>
          <p:nvSpPr>
            <p:cNvPr id="357" name="Volný tvar 356"/>
            <p:cNvSpPr/>
            <p:nvPr/>
          </p:nvSpPr>
          <p:spPr>
            <a:xfrm>
              <a:off x="6530594" y="2624455"/>
              <a:ext cx="446025" cy="137161"/>
            </a:xfrm>
            <a:custGeom>
              <a:avLst/>
              <a:gdLst/>
              <a:ahLst/>
              <a:cxnLst/>
              <a:rect l="0" t="0" r="0" b="0"/>
              <a:pathLst>
                <a:path w="446025" h="137161">
                  <a:moveTo>
                    <a:pt x="446024" y="0"/>
                  </a:moveTo>
                  <a:lnTo>
                    <a:pt x="436499" y="8128"/>
                  </a:lnTo>
                  <a:lnTo>
                    <a:pt x="427736" y="17272"/>
                  </a:lnTo>
                  <a:lnTo>
                    <a:pt x="419608" y="27686"/>
                  </a:lnTo>
                  <a:lnTo>
                    <a:pt x="412496" y="39878"/>
                  </a:lnTo>
                  <a:lnTo>
                    <a:pt x="406273" y="54229"/>
                  </a:lnTo>
                  <a:lnTo>
                    <a:pt x="403606" y="62357"/>
                  </a:lnTo>
                  <a:lnTo>
                    <a:pt x="401193" y="71120"/>
                  </a:lnTo>
                  <a:lnTo>
                    <a:pt x="399161" y="80645"/>
                  </a:lnTo>
                  <a:lnTo>
                    <a:pt x="397383" y="90805"/>
                  </a:lnTo>
                  <a:lnTo>
                    <a:pt x="395986" y="101854"/>
                  </a:lnTo>
                  <a:lnTo>
                    <a:pt x="394843" y="113792"/>
                  </a:lnTo>
                  <a:lnTo>
                    <a:pt x="391795" y="103886"/>
                  </a:lnTo>
                  <a:lnTo>
                    <a:pt x="387731" y="95504"/>
                  </a:lnTo>
                  <a:lnTo>
                    <a:pt x="382905" y="88265"/>
                  </a:lnTo>
                  <a:lnTo>
                    <a:pt x="377444" y="82423"/>
                  </a:lnTo>
                  <a:lnTo>
                    <a:pt x="371475" y="77978"/>
                  </a:lnTo>
                  <a:lnTo>
                    <a:pt x="364998" y="74930"/>
                  </a:lnTo>
                  <a:lnTo>
                    <a:pt x="358394" y="73025"/>
                  </a:lnTo>
                  <a:lnTo>
                    <a:pt x="351917" y="72517"/>
                  </a:lnTo>
                  <a:lnTo>
                    <a:pt x="345440" y="73406"/>
                  </a:lnTo>
                  <a:lnTo>
                    <a:pt x="339217" y="75819"/>
                  </a:lnTo>
                  <a:lnTo>
                    <a:pt x="333629" y="79375"/>
                  </a:lnTo>
                  <a:lnTo>
                    <a:pt x="328295" y="84328"/>
                  </a:lnTo>
                  <a:lnTo>
                    <a:pt x="323977" y="90678"/>
                  </a:lnTo>
                  <a:lnTo>
                    <a:pt x="320548" y="98552"/>
                  </a:lnTo>
                  <a:lnTo>
                    <a:pt x="318262" y="107696"/>
                  </a:lnTo>
                  <a:lnTo>
                    <a:pt x="317119" y="118364"/>
                  </a:lnTo>
                  <a:lnTo>
                    <a:pt x="297434" y="109855"/>
                  </a:lnTo>
                  <a:lnTo>
                    <a:pt x="278130" y="114681"/>
                  </a:lnTo>
                  <a:lnTo>
                    <a:pt x="272796" y="96774"/>
                  </a:lnTo>
                  <a:lnTo>
                    <a:pt x="261874" y="103124"/>
                  </a:lnTo>
                  <a:lnTo>
                    <a:pt x="254000" y="91186"/>
                  </a:lnTo>
                  <a:lnTo>
                    <a:pt x="248412" y="106553"/>
                  </a:lnTo>
                  <a:lnTo>
                    <a:pt x="231013" y="93599"/>
                  </a:lnTo>
                  <a:lnTo>
                    <a:pt x="223647" y="109728"/>
                  </a:lnTo>
                  <a:lnTo>
                    <a:pt x="206883" y="98679"/>
                  </a:lnTo>
                  <a:lnTo>
                    <a:pt x="198501" y="117475"/>
                  </a:lnTo>
                  <a:lnTo>
                    <a:pt x="179324" y="107569"/>
                  </a:lnTo>
                  <a:lnTo>
                    <a:pt x="173609" y="121412"/>
                  </a:lnTo>
                  <a:lnTo>
                    <a:pt x="156337" y="114554"/>
                  </a:lnTo>
                  <a:lnTo>
                    <a:pt x="150114" y="123063"/>
                  </a:lnTo>
                  <a:lnTo>
                    <a:pt x="141986" y="120777"/>
                  </a:lnTo>
                  <a:lnTo>
                    <a:pt x="135763" y="126492"/>
                  </a:lnTo>
                  <a:lnTo>
                    <a:pt x="131191" y="122428"/>
                  </a:lnTo>
                  <a:lnTo>
                    <a:pt x="128016" y="127127"/>
                  </a:lnTo>
                  <a:lnTo>
                    <a:pt x="121285" y="123063"/>
                  </a:lnTo>
                  <a:lnTo>
                    <a:pt x="115443" y="127127"/>
                  </a:lnTo>
                  <a:lnTo>
                    <a:pt x="111125" y="123571"/>
                  </a:lnTo>
                  <a:lnTo>
                    <a:pt x="105791" y="128778"/>
                  </a:lnTo>
                  <a:lnTo>
                    <a:pt x="100330" y="124968"/>
                  </a:lnTo>
                  <a:lnTo>
                    <a:pt x="95885" y="128778"/>
                  </a:lnTo>
                  <a:lnTo>
                    <a:pt x="90424" y="124587"/>
                  </a:lnTo>
                  <a:lnTo>
                    <a:pt x="84201" y="127635"/>
                  </a:lnTo>
                  <a:lnTo>
                    <a:pt x="78232" y="124333"/>
                  </a:lnTo>
                  <a:lnTo>
                    <a:pt x="73152" y="129540"/>
                  </a:lnTo>
                  <a:lnTo>
                    <a:pt x="66421" y="124968"/>
                  </a:lnTo>
                  <a:lnTo>
                    <a:pt x="59817" y="129032"/>
                  </a:lnTo>
                  <a:lnTo>
                    <a:pt x="55118" y="125730"/>
                  </a:lnTo>
                  <a:lnTo>
                    <a:pt x="49149" y="130175"/>
                  </a:lnTo>
                  <a:lnTo>
                    <a:pt x="43942" y="124968"/>
                  </a:lnTo>
                  <a:lnTo>
                    <a:pt x="38481" y="132080"/>
                  </a:lnTo>
                  <a:lnTo>
                    <a:pt x="33274" y="127127"/>
                  </a:lnTo>
                  <a:lnTo>
                    <a:pt x="27432" y="131445"/>
                  </a:lnTo>
                  <a:lnTo>
                    <a:pt x="21209" y="127127"/>
                  </a:lnTo>
                  <a:lnTo>
                    <a:pt x="14986" y="132080"/>
                  </a:lnTo>
                  <a:lnTo>
                    <a:pt x="8382" y="128778"/>
                  </a:lnTo>
                  <a:lnTo>
                    <a:pt x="1778" y="137160"/>
                  </a:lnTo>
                  <a:lnTo>
                    <a:pt x="0" y="10566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8" name="Volný tvar 357"/>
            <p:cNvSpPr/>
            <p:nvPr/>
          </p:nvSpPr>
          <p:spPr>
            <a:xfrm>
              <a:off x="6535801" y="2656586"/>
              <a:ext cx="790830" cy="85599"/>
            </a:xfrm>
            <a:custGeom>
              <a:avLst/>
              <a:gdLst/>
              <a:ahLst/>
              <a:cxnLst/>
              <a:rect l="0" t="0" r="0" b="0"/>
              <a:pathLst>
                <a:path w="790830" h="85599">
                  <a:moveTo>
                    <a:pt x="31369" y="59944"/>
                  </a:moveTo>
                  <a:lnTo>
                    <a:pt x="61849" y="56007"/>
                  </a:lnTo>
                  <a:lnTo>
                    <a:pt x="91440" y="52324"/>
                  </a:lnTo>
                  <a:lnTo>
                    <a:pt x="120396" y="48895"/>
                  </a:lnTo>
                  <a:lnTo>
                    <a:pt x="148590" y="45720"/>
                  </a:lnTo>
                  <a:lnTo>
                    <a:pt x="175895" y="42418"/>
                  </a:lnTo>
                  <a:lnTo>
                    <a:pt x="228473" y="36576"/>
                  </a:lnTo>
                  <a:lnTo>
                    <a:pt x="278130" y="31115"/>
                  </a:lnTo>
                  <a:lnTo>
                    <a:pt x="324866" y="26162"/>
                  </a:lnTo>
                  <a:lnTo>
                    <a:pt x="368808" y="21844"/>
                  </a:lnTo>
                  <a:lnTo>
                    <a:pt x="410210" y="17907"/>
                  </a:lnTo>
                  <a:lnTo>
                    <a:pt x="448818" y="14478"/>
                  </a:lnTo>
                  <a:lnTo>
                    <a:pt x="485013" y="11430"/>
                  </a:lnTo>
                  <a:lnTo>
                    <a:pt x="518541" y="8890"/>
                  </a:lnTo>
                  <a:lnTo>
                    <a:pt x="549910" y="6604"/>
                  </a:lnTo>
                  <a:lnTo>
                    <a:pt x="578993" y="4826"/>
                  </a:lnTo>
                  <a:lnTo>
                    <a:pt x="605663" y="3429"/>
                  </a:lnTo>
                  <a:lnTo>
                    <a:pt x="630174" y="2286"/>
                  </a:lnTo>
                  <a:lnTo>
                    <a:pt x="652780" y="1270"/>
                  </a:lnTo>
                  <a:lnTo>
                    <a:pt x="673354" y="635"/>
                  </a:lnTo>
                  <a:lnTo>
                    <a:pt x="691769" y="254"/>
                  </a:lnTo>
                  <a:lnTo>
                    <a:pt x="708406" y="0"/>
                  </a:lnTo>
                  <a:lnTo>
                    <a:pt x="723392" y="254"/>
                  </a:lnTo>
                  <a:lnTo>
                    <a:pt x="736473" y="508"/>
                  </a:lnTo>
                  <a:lnTo>
                    <a:pt x="748157" y="762"/>
                  </a:lnTo>
                  <a:lnTo>
                    <a:pt x="758063" y="1397"/>
                  </a:lnTo>
                  <a:lnTo>
                    <a:pt x="766572" y="1905"/>
                  </a:lnTo>
                  <a:lnTo>
                    <a:pt x="773811" y="2794"/>
                  </a:lnTo>
                  <a:lnTo>
                    <a:pt x="779399" y="3556"/>
                  </a:lnTo>
                  <a:lnTo>
                    <a:pt x="783844" y="4318"/>
                  </a:lnTo>
                  <a:lnTo>
                    <a:pt x="787273" y="5080"/>
                  </a:lnTo>
                  <a:lnTo>
                    <a:pt x="789559" y="5969"/>
                  </a:lnTo>
                  <a:lnTo>
                    <a:pt x="790702" y="6858"/>
                  </a:lnTo>
                  <a:lnTo>
                    <a:pt x="790829" y="7620"/>
                  </a:lnTo>
                  <a:lnTo>
                    <a:pt x="790194" y="8382"/>
                  </a:lnTo>
                  <a:lnTo>
                    <a:pt x="778510" y="17907"/>
                  </a:lnTo>
                  <a:lnTo>
                    <a:pt x="767080" y="26924"/>
                  </a:lnTo>
                  <a:lnTo>
                    <a:pt x="755904" y="35306"/>
                  </a:lnTo>
                  <a:lnTo>
                    <a:pt x="744855" y="42799"/>
                  </a:lnTo>
                  <a:lnTo>
                    <a:pt x="734060" y="49149"/>
                  </a:lnTo>
                  <a:lnTo>
                    <a:pt x="723392" y="54483"/>
                  </a:lnTo>
                  <a:lnTo>
                    <a:pt x="712597" y="58547"/>
                  </a:lnTo>
                  <a:lnTo>
                    <a:pt x="701802" y="61341"/>
                  </a:lnTo>
                  <a:lnTo>
                    <a:pt x="421386" y="76200"/>
                  </a:lnTo>
                  <a:lnTo>
                    <a:pt x="312547" y="85598"/>
                  </a:lnTo>
                  <a:lnTo>
                    <a:pt x="275082" y="26797"/>
                  </a:lnTo>
                  <a:lnTo>
                    <a:pt x="1397" y="83820"/>
                  </a:lnTo>
                  <a:lnTo>
                    <a:pt x="0" y="63881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9" name="Volný tvar 358"/>
            <p:cNvSpPr/>
            <p:nvPr/>
          </p:nvSpPr>
          <p:spPr>
            <a:xfrm>
              <a:off x="6535265" y="2656060"/>
              <a:ext cx="792193" cy="85701"/>
            </a:xfrm>
            <a:custGeom>
              <a:avLst/>
              <a:gdLst/>
              <a:ahLst/>
              <a:cxnLst/>
              <a:rect l="0" t="0" r="0" b="0"/>
              <a:pathLst>
                <a:path w="792193" h="85701">
                  <a:moveTo>
                    <a:pt x="0" y="63912"/>
                  </a:moveTo>
                  <a:lnTo>
                    <a:pt x="1417" y="84247"/>
                  </a:lnTo>
                  <a:lnTo>
                    <a:pt x="276346" y="27598"/>
                  </a:lnTo>
                  <a:lnTo>
                    <a:pt x="313193" y="85700"/>
                  </a:lnTo>
                  <a:lnTo>
                    <a:pt x="422314" y="76984"/>
                  </a:lnTo>
                  <a:lnTo>
                    <a:pt x="702911" y="62459"/>
                  </a:lnTo>
                  <a:lnTo>
                    <a:pt x="712831" y="59554"/>
                  </a:lnTo>
                  <a:lnTo>
                    <a:pt x="724169" y="55196"/>
                  </a:lnTo>
                  <a:lnTo>
                    <a:pt x="734089" y="49386"/>
                  </a:lnTo>
                  <a:lnTo>
                    <a:pt x="745426" y="43576"/>
                  </a:lnTo>
                  <a:lnTo>
                    <a:pt x="756764" y="36313"/>
                  </a:lnTo>
                  <a:lnTo>
                    <a:pt x="768101" y="27598"/>
                  </a:lnTo>
                  <a:lnTo>
                    <a:pt x="779438" y="18883"/>
                  </a:lnTo>
                  <a:lnTo>
                    <a:pt x="790775" y="8715"/>
                  </a:lnTo>
                  <a:lnTo>
                    <a:pt x="792192" y="8715"/>
                  </a:lnTo>
                  <a:lnTo>
                    <a:pt x="790775" y="7263"/>
                  </a:lnTo>
                  <a:lnTo>
                    <a:pt x="789358" y="7263"/>
                  </a:lnTo>
                  <a:lnTo>
                    <a:pt x="787941" y="5810"/>
                  </a:lnTo>
                  <a:lnTo>
                    <a:pt x="783690" y="4358"/>
                  </a:lnTo>
                  <a:lnTo>
                    <a:pt x="779438" y="4358"/>
                  </a:lnTo>
                  <a:lnTo>
                    <a:pt x="773769" y="2905"/>
                  </a:lnTo>
                  <a:lnTo>
                    <a:pt x="766683" y="2905"/>
                  </a:lnTo>
                  <a:lnTo>
                    <a:pt x="758181" y="1453"/>
                  </a:lnTo>
                  <a:lnTo>
                    <a:pt x="748260" y="1453"/>
                  </a:lnTo>
                  <a:lnTo>
                    <a:pt x="736923" y="1453"/>
                  </a:lnTo>
                  <a:lnTo>
                    <a:pt x="724169" y="0"/>
                  </a:lnTo>
                  <a:lnTo>
                    <a:pt x="708580" y="0"/>
                  </a:lnTo>
                  <a:lnTo>
                    <a:pt x="692991" y="1453"/>
                  </a:lnTo>
                  <a:lnTo>
                    <a:pt x="673151" y="1453"/>
                  </a:lnTo>
                  <a:lnTo>
                    <a:pt x="653311" y="1453"/>
                  </a:lnTo>
                  <a:lnTo>
                    <a:pt x="630636" y="2905"/>
                  </a:lnTo>
                  <a:lnTo>
                    <a:pt x="606545" y="4358"/>
                  </a:lnTo>
                  <a:lnTo>
                    <a:pt x="579619" y="5810"/>
                  </a:lnTo>
                  <a:lnTo>
                    <a:pt x="551275" y="7263"/>
                  </a:lnTo>
                  <a:lnTo>
                    <a:pt x="518680" y="10168"/>
                  </a:lnTo>
                  <a:lnTo>
                    <a:pt x="486086" y="11620"/>
                  </a:lnTo>
                  <a:lnTo>
                    <a:pt x="449240" y="14525"/>
                  </a:lnTo>
                  <a:lnTo>
                    <a:pt x="410977" y="18883"/>
                  </a:lnTo>
                  <a:lnTo>
                    <a:pt x="369879" y="21788"/>
                  </a:lnTo>
                  <a:lnTo>
                    <a:pt x="325947" y="26146"/>
                  </a:lnTo>
                  <a:lnTo>
                    <a:pt x="279181" y="31956"/>
                  </a:lnTo>
                  <a:lnTo>
                    <a:pt x="229580" y="36313"/>
                  </a:lnTo>
                  <a:lnTo>
                    <a:pt x="175728" y="43576"/>
                  </a:lnTo>
                  <a:lnTo>
                    <a:pt x="148802" y="46481"/>
                  </a:lnTo>
                  <a:lnTo>
                    <a:pt x="120459" y="49386"/>
                  </a:lnTo>
                  <a:lnTo>
                    <a:pt x="92116" y="52291"/>
                  </a:lnTo>
                  <a:lnTo>
                    <a:pt x="62356" y="56649"/>
                  </a:lnTo>
                  <a:lnTo>
                    <a:pt x="32595" y="6100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0" name="Volný tvar 359"/>
            <p:cNvSpPr/>
            <p:nvPr/>
          </p:nvSpPr>
          <p:spPr>
            <a:xfrm>
              <a:off x="6532372" y="2730627"/>
              <a:ext cx="843916" cy="127763"/>
            </a:xfrm>
            <a:custGeom>
              <a:avLst/>
              <a:gdLst/>
              <a:ahLst/>
              <a:cxnLst/>
              <a:rect l="0" t="0" r="0" b="0"/>
              <a:pathLst>
                <a:path w="843916" h="127763">
                  <a:moveTo>
                    <a:pt x="15494" y="72390"/>
                  </a:moveTo>
                  <a:lnTo>
                    <a:pt x="7747" y="65659"/>
                  </a:lnTo>
                  <a:lnTo>
                    <a:pt x="0" y="54991"/>
                  </a:lnTo>
                  <a:lnTo>
                    <a:pt x="274320" y="56642"/>
                  </a:lnTo>
                  <a:lnTo>
                    <a:pt x="308610" y="22987"/>
                  </a:lnTo>
                  <a:lnTo>
                    <a:pt x="422021" y="17780"/>
                  </a:lnTo>
                  <a:lnTo>
                    <a:pt x="716407" y="0"/>
                  </a:lnTo>
                  <a:lnTo>
                    <a:pt x="843915" y="64897"/>
                  </a:lnTo>
                  <a:lnTo>
                    <a:pt x="700024" y="119761"/>
                  </a:lnTo>
                  <a:lnTo>
                    <a:pt x="697103" y="117856"/>
                  </a:lnTo>
                  <a:lnTo>
                    <a:pt x="693674" y="114554"/>
                  </a:lnTo>
                  <a:lnTo>
                    <a:pt x="689356" y="110363"/>
                  </a:lnTo>
                  <a:lnTo>
                    <a:pt x="684022" y="105791"/>
                  </a:lnTo>
                  <a:lnTo>
                    <a:pt x="677291" y="101600"/>
                  </a:lnTo>
                  <a:lnTo>
                    <a:pt x="668782" y="98298"/>
                  </a:lnTo>
                  <a:lnTo>
                    <a:pt x="663956" y="97028"/>
                  </a:lnTo>
                  <a:lnTo>
                    <a:pt x="658622" y="96266"/>
                  </a:lnTo>
                  <a:lnTo>
                    <a:pt x="652653" y="96012"/>
                  </a:lnTo>
                  <a:lnTo>
                    <a:pt x="646049" y="96266"/>
                  </a:lnTo>
                  <a:lnTo>
                    <a:pt x="595376" y="100711"/>
                  </a:lnTo>
                  <a:lnTo>
                    <a:pt x="543814" y="106299"/>
                  </a:lnTo>
                  <a:lnTo>
                    <a:pt x="440309" y="117729"/>
                  </a:lnTo>
                  <a:lnTo>
                    <a:pt x="389509" y="122682"/>
                  </a:lnTo>
                  <a:lnTo>
                    <a:pt x="339598" y="126365"/>
                  </a:lnTo>
                  <a:lnTo>
                    <a:pt x="315087" y="127381"/>
                  </a:lnTo>
                  <a:lnTo>
                    <a:pt x="291084" y="127762"/>
                  </a:lnTo>
                  <a:lnTo>
                    <a:pt x="267716" y="127762"/>
                  </a:lnTo>
                  <a:lnTo>
                    <a:pt x="244729" y="127000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1" name="Volný tvar 360"/>
            <p:cNvSpPr/>
            <p:nvPr/>
          </p:nvSpPr>
          <p:spPr>
            <a:xfrm>
              <a:off x="6532418" y="2730136"/>
              <a:ext cx="843218" cy="127822"/>
            </a:xfrm>
            <a:custGeom>
              <a:avLst/>
              <a:gdLst/>
              <a:ahLst/>
              <a:cxnLst/>
              <a:rect l="0" t="0" r="0" b="0"/>
              <a:pathLst>
                <a:path w="843218" h="127822">
                  <a:moveTo>
                    <a:pt x="15589" y="72626"/>
                  </a:moveTo>
                  <a:lnTo>
                    <a:pt x="7085" y="66816"/>
                  </a:lnTo>
                  <a:lnTo>
                    <a:pt x="0" y="55196"/>
                  </a:lnTo>
                  <a:lnTo>
                    <a:pt x="273514" y="56648"/>
                  </a:lnTo>
                  <a:lnTo>
                    <a:pt x="308943" y="23240"/>
                  </a:lnTo>
                  <a:lnTo>
                    <a:pt x="422317" y="18883"/>
                  </a:lnTo>
                  <a:lnTo>
                    <a:pt x="715671" y="0"/>
                  </a:lnTo>
                  <a:lnTo>
                    <a:pt x="843217" y="65363"/>
                  </a:lnTo>
                  <a:lnTo>
                    <a:pt x="700082" y="120558"/>
                  </a:lnTo>
                  <a:lnTo>
                    <a:pt x="697248" y="119106"/>
                  </a:lnTo>
                  <a:lnTo>
                    <a:pt x="692997" y="114748"/>
                  </a:lnTo>
                  <a:lnTo>
                    <a:pt x="688745" y="110391"/>
                  </a:lnTo>
                  <a:lnTo>
                    <a:pt x="684493" y="106033"/>
                  </a:lnTo>
                  <a:lnTo>
                    <a:pt x="677408" y="101676"/>
                  </a:lnTo>
                  <a:lnTo>
                    <a:pt x="668905" y="98771"/>
                  </a:lnTo>
                  <a:lnTo>
                    <a:pt x="664654" y="97318"/>
                  </a:lnTo>
                  <a:lnTo>
                    <a:pt x="658985" y="97318"/>
                  </a:lnTo>
                  <a:lnTo>
                    <a:pt x="651899" y="95866"/>
                  </a:lnTo>
                  <a:lnTo>
                    <a:pt x="646230" y="97318"/>
                  </a:lnTo>
                  <a:lnTo>
                    <a:pt x="595212" y="101676"/>
                  </a:lnTo>
                  <a:lnTo>
                    <a:pt x="544193" y="107486"/>
                  </a:lnTo>
                  <a:lnTo>
                    <a:pt x="440740" y="117653"/>
                  </a:lnTo>
                  <a:lnTo>
                    <a:pt x="389722" y="123463"/>
                  </a:lnTo>
                  <a:lnTo>
                    <a:pt x="340121" y="126369"/>
                  </a:lnTo>
                  <a:lnTo>
                    <a:pt x="314612" y="127821"/>
                  </a:lnTo>
                  <a:lnTo>
                    <a:pt x="290520" y="127821"/>
                  </a:lnTo>
                  <a:lnTo>
                    <a:pt x="267845" y="127821"/>
                  </a:lnTo>
                  <a:lnTo>
                    <a:pt x="245171" y="12782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2" name="Volný tvar 361"/>
            <p:cNvSpPr/>
            <p:nvPr/>
          </p:nvSpPr>
          <p:spPr>
            <a:xfrm>
              <a:off x="6530340" y="2576068"/>
              <a:ext cx="787909" cy="168403"/>
            </a:xfrm>
            <a:custGeom>
              <a:avLst/>
              <a:gdLst/>
              <a:ahLst/>
              <a:cxnLst/>
              <a:rect l="0" t="0" r="0" b="0"/>
              <a:pathLst>
                <a:path w="787909" h="168403">
                  <a:moveTo>
                    <a:pt x="258953" y="50165"/>
                  </a:moveTo>
                  <a:lnTo>
                    <a:pt x="267970" y="49657"/>
                  </a:lnTo>
                  <a:lnTo>
                    <a:pt x="279527" y="48768"/>
                  </a:lnTo>
                  <a:lnTo>
                    <a:pt x="293497" y="47625"/>
                  </a:lnTo>
                  <a:lnTo>
                    <a:pt x="309499" y="46355"/>
                  </a:lnTo>
                  <a:lnTo>
                    <a:pt x="327406" y="44958"/>
                  </a:lnTo>
                  <a:lnTo>
                    <a:pt x="346837" y="43561"/>
                  </a:lnTo>
                  <a:lnTo>
                    <a:pt x="367665" y="42164"/>
                  </a:lnTo>
                  <a:lnTo>
                    <a:pt x="389636" y="41021"/>
                  </a:lnTo>
                  <a:lnTo>
                    <a:pt x="412369" y="40132"/>
                  </a:lnTo>
                  <a:lnTo>
                    <a:pt x="435737" y="39624"/>
                  </a:lnTo>
                  <a:lnTo>
                    <a:pt x="483235" y="39878"/>
                  </a:lnTo>
                  <a:lnTo>
                    <a:pt x="506603" y="40767"/>
                  </a:lnTo>
                  <a:lnTo>
                    <a:pt x="529717" y="42545"/>
                  </a:lnTo>
                  <a:lnTo>
                    <a:pt x="552196" y="44831"/>
                  </a:lnTo>
                  <a:lnTo>
                    <a:pt x="573532" y="48006"/>
                  </a:lnTo>
                  <a:lnTo>
                    <a:pt x="606679" y="32385"/>
                  </a:lnTo>
                  <a:lnTo>
                    <a:pt x="615950" y="38608"/>
                  </a:lnTo>
                  <a:lnTo>
                    <a:pt x="624967" y="43307"/>
                  </a:lnTo>
                  <a:lnTo>
                    <a:pt x="633222" y="46355"/>
                  </a:lnTo>
                  <a:lnTo>
                    <a:pt x="641350" y="48006"/>
                  </a:lnTo>
                  <a:lnTo>
                    <a:pt x="648843" y="48514"/>
                  </a:lnTo>
                  <a:lnTo>
                    <a:pt x="655955" y="47752"/>
                  </a:lnTo>
                  <a:lnTo>
                    <a:pt x="662813" y="45974"/>
                  </a:lnTo>
                  <a:lnTo>
                    <a:pt x="669036" y="43307"/>
                  </a:lnTo>
                  <a:lnTo>
                    <a:pt x="674751" y="39624"/>
                  </a:lnTo>
                  <a:lnTo>
                    <a:pt x="680212" y="35433"/>
                  </a:lnTo>
                  <a:lnTo>
                    <a:pt x="685165" y="30353"/>
                  </a:lnTo>
                  <a:lnTo>
                    <a:pt x="689737" y="24892"/>
                  </a:lnTo>
                  <a:lnTo>
                    <a:pt x="697484" y="12827"/>
                  </a:lnTo>
                  <a:lnTo>
                    <a:pt x="703707" y="0"/>
                  </a:lnTo>
                  <a:lnTo>
                    <a:pt x="787908" y="86106"/>
                  </a:lnTo>
                  <a:lnTo>
                    <a:pt x="781177" y="92202"/>
                  </a:lnTo>
                  <a:lnTo>
                    <a:pt x="773049" y="99060"/>
                  </a:lnTo>
                  <a:lnTo>
                    <a:pt x="763397" y="106426"/>
                  </a:lnTo>
                  <a:lnTo>
                    <a:pt x="752602" y="113919"/>
                  </a:lnTo>
                  <a:lnTo>
                    <a:pt x="741045" y="121158"/>
                  </a:lnTo>
                  <a:lnTo>
                    <a:pt x="729107" y="127508"/>
                  </a:lnTo>
                  <a:lnTo>
                    <a:pt x="717042" y="132715"/>
                  </a:lnTo>
                  <a:lnTo>
                    <a:pt x="705104" y="136398"/>
                  </a:lnTo>
                  <a:lnTo>
                    <a:pt x="421513" y="151003"/>
                  </a:lnTo>
                  <a:lnTo>
                    <a:pt x="318008" y="156845"/>
                  </a:lnTo>
                  <a:lnTo>
                    <a:pt x="278003" y="106299"/>
                  </a:lnTo>
                  <a:lnTo>
                    <a:pt x="2413" y="168402"/>
                  </a:lnTo>
                  <a:lnTo>
                    <a:pt x="0" y="144526"/>
                  </a:lnTo>
                  <a:lnTo>
                    <a:pt x="10922" y="132842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3" name="Volný tvar 362"/>
            <p:cNvSpPr/>
            <p:nvPr/>
          </p:nvSpPr>
          <p:spPr>
            <a:xfrm>
              <a:off x="6531008" y="2576172"/>
              <a:ext cx="787948" cy="168490"/>
            </a:xfrm>
            <a:custGeom>
              <a:avLst/>
              <a:gdLst/>
              <a:ahLst/>
              <a:cxnLst/>
              <a:rect l="0" t="0" r="0" b="0"/>
              <a:pathLst>
                <a:path w="787948" h="168490">
                  <a:moveTo>
                    <a:pt x="9921" y="132177"/>
                  </a:moveTo>
                  <a:lnTo>
                    <a:pt x="0" y="143797"/>
                  </a:lnTo>
                  <a:lnTo>
                    <a:pt x="1417" y="168489"/>
                  </a:lnTo>
                  <a:lnTo>
                    <a:pt x="277766" y="106032"/>
                  </a:lnTo>
                  <a:lnTo>
                    <a:pt x="317446" y="156869"/>
                  </a:lnTo>
                  <a:lnTo>
                    <a:pt x="420899" y="151059"/>
                  </a:lnTo>
                  <a:lnTo>
                    <a:pt x="704334" y="136534"/>
                  </a:lnTo>
                  <a:lnTo>
                    <a:pt x="717088" y="132177"/>
                  </a:lnTo>
                  <a:lnTo>
                    <a:pt x="728426" y="127819"/>
                  </a:lnTo>
                  <a:lnTo>
                    <a:pt x="739763" y="120557"/>
                  </a:lnTo>
                  <a:lnTo>
                    <a:pt x="752518" y="113294"/>
                  </a:lnTo>
                  <a:lnTo>
                    <a:pt x="762438" y="106032"/>
                  </a:lnTo>
                  <a:lnTo>
                    <a:pt x="772358" y="98769"/>
                  </a:lnTo>
                  <a:lnTo>
                    <a:pt x="780861" y="91507"/>
                  </a:lnTo>
                  <a:lnTo>
                    <a:pt x="787947" y="85697"/>
                  </a:lnTo>
                  <a:lnTo>
                    <a:pt x="702916" y="0"/>
                  </a:lnTo>
                  <a:lnTo>
                    <a:pt x="697248" y="13072"/>
                  </a:lnTo>
                  <a:lnTo>
                    <a:pt x="688745" y="24692"/>
                  </a:lnTo>
                  <a:lnTo>
                    <a:pt x="684493" y="30502"/>
                  </a:lnTo>
                  <a:lnTo>
                    <a:pt x="678825" y="34860"/>
                  </a:lnTo>
                  <a:lnTo>
                    <a:pt x="674573" y="39217"/>
                  </a:lnTo>
                  <a:lnTo>
                    <a:pt x="668904" y="43575"/>
                  </a:lnTo>
                  <a:lnTo>
                    <a:pt x="661819" y="46480"/>
                  </a:lnTo>
                  <a:lnTo>
                    <a:pt x="654733" y="47932"/>
                  </a:lnTo>
                  <a:lnTo>
                    <a:pt x="647647" y="47932"/>
                  </a:lnTo>
                  <a:lnTo>
                    <a:pt x="640561" y="47932"/>
                  </a:lnTo>
                  <a:lnTo>
                    <a:pt x="632058" y="46480"/>
                  </a:lnTo>
                  <a:lnTo>
                    <a:pt x="624972" y="43575"/>
                  </a:lnTo>
                  <a:lnTo>
                    <a:pt x="615052" y="37765"/>
                  </a:lnTo>
                  <a:lnTo>
                    <a:pt x="606549" y="31955"/>
                  </a:lnTo>
                  <a:lnTo>
                    <a:pt x="572537" y="47932"/>
                  </a:lnTo>
                  <a:lnTo>
                    <a:pt x="551279" y="45027"/>
                  </a:lnTo>
                  <a:lnTo>
                    <a:pt x="528605" y="42122"/>
                  </a:lnTo>
                  <a:lnTo>
                    <a:pt x="505930" y="40670"/>
                  </a:lnTo>
                  <a:lnTo>
                    <a:pt x="483255" y="39217"/>
                  </a:lnTo>
                  <a:lnTo>
                    <a:pt x="435071" y="39217"/>
                  </a:lnTo>
                  <a:lnTo>
                    <a:pt x="412397" y="40670"/>
                  </a:lnTo>
                  <a:lnTo>
                    <a:pt x="388305" y="40670"/>
                  </a:lnTo>
                  <a:lnTo>
                    <a:pt x="367048" y="42122"/>
                  </a:lnTo>
                  <a:lnTo>
                    <a:pt x="345790" y="43575"/>
                  </a:lnTo>
                  <a:lnTo>
                    <a:pt x="327366" y="45027"/>
                  </a:lnTo>
                  <a:lnTo>
                    <a:pt x="308943" y="46480"/>
                  </a:lnTo>
                  <a:lnTo>
                    <a:pt x="293355" y="47932"/>
                  </a:lnTo>
                  <a:lnTo>
                    <a:pt x="279183" y="49385"/>
                  </a:lnTo>
                  <a:lnTo>
                    <a:pt x="267845" y="49385"/>
                  </a:lnTo>
                  <a:lnTo>
                    <a:pt x="257925" y="493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4" name="Volný tvar 363"/>
            <p:cNvSpPr/>
            <p:nvPr/>
          </p:nvSpPr>
          <p:spPr>
            <a:xfrm>
              <a:off x="6529578" y="2725039"/>
              <a:ext cx="840233" cy="128271"/>
            </a:xfrm>
            <a:custGeom>
              <a:avLst/>
              <a:gdLst/>
              <a:ahLst/>
              <a:cxnLst/>
              <a:rect l="0" t="0" r="0" b="0"/>
              <a:pathLst>
                <a:path w="840233" h="128271">
                  <a:moveTo>
                    <a:pt x="10668" y="70739"/>
                  </a:moveTo>
                  <a:lnTo>
                    <a:pt x="127" y="64008"/>
                  </a:lnTo>
                  <a:lnTo>
                    <a:pt x="0" y="48260"/>
                  </a:lnTo>
                  <a:lnTo>
                    <a:pt x="145415" y="38481"/>
                  </a:lnTo>
                  <a:lnTo>
                    <a:pt x="151765" y="44958"/>
                  </a:lnTo>
                  <a:lnTo>
                    <a:pt x="159766" y="50546"/>
                  </a:lnTo>
                  <a:lnTo>
                    <a:pt x="169164" y="55118"/>
                  </a:lnTo>
                  <a:lnTo>
                    <a:pt x="179705" y="58801"/>
                  </a:lnTo>
                  <a:lnTo>
                    <a:pt x="191262" y="61468"/>
                  </a:lnTo>
                  <a:lnTo>
                    <a:pt x="203454" y="63246"/>
                  </a:lnTo>
                  <a:lnTo>
                    <a:pt x="216281" y="64008"/>
                  </a:lnTo>
                  <a:lnTo>
                    <a:pt x="229362" y="63754"/>
                  </a:lnTo>
                  <a:lnTo>
                    <a:pt x="242189" y="62484"/>
                  </a:lnTo>
                  <a:lnTo>
                    <a:pt x="255016" y="60198"/>
                  </a:lnTo>
                  <a:lnTo>
                    <a:pt x="267335" y="56769"/>
                  </a:lnTo>
                  <a:lnTo>
                    <a:pt x="278765" y="52324"/>
                  </a:lnTo>
                  <a:lnTo>
                    <a:pt x="289433" y="46736"/>
                  </a:lnTo>
                  <a:lnTo>
                    <a:pt x="299085" y="40132"/>
                  </a:lnTo>
                  <a:lnTo>
                    <a:pt x="307086" y="32385"/>
                  </a:lnTo>
                  <a:lnTo>
                    <a:pt x="313436" y="23495"/>
                  </a:lnTo>
                  <a:lnTo>
                    <a:pt x="419481" y="17907"/>
                  </a:lnTo>
                  <a:lnTo>
                    <a:pt x="713994" y="0"/>
                  </a:lnTo>
                  <a:lnTo>
                    <a:pt x="722630" y="1270"/>
                  </a:lnTo>
                  <a:lnTo>
                    <a:pt x="731520" y="3556"/>
                  </a:lnTo>
                  <a:lnTo>
                    <a:pt x="749808" y="9652"/>
                  </a:lnTo>
                  <a:lnTo>
                    <a:pt x="768096" y="17399"/>
                  </a:lnTo>
                  <a:lnTo>
                    <a:pt x="785876" y="26543"/>
                  </a:lnTo>
                  <a:lnTo>
                    <a:pt x="802386" y="36195"/>
                  </a:lnTo>
                  <a:lnTo>
                    <a:pt x="817372" y="45974"/>
                  </a:lnTo>
                  <a:lnTo>
                    <a:pt x="824103" y="50546"/>
                  </a:lnTo>
                  <a:lnTo>
                    <a:pt x="830199" y="54864"/>
                  </a:lnTo>
                  <a:lnTo>
                    <a:pt x="835660" y="58928"/>
                  </a:lnTo>
                  <a:lnTo>
                    <a:pt x="840232" y="62611"/>
                  </a:lnTo>
                  <a:lnTo>
                    <a:pt x="696722" y="119761"/>
                  </a:lnTo>
                  <a:lnTo>
                    <a:pt x="692404" y="115824"/>
                  </a:lnTo>
                  <a:lnTo>
                    <a:pt x="688340" y="111379"/>
                  </a:lnTo>
                  <a:lnTo>
                    <a:pt x="684022" y="107061"/>
                  </a:lnTo>
                  <a:lnTo>
                    <a:pt x="679196" y="103124"/>
                  </a:lnTo>
                  <a:lnTo>
                    <a:pt x="673100" y="99822"/>
                  </a:lnTo>
                  <a:lnTo>
                    <a:pt x="665607" y="97282"/>
                  </a:lnTo>
                  <a:lnTo>
                    <a:pt x="660908" y="96520"/>
                  </a:lnTo>
                  <a:lnTo>
                    <a:pt x="655701" y="96012"/>
                  </a:lnTo>
                  <a:lnTo>
                    <a:pt x="649859" y="95885"/>
                  </a:lnTo>
                  <a:lnTo>
                    <a:pt x="643509" y="96266"/>
                  </a:lnTo>
                  <a:lnTo>
                    <a:pt x="592836" y="100965"/>
                  </a:lnTo>
                  <a:lnTo>
                    <a:pt x="541655" y="106426"/>
                  </a:lnTo>
                  <a:lnTo>
                    <a:pt x="438912" y="118364"/>
                  </a:lnTo>
                  <a:lnTo>
                    <a:pt x="387985" y="123317"/>
                  </a:lnTo>
                  <a:lnTo>
                    <a:pt x="337947" y="126873"/>
                  </a:lnTo>
                  <a:lnTo>
                    <a:pt x="313436" y="127889"/>
                  </a:lnTo>
                  <a:lnTo>
                    <a:pt x="289433" y="128270"/>
                  </a:lnTo>
                  <a:lnTo>
                    <a:pt x="265557" y="128016"/>
                  </a:lnTo>
                  <a:lnTo>
                    <a:pt x="242316" y="127127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5" name="Volný tvar 364"/>
            <p:cNvSpPr/>
            <p:nvPr/>
          </p:nvSpPr>
          <p:spPr>
            <a:xfrm>
              <a:off x="6529584" y="2724327"/>
              <a:ext cx="840382" cy="129272"/>
            </a:xfrm>
            <a:custGeom>
              <a:avLst/>
              <a:gdLst/>
              <a:ahLst/>
              <a:cxnLst/>
              <a:rect l="0" t="0" r="0" b="0"/>
              <a:pathLst>
                <a:path w="840382" h="129272">
                  <a:moveTo>
                    <a:pt x="9920" y="71172"/>
                  </a:moveTo>
                  <a:lnTo>
                    <a:pt x="0" y="65362"/>
                  </a:lnTo>
                  <a:lnTo>
                    <a:pt x="0" y="49385"/>
                  </a:lnTo>
                  <a:lnTo>
                    <a:pt x="145968" y="39217"/>
                  </a:lnTo>
                  <a:lnTo>
                    <a:pt x="151637" y="45027"/>
                  </a:lnTo>
                  <a:lnTo>
                    <a:pt x="160139" y="50837"/>
                  </a:lnTo>
                  <a:lnTo>
                    <a:pt x="168643" y="55195"/>
                  </a:lnTo>
                  <a:lnTo>
                    <a:pt x="179980" y="59552"/>
                  </a:lnTo>
                  <a:lnTo>
                    <a:pt x="191317" y="62457"/>
                  </a:lnTo>
                  <a:lnTo>
                    <a:pt x="204072" y="63909"/>
                  </a:lnTo>
                  <a:lnTo>
                    <a:pt x="216827" y="65362"/>
                  </a:lnTo>
                  <a:lnTo>
                    <a:pt x="229581" y="63909"/>
                  </a:lnTo>
                  <a:lnTo>
                    <a:pt x="242335" y="63909"/>
                  </a:lnTo>
                  <a:lnTo>
                    <a:pt x="255090" y="61005"/>
                  </a:lnTo>
                  <a:lnTo>
                    <a:pt x="267845" y="58099"/>
                  </a:lnTo>
                  <a:lnTo>
                    <a:pt x="279182" y="52290"/>
                  </a:lnTo>
                  <a:lnTo>
                    <a:pt x="289102" y="47932"/>
                  </a:lnTo>
                  <a:lnTo>
                    <a:pt x="299022" y="40670"/>
                  </a:lnTo>
                  <a:lnTo>
                    <a:pt x="307525" y="33407"/>
                  </a:lnTo>
                  <a:lnTo>
                    <a:pt x="313194" y="24692"/>
                  </a:lnTo>
                  <a:lnTo>
                    <a:pt x="419482" y="18882"/>
                  </a:lnTo>
                  <a:lnTo>
                    <a:pt x="714253" y="0"/>
                  </a:lnTo>
                  <a:lnTo>
                    <a:pt x="722755" y="1452"/>
                  </a:lnTo>
                  <a:lnTo>
                    <a:pt x="731259" y="4357"/>
                  </a:lnTo>
                  <a:lnTo>
                    <a:pt x="749682" y="10167"/>
                  </a:lnTo>
                  <a:lnTo>
                    <a:pt x="768105" y="18882"/>
                  </a:lnTo>
                  <a:lnTo>
                    <a:pt x="786528" y="27597"/>
                  </a:lnTo>
                  <a:lnTo>
                    <a:pt x="802117" y="36312"/>
                  </a:lnTo>
                  <a:lnTo>
                    <a:pt x="817706" y="46480"/>
                  </a:lnTo>
                  <a:lnTo>
                    <a:pt x="824792" y="50837"/>
                  </a:lnTo>
                  <a:lnTo>
                    <a:pt x="830461" y="55195"/>
                  </a:lnTo>
                  <a:lnTo>
                    <a:pt x="836129" y="59552"/>
                  </a:lnTo>
                  <a:lnTo>
                    <a:pt x="840381" y="63909"/>
                  </a:lnTo>
                  <a:lnTo>
                    <a:pt x="697247" y="120557"/>
                  </a:lnTo>
                  <a:lnTo>
                    <a:pt x="692995" y="116199"/>
                  </a:lnTo>
                  <a:lnTo>
                    <a:pt x="688744" y="111842"/>
                  </a:lnTo>
                  <a:lnTo>
                    <a:pt x="684492" y="107484"/>
                  </a:lnTo>
                  <a:lnTo>
                    <a:pt x="678823" y="104579"/>
                  </a:lnTo>
                  <a:lnTo>
                    <a:pt x="673155" y="100222"/>
                  </a:lnTo>
                  <a:lnTo>
                    <a:pt x="666069" y="97317"/>
                  </a:lnTo>
                  <a:lnTo>
                    <a:pt x="660400" y="97317"/>
                  </a:lnTo>
                  <a:lnTo>
                    <a:pt x="656149" y="97317"/>
                  </a:lnTo>
                  <a:lnTo>
                    <a:pt x="650480" y="95864"/>
                  </a:lnTo>
                  <a:lnTo>
                    <a:pt x="643394" y="97317"/>
                  </a:lnTo>
                  <a:lnTo>
                    <a:pt x="592377" y="101674"/>
                  </a:lnTo>
                  <a:lnTo>
                    <a:pt x="541358" y="107484"/>
                  </a:lnTo>
                  <a:lnTo>
                    <a:pt x="439322" y="119104"/>
                  </a:lnTo>
                  <a:lnTo>
                    <a:pt x="388304" y="123462"/>
                  </a:lnTo>
                  <a:lnTo>
                    <a:pt x="338703" y="127819"/>
                  </a:lnTo>
                  <a:lnTo>
                    <a:pt x="313194" y="129271"/>
                  </a:lnTo>
                  <a:lnTo>
                    <a:pt x="289102" y="129271"/>
                  </a:lnTo>
                  <a:lnTo>
                    <a:pt x="265011" y="129271"/>
                  </a:lnTo>
                  <a:lnTo>
                    <a:pt x="242335" y="1278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6" name="Volný tvar 365"/>
            <p:cNvSpPr/>
            <p:nvPr/>
          </p:nvSpPr>
          <p:spPr>
            <a:xfrm>
              <a:off x="7190232" y="2362708"/>
              <a:ext cx="1121030" cy="337059"/>
            </a:xfrm>
            <a:custGeom>
              <a:avLst/>
              <a:gdLst/>
              <a:ahLst/>
              <a:cxnLst/>
              <a:rect l="0" t="0" r="0" b="0"/>
              <a:pathLst>
                <a:path w="1121030" h="337059">
                  <a:moveTo>
                    <a:pt x="246888" y="337058"/>
                  </a:moveTo>
                  <a:lnTo>
                    <a:pt x="232283" y="336550"/>
                  </a:lnTo>
                  <a:lnTo>
                    <a:pt x="218313" y="335280"/>
                  </a:lnTo>
                  <a:lnTo>
                    <a:pt x="204724" y="333756"/>
                  </a:lnTo>
                  <a:lnTo>
                    <a:pt x="191643" y="331597"/>
                  </a:lnTo>
                  <a:lnTo>
                    <a:pt x="179070" y="329057"/>
                  </a:lnTo>
                  <a:lnTo>
                    <a:pt x="167005" y="326009"/>
                  </a:lnTo>
                  <a:lnTo>
                    <a:pt x="144018" y="318643"/>
                  </a:lnTo>
                  <a:lnTo>
                    <a:pt x="123063" y="309753"/>
                  </a:lnTo>
                  <a:lnTo>
                    <a:pt x="103886" y="299466"/>
                  </a:lnTo>
                  <a:lnTo>
                    <a:pt x="86360" y="288036"/>
                  </a:lnTo>
                  <a:lnTo>
                    <a:pt x="70612" y="275463"/>
                  </a:lnTo>
                  <a:lnTo>
                    <a:pt x="56642" y="262128"/>
                  </a:lnTo>
                  <a:lnTo>
                    <a:pt x="43942" y="248031"/>
                  </a:lnTo>
                  <a:lnTo>
                    <a:pt x="33020" y="233553"/>
                  </a:lnTo>
                  <a:lnTo>
                    <a:pt x="23749" y="218440"/>
                  </a:lnTo>
                  <a:lnTo>
                    <a:pt x="15875" y="203200"/>
                  </a:lnTo>
                  <a:lnTo>
                    <a:pt x="9398" y="188087"/>
                  </a:lnTo>
                  <a:lnTo>
                    <a:pt x="4445" y="172974"/>
                  </a:lnTo>
                  <a:lnTo>
                    <a:pt x="762" y="158115"/>
                  </a:lnTo>
                  <a:lnTo>
                    <a:pt x="0" y="155448"/>
                  </a:lnTo>
                  <a:lnTo>
                    <a:pt x="508" y="152781"/>
                  </a:lnTo>
                  <a:lnTo>
                    <a:pt x="1905" y="150368"/>
                  </a:lnTo>
                  <a:lnTo>
                    <a:pt x="4191" y="148717"/>
                  </a:lnTo>
                  <a:lnTo>
                    <a:pt x="7112" y="147701"/>
                  </a:lnTo>
                  <a:lnTo>
                    <a:pt x="10541" y="147574"/>
                  </a:lnTo>
                  <a:lnTo>
                    <a:pt x="14097" y="148590"/>
                  </a:lnTo>
                  <a:lnTo>
                    <a:pt x="17653" y="151003"/>
                  </a:lnTo>
                  <a:lnTo>
                    <a:pt x="33020" y="158750"/>
                  </a:lnTo>
                  <a:lnTo>
                    <a:pt x="49784" y="166878"/>
                  </a:lnTo>
                  <a:lnTo>
                    <a:pt x="68072" y="175260"/>
                  </a:lnTo>
                  <a:lnTo>
                    <a:pt x="87757" y="183388"/>
                  </a:lnTo>
                  <a:lnTo>
                    <a:pt x="108712" y="191008"/>
                  </a:lnTo>
                  <a:lnTo>
                    <a:pt x="130937" y="197612"/>
                  </a:lnTo>
                  <a:lnTo>
                    <a:pt x="154559" y="202819"/>
                  </a:lnTo>
                  <a:lnTo>
                    <a:pt x="179070" y="206629"/>
                  </a:lnTo>
                  <a:lnTo>
                    <a:pt x="204724" y="208407"/>
                  </a:lnTo>
                  <a:lnTo>
                    <a:pt x="231267" y="207772"/>
                  </a:lnTo>
                  <a:lnTo>
                    <a:pt x="245110" y="206502"/>
                  </a:lnTo>
                  <a:lnTo>
                    <a:pt x="259080" y="204470"/>
                  </a:lnTo>
                  <a:lnTo>
                    <a:pt x="273304" y="201676"/>
                  </a:lnTo>
                  <a:lnTo>
                    <a:pt x="287401" y="198247"/>
                  </a:lnTo>
                  <a:lnTo>
                    <a:pt x="302006" y="193675"/>
                  </a:lnTo>
                  <a:lnTo>
                    <a:pt x="316865" y="188468"/>
                  </a:lnTo>
                  <a:lnTo>
                    <a:pt x="331851" y="182245"/>
                  </a:lnTo>
                  <a:lnTo>
                    <a:pt x="346964" y="175006"/>
                  </a:lnTo>
                  <a:lnTo>
                    <a:pt x="362204" y="166751"/>
                  </a:lnTo>
                  <a:lnTo>
                    <a:pt x="377698" y="157353"/>
                  </a:lnTo>
                  <a:lnTo>
                    <a:pt x="393319" y="146939"/>
                  </a:lnTo>
                  <a:lnTo>
                    <a:pt x="409067" y="135255"/>
                  </a:lnTo>
                  <a:lnTo>
                    <a:pt x="427228" y="119253"/>
                  </a:lnTo>
                  <a:lnTo>
                    <a:pt x="445643" y="104267"/>
                  </a:lnTo>
                  <a:lnTo>
                    <a:pt x="464185" y="90424"/>
                  </a:lnTo>
                  <a:lnTo>
                    <a:pt x="482981" y="77851"/>
                  </a:lnTo>
                  <a:lnTo>
                    <a:pt x="502285" y="66294"/>
                  </a:lnTo>
                  <a:lnTo>
                    <a:pt x="521716" y="55880"/>
                  </a:lnTo>
                  <a:lnTo>
                    <a:pt x="541147" y="46609"/>
                  </a:lnTo>
                  <a:lnTo>
                    <a:pt x="560832" y="38100"/>
                  </a:lnTo>
                  <a:lnTo>
                    <a:pt x="580771" y="30734"/>
                  </a:lnTo>
                  <a:lnTo>
                    <a:pt x="600837" y="24257"/>
                  </a:lnTo>
                  <a:lnTo>
                    <a:pt x="620903" y="18542"/>
                  </a:lnTo>
                  <a:lnTo>
                    <a:pt x="641223" y="13716"/>
                  </a:lnTo>
                  <a:lnTo>
                    <a:pt x="681736" y="6477"/>
                  </a:lnTo>
                  <a:lnTo>
                    <a:pt x="722376" y="2032"/>
                  </a:lnTo>
                  <a:lnTo>
                    <a:pt x="762889" y="0"/>
                  </a:lnTo>
                  <a:lnTo>
                    <a:pt x="803148" y="0"/>
                  </a:lnTo>
                  <a:lnTo>
                    <a:pt x="843026" y="1778"/>
                  </a:lnTo>
                  <a:lnTo>
                    <a:pt x="882142" y="5080"/>
                  </a:lnTo>
                  <a:lnTo>
                    <a:pt x="920496" y="9271"/>
                  </a:lnTo>
                  <a:lnTo>
                    <a:pt x="958088" y="14351"/>
                  </a:lnTo>
                  <a:lnTo>
                    <a:pt x="994283" y="19685"/>
                  </a:lnTo>
                  <a:lnTo>
                    <a:pt x="1029335" y="25019"/>
                  </a:lnTo>
                  <a:lnTo>
                    <a:pt x="1047877" y="29464"/>
                  </a:lnTo>
                  <a:lnTo>
                    <a:pt x="1064895" y="35687"/>
                  </a:lnTo>
                  <a:lnTo>
                    <a:pt x="1080389" y="43561"/>
                  </a:lnTo>
                  <a:lnTo>
                    <a:pt x="1093724" y="52578"/>
                  </a:lnTo>
                  <a:lnTo>
                    <a:pt x="1104773" y="62357"/>
                  </a:lnTo>
                  <a:lnTo>
                    <a:pt x="1113282" y="72898"/>
                  </a:lnTo>
                  <a:lnTo>
                    <a:pt x="1118743" y="83439"/>
                  </a:lnTo>
                  <a:lnTo>
                    <a:pt x="1120267" y="88646"/>
                  </a:lnTo>
                  <a:lnTo>
                    <a:pt x="1121029" y="93599"/>
                  </a:lnTo>
                  <a:lnTo>
                    <a:pt x="1120775" y="98679"/>
                  </a:lnTo>
                  <a:lnTo>
                    <a:pt x="1119759" y="103378"/>
                  </a:lnTo>
                  <a:lnTo>
                    <a:pt x="1117727" y="107823"/>
                  </a:lnTo>
                  <a:lnTo>
                    <a:pt x="1114679" y="112141"/>
                  </a:lnTo>
                  <a:lnTo>
                    <a:pt x="1110615" y="115824"/>
                  </a:lnTo>
                  <a:lnTo>
                    <a:pt x="1105408" y="119507"/>
                  </a:lnTo>
                  <a:lnTo>
                    <a:pt x="1099185" y="122428"/>
                  </a:lnTo>
                  <a:lnTo>
                    <a:pt x="1091819" y="124968"/>
                  </a:lnTo>
                  <a:lnTo>
                    <a:pt x="1083310" y="127000"/>
                  </a:lnTo>
                  <a:lnTo>
                    <a:pt x="1073531" y="128524"/>
                  </a:lnTo>
                  <a:lnTo>
                    <a:pt x="1062355" y="129413"/>
                  </a:lnTo>
                  <a:lnTo>
                    <a:pt x="1050036" y="129667"/>
                  </a:lnTo>
                  <a:lnTo>
                    <a:pt x="1036447" y="129032"/>
                  </a:lnTo>
                  <a:lnTo>
                    <a:pt x="1021334" y="127889"/>
                  </a:lnTo>
                  <a:lnTo>
                    <a:pt x="1004824" y="125730"/>
                  </a:lnTo>
                  <a:lnTo>
                    <a:pt x="986790" y="122936"/>
                  </a:lnTo>
                  <a:lnTo>
                    <a:pt x="964692" y="122682"/>
                  </a:lnTo>
                  <a:lnTo>
                    <a:pt x="942975" y="122555"/>
                  </a:lnTo>
                  <a:lnTo>
                    <a:pt x="922147" y="122809"/>
                  </a:lnTo>
                  <a:lnTo>
                    <a:pt x="902208" y="123444"/>
                  </a:lnTo>
                  <a:lnTo>
                    <a:pt x="882777" y="124333"/>
                  </a:lnTo>
                  <a:lnTo>
                    <a:pt x="864235" y="125349"/>
                  </a:lnTo>
                  <a:lnTo>
                    <a:pt x="828802" y="128143"/>
                  </a:lnTo>
                  <a:lnTo>
                    <a:pt x="795909" y="131953"/>
                  </a:lnTo>
                  <a:lnTo>
                    <a:pt x="765302" y="136779"/>
                  </a:lnTo>
                  <a:lnTo>
                    <a:pt x="736854" y="142240"/>
                  </a:lnTo>
                  <a:lnTo>
                    <a:pt x="710438" y="148717"/>
                  </a:lnTo>
                  <a:lnTo>
                    <a:pt x="685800" y="155702"/>
                  </a:lnTo>
                  <a:lnTo>
                    <a:pt x="662813" y="163195"/>
                  </a:lnTo>
                  <a:lnTo>
                    <a:pt x="641477" y="171323"/>
                  </a:lnTo>
                  <a:lnTo>
                    <a:pt x="621284" y="179959"/>
                  </a:lnTo>
                  <a:lnTo>
                    <a:pt x="602488" y="188595"/>
                  </a:lnTo>
                  <a:lnTo>
                    <a:pt x="584454" y="197866"/>
                  </a:lnTo>
                  <a:lnTo>
                    <a:pt x="567436" y="207391"/>
                  </a:lnTo>
                  <a:lnTo>
                    <a:pt x="551053" y="217043"/>
                  </a:lnTo>
                  <a:lnTo>
                    <a:pt x="519684" y="236728"/>
                  </a:lnTo>
                  <a:lnTo>
                    <a:pt x="488950" y="256032"/>
                  </a:lnTo>
                  <a:lnTo>
                    <a:pt x="457581" y="274574"/>
                  </a:lnTo>
                  <a:lnTo>
                    <a:pt x="441452" y="283464"/>
                  </a:lnTo>
                  <a:lnTo>
                    <a:pt x="424561" y="292100"/>
                  </a:lnTo>
                  <a:lnTo>
                    <a:pt x="406908" y="299974"/>
                  </a:lnTo>
                  <a:lnTo>
                    <a:pt x="388239" y="307467"/>
                  </a:lnTo>
                  <a:lnTo>
                    <a:pt x="368554" y="314452"/>
                  </a:lnTo>
                  <a:lnTo>
                    <a:pt x="347345" y="320548"/>
                  </a:lnTo>
                  <a:lnTo>
                    <a:pt x="324866" y="326009"/>
                  </a:lnTo>
                  <a:lnTo>
                    <a:pt x="300736" y="330708"/>
                  </a:lnTo>
                  <a:lnTo>
                    <a:pt x="274701" y="334264"/>
                  </a:lnTo>
                  <a:close/>
                </a:path>
              </a:pathLst>
            </a:custGeom>
            <a:solidFill>
              <a:srgbClr val="C42300"/>
            </a:solidFill>
            <a:ln w="0" cap="flat" cmpd="sng" algn="ctr">
              <a:solidFill>
                <a:srgbClr val="C42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7" name="Volný tvar 366"/>
            <p:cNvSpPr/>
            <p:nvPr/>
          </p:nvSpPr>
          <p:spPr>
            <a:xfrm>
              <a:off x="7189986" y="2362654"/>
              <a:ext cx="1120978" cy="336980"/>
            </a:xfrm>
            <a:custGeom>
              <a:avLst/>
              <a:gdLst/>
              <a:ahLst/>
              <a:cxnLst/>
              <a:rect l="0" t="0" r="0" b="0"/>
              <a:pathLst>
                <a:path w="1120978" h="336980">
                  <a:moveTo>
                    <a:pt x="246586" y="336979"/>
                  </a:moveTo>
                  <a:lnTo>
                    <a:pt x="232415" y="336979"/>
                  </a:lnTo>
                  <a:lnTo>
                    <a:pt x="218243" y="335526"/>
                  </a:lnTo>
                  <a:lnTo>
                    <a:pt x="205489" y="334073"/>
                  </a:lnTo>
                  <a:lnTo>
                    <a:pt x="191317" y="331169"/>
                  </a:lnTo>
                  <a:lnTo>
                    <a:pt x="179980" y="329716"/>
                  </a:lnTo>
                  <a:lnTo>
                    <a:pt x="167225" y="325358"/>
                  </a:lnTo>
                  <a:lnTo>
                    <a:pt x="144551" y="318096"/>
                  </a:lnTo>
                  <a:lnTo>
                    <a:pt x="123293" y="309381"/>
                  </a:lnTo>
                  <a:lnTo>
                    <a:pt x="103453" y="299214"/>
                  </a:lnTo>
                  <a:lnTo>
                    <a:pt x="86447" y="287594"/>
                  </a:lnTo>
                  <a:lnTo>
                    <a:pt x="70858" y="275974"/>
                  </a:lnTo>
                  <a:lnTo>
                    <a:pt x="56686" y="262901"/>
                  </a:lnTo>
                  <a:lnTo>
                    <a:pt x="43932" y="248376"/>
                  </a:lnTo>
                  <a:lnTo>
                    <a:pt x="34012" y="233851"/>
                  </a:lnTo>
                  <a:lnTo>
                    <a:pt x="24091" y="219326"/>
                  </a:lnTo>
                  <a:lnTo>
                    <a:pt x="15589" y="203349"/>
                  </a:lnTo>
                  <a:lnTo>
                    <a:pt x="9920" y="187372"/>
                  </a:lnTo>
                  <a:lnTo>
                    <a:pt x="4252" y="172847"/>
                  </a:lnTo>
                  <a:lnTo>
                    <a:pt x="1417" y="158322"/>
                  </a:lnTo>
                  <a:lnTo>
                    <a:pt x="0" y="155417"/>
                  </a:lnTo>
                  <a:lnTo>
                    <a:pt x="1417" y="152512"/>
                  </a:lnTo>
                  <a:lnTo>
                    <a:pt x="2835" y="151059"/>
                  </a:lnTo>
                  <a:lnTo>
                    <a:pt x="4252" y="148154"/>
                  </a:lnTo>
                  <a:lnTo>
                    <a:pt x="7086" y="148154"/>
                  </a:lnTo>
                  <a:lnTo>
                    <a:pt x="11337" y="148154"/>
                  </a:lnTo>
                  <a:lnTo>
                    <a:pt x="14172" y="148154"/>
                  </a:lnTo>
                  <a:lnTo>
                    <a:pt x="18423" y="151059"/>
                  </a:lnTo>
                  <a:lnTo>
                    <a:pt x="32595" y="158322"/>
                  </a:lnTo>
                  <a:lnTo>
                    <a:pt x="49601" y="167037"/>
                  </a:lnTo>
                  <a:lnTo>
                    <a:pt x="68024" y="175752"/>
                  </a:lnTo>
                  <a:lnTo>
                    <a:pt x="87864" y="183014"/>
                  </a:lnTo>
                  <a:lnTo>
                    <a:pt x="109122" y="190277"/>
                  </a:lnTo>
                  <a:lnTo>
                    <a:pt x="131797" y="197539"/>
                  </a:lnTo>
                  <a:lnTo>
                    <a:pt x="154471" y="203349"/>
                  </a:lnTo>
                  <a:lnTo>
                    <a:pt x="179980" y="206254"/>
                  </a:lnTo>
                  <a:lnTo>
                    <a:pt x="205489" y="207707"/>
                  </a:lnTo>
                  <a:lnTo>
                    <a:pt x="230997" y="207707"/>
                  </a:lnTo>
                  <a:lnTo>
                    <a:pt x="245169" y="206254"/>
                  </a:lnTo>
                  <a:lnTo>
                    <a:pt x="259341" y="204801"/>
                  </a:lnTo>
                  <a:lnTo>
                    <a:pt x="273513" y="201896"/>
                  </a:lnTo>
                  <a:lnTo>
                    <a:pt x="287685" y="198992"/>
                  </a:lnTo>
                  <a:lnTo>
                    <a:pt x="301856" y="193182"/>
                  </a:lnTo>
                  <a:lnTo>
                    <a:pt x="317445" y="188824"/>
                  </a:lnTo>
                  <a:lnTo>
                    <a:pt x="331616" y="183014"/>
                  </a:lnTo>
                  <a:lnTo>
                    <a:pt x="347205" y="174299"/>
                  </a:lnTo>
                  <a:lnTo>
                    <a:pt x="362794" y="167037"/>
                  </a:lnTo>
                  <a:lnTo>
                    <a:pt x="378383" y="156869"/>
                  </a:lnTo>
                  <a:lnTo>
                    <a:pt x="393972" y="146702"/>
                  </a:lnTo>
                  <a:lnTo>
                    <a:pt x="409560" y="135082"/>
                  </a:lnTo>
                  <a:lnTo>
                    <a:pt x="427984" y="119104"/>
                  </a:lnTo>
                  <a:lnTo>
                    <a:pt x="446407" y="104580"/>
                  </a:lnTo>
                  <a:lnTo>
                    <a:pt x="464830" y="90054"/>
                  </a:lnTo>
                  <a:lnTo>
                    <a:pt x="483253" y="78435"/>
                  </a:lnTo>
                  <a:lnTo>
                    <a:pt x="503093" y="66815"/>
                  </a:lnTo>
                  <a:lnTo>
                    <a:pt x="521516" y="56647"/>
                  </a:lnTo>
                  <a:lnTo>
                    <a:pt x="541357" y="46480"/>
                  </a:lnTo>
                  <a:lnTo>
                    <a:pt x="561197" y="37765"/>
                  </a:lnTo>
                  <a:lnTo>
                    <a:pt x="581037" y="30502"/>
                  </a:lnTo>
                  <a:lnTo>
                    <a:pt x="600878" y="24692"/>
                  </a:lnTo>
                  <a:lnTo>
                    <a:pt x="620718" y="18882"/>
                  </a:lnTo>
                  <a:lnTo>
                    <a:pt x="641975" y="14525"/>
                  </a:lnTo>
                  <a:lnTo>
                    <a:pt x="681656" y="7262"/>
                  </a:lnTo>
                  <a:lnTo>
                    <a:pt x="722753" y="1452"/>
                  </a:lnTo>
                  <a:lnTo>
                    <a:pt x="762435" y="0"/>
                  </a:lnTo>
                  <a:lnTo>
                    <a:pt x="803532" y="0"/>
                  </a:lnTo>
                  <a:lnTo>
                    <a:pt x="843213" y="1452"/>
                  </a:lnTo>
                  <a:lnTo>
                    <a:pt x="882893" y="4357"/>
                  </a:lnTo>
                  <a:lnTo>
                    <a:pt x="921157" y="8715"/>
                  </a:lnTo>
                  <a:lnTo>
                    <a:pt x="958003" y="14525"/>
                  </a:lnTo>
                  <a:lnTo>
                    <a:pt x="994849" y="20335"/>
                  </a:lnTo>
                  <a:lnTo>
                    <a:pt x="1030279" y="24692"/>
                  </a:lnTo>
                  <a:lnTo>
                    <a:pt x="1048702" y="29050"/>
                  </a:lnTo>
                  <a:lnTo>
                    <a:pt x="1065708" y="36312"/>
                  </a:lnTo>
                  <a:lnTo>
                    <a:pt x="1079880" y="43575"/>
                  </a:lnTo>
                  <a:lnTo>
                    <a:pt x="1094051" y="52290"/>
                  </a:lnTo>
                  <a:lnTo>
                    <a:pt x="1105388" y="62457"/>
                  </a:lnTo>
                  <a:lnTo>
                    <a:pt x="1113892" y="72624"/>
                  </a:lnTo>
                  <a:lnTo>
                    <a:pt x="1119560" y="82792"/>
                  </a:lnTo>
                  <a:lnTo>
                    <a:pt x="1120977" y="88602"/>
                  </a:lnTo>
                  <a:lnTo>
                    <a:pt x="1120977" y="92959"/>
                  </a:lnTo>
                  <a:lnTo>
                    <a:pt x="1120977" y="98769"/>
                  </a:lnTo>
                  <a:lnTo>
                    <a:pt x="1119560" y="103127"/>
                  </a:lnTo>
                  <a:lnTo>
                    <a:pt x="1118143" y="107484"/>
                  </a:lnTo>
                  <a:lnTo>
                    <a:pt x="1115309" y="111842"/>
                  </a:lnTo>
                  <a:lnTo>
                    <a:pt x="1111057" y="116199"/>
                  </a:lnTo>
                  <a:lnTo>
                    <a:pt x="1105388" y="119104"/>
                  </a:lnTo>
                  <a:lnTo>
                    <a:pt x="1099720" y="122009"/>
                  </a:lnTo>
                  <a:lnTo>
                    <a:pt x="1092634" y="124914"/>
                  </a:lnTo>
                  <a:lnTo>
                    <a:pt x="1084131" y="126367"/>
                  </a:lnTo>
                  <a:lnTo>
                    <a:pt x="1074211" y="129272"/>
                  </a:lnTo>
                  <a:lnTo>
                    <a:pt x="1062873" y="129272"/>
                  </a:lnTo>
                  <a:lnTo>
                    <a:pt x="1050119" y="129272"/>
                  </a:lnTo>
                  <a:lnTo>
                    <a:pt x="1035948" y="129272"/>
                  </a:lnTo>
                  <a:lnTo>
                    <a:pt x="1021776" y="127819"/>
                  </a:lnTo>
                  <a:lnTo>
                    <a:pt x="1004770" y="126367"/>
                  </a:lnTo>
                  <a:lnTo>
                    <a:pt x="987764" y="123462"/>
                  </a:lnTo>
                  <a:lnTo>
                    <a:pt x="965089" y="122009"/>
                  </a:lnTo>
                  <a:lnTo>
                    <a:pt x="943831" y="122009"/>
                  </a:lnTo>
                  <a:lnTo>
                    <a:pt x="922575" y="123462"/>
                  </a:lnTo>
                  <a:lnTo>
                    <a:pt x="902734" y="123462"/>
                  </a:lnTo>
                  <a:lnTo>
                    <a:pt x="882893" y="124914"/>
                  </a:lnTo>
                  <a:lnTo>
                    <a:pt x="864470" y="124914"/>
                  </a:lnTo>
                  <a:lnTo>
                    <a:pt x="829041" y="127819"/>
                  </a:lnTo>
                  <a:lnTo>
                    <a:pt x="796447" y="132177"/>
                  </a:lnTo>
                  <a:lnTo>
                    <a:pt x="765269" y="136534"/>
                  </a:lnTo>
                  <a:lnTo>
                    <a:pt x="736925" y="142344"/>
                  </a:lnTo>
                  <a:lnTo>
                    <a:pt x="711417" y="148154"/>
                  </a:lnTo>
                  <a:lnTo>
                    <a:pt x="685908" y="155417"/>
                  </a:lnTo>
                  <a:lnTo>
                    <a:pt x="663233" y="162679"/>
                  </a:lnTo>
                  <a:lnTo>
                    <a:pt x="641975" y="171394"/>
                  </a:lnTo>
                  <a:lnTo>
                    <a:pt x="622135" y="180109"/>
                  </a:lnTo>
                  <a:lnTo>
                    <a:pt x="602295" y="188824"/>
                  </a:lnTo>
                  <a:lnTo>
                    <a:pt x="585289" y="197539"/>
                  </a:lnTo>
                  <a:lnTo>
                    <a:pt x="568283" y="207707"/>
                  </a:lnTo>
                  <a:lnTo>
                    <a:pt x="551277" y="217874"/>
                  </a:lnTo>
                  <a:lnTo>
                    <a:pt x="520099" y="236756"/>
                  </a:lnTo>
                  <a:lnTo>
                    <a:pt x="488922" y="255639"/>
                  </a:lnTo>
                  <a:lnTo>
                    <a:pt x="457744" y="274521"/>
                  </a:lnTo>
                  <a:lnTo>
                    <a:pt x="442155" y="283236"/>
                  </a:lnTo>
                  <a:lnTo>
                    <a:pt x="425149" y="291951"/>
                  </a:lnTo>
                  <a:lnTo>
                    <a:pt x="406726" y="300666"/>
                  </a:lnTo>
                  <a:lnTo>
                    <a:pt x="388303" y="307929"/>
                  </a:lnTo>
                  <a:lnTo>
                    <a:pt x="368463" y="313739"/>
                  </a:lnTo>
                  <a:lnTo>
                    <a:pt x="347205" y="321001"/>
                  </a:lnTo>
                  <a:lnTo>
                    <a:pt x="324531" y="325358"/>
                  </a:lnTo>
                  <a:lnTo>
                    <a:pt x="300439" y="331169"/>
                  </a:lnTo>
                  <a:lnTo>
                    <a:pt x="274930" y="33407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8" name="Volný tvar 367"/>
            <p:cNvSpPr/>
            <p:nvPr/>
          </p:nvSpPr>
          <p:spPr>
            <a:xfrm>
              <a:off x="6528943" y="2599436"/>
              <a:ext cx="627000" cy="227204"/>
            </a:xfrm>
            <a:custGeom>
              <a:avLst/>
              <a:gdLst/>
              <a:ahLst/>
              <a:cxnLst/>
              <a:rect l="0" t="0" r="0" b="0"/>
              <a:pathLst>
                <a:path w="627000" h="227204">
                  <a:moveTo>
                    <a:pt x="635" y="189357"/>
                  </a:moveTo>
                  <a:lnTo>
                    <a:pt x="0" y="157607"/>
                  </a:lnTo>
                  <a:lnTo>
                    <a:pt x="6985" y="154559"/>
                  </a:lnTo>
                  <a:lnTo>
                    <a:pt x="13970" y="160655"/>
                  </a:lnTo>
                  <a:lnTo>
                    <a:pt x="21717" y="154940"/>
                  </a:lnTo>
                  <a:lnTo>
                    <a:pt x="27940" y="162052"/>
                  </a:lnTo>
                  <a:lnTo>
                    <a:pt x="33528" y="155702"/>
                  </a:lnTo>
                  <a:lnTo>
                    <a:pt x="40132" y="162052"/>
                  </a:lnTo>
                  <a:lnTo>
                    <a:pt x="46736" y="154559"/>
                  </a:lnTo>
                  <a:lnTo>
                    <a:pt x="53086" y="162814"/>
                  </a:lnTo>
                  <a:lnTo>
                    <a:pt x="59182" y="155194"/>
                  </a:lnTo>
                  <a:lnTo>
                    <a:pt x="64897" y="162306"/>
                  </a:lnTo>
                  <a:lnTo>
                    <a:pt x="69215" y="155702"/>
                  </a:lnTo>
                  <a:lnTo>
                    <a:pt x="75057" y="162306"/>
                  </a:lnTo>
                  <a:lnTo>
                    <a:pt x="80772" y="154559"/>
                  </a:lnTo>
                  <a:lnTo>
                    <a:pt x="86995" y="161671"/>
                  </a:lnTo>
                  <a:lnTo>
                    <a:pt x="92710" y="154051"/>
                  </a:lnTo>
                  <a:lnTo>
                    <a:pt x="97536" y="161290"/>
                  </a:lnTo>
                  <a:lnTo>
                    <a:pt x="102870" y="154559"/>
                  </a:lnTo>
                  <a:lnTo>
                    <a:pt x="109728" y="161671"/>
                  </a:lnTo>
                  <a:lnTo>
                    <a:pt x="113792" y="154051"/>
                  </a:lnTo>
                  <a:lnTo>
                    <a:pt x="119253" y="161290"/>
                  </a:lnTo>
                  <a:lnTo>
                    <a:pt x="124079" y="154051"/>
                  </a:lnTo>
                  <a:lnTo>
                    <a:pt x="129286" y="161671"/>
                  </a:lnTo>
                  <a:lnTo>
                    <a:pt x="132842" y="154559"/>
                  </a:lnTo>
                  <a:lnTo>
                    <a:pt x="139954" y="161671"/>
                  </a:lnTo>
                  <a:lnTo>
                    <a:pt x="145542" y="152908"/>
                  </a:lnTo>
                  <a:lnTo>
                    <a:pt x="150114" y="157099"/>
                  </a:lnTo>
                  <a:lnTo>
                    <a:pt x="155321" y="166243"/>
                  </a:lnTo>
                  <a:lnTo>
                    <a:pt x="176530" y="157099"/>
                  </a:lnTo>
                  <a:lnTo>
                    <a:pt x="183134" y="173355"/>
                  </a:lnTo>
                  <a:lnTo>
                    <a:pt x="201422" y="160655"/>
                  </a:lnTo>
                  <a:lnTo>
                    <a:pt x="215773" y="179959"/>
                  </a:lnTo>
                  <a:lnTo>
                    <a:pt x="232029" y="166624"/>
                  </a:lnTo>
                  <a:lnTo>
                    <a:pt x="245999" y="181229"/>
                  </a:lnTo>
                  <a:lnTo>
                    <a:pt x="255143" y="167005"/>
                  </a:lnTo>
                  <a:lnTo>
                    <a:pt x="274701" y="175006"/>
                  </a:lnTo>
                  <a:lnTo>
                    <a:pt x="286766" y="158496"/>
                  </a:lnTo>
                  <a:lnTo>
                    <a:pt x="302387" y="156083"/>
                  </a:lnTo>
                  <a:lnTo>
                    <a:pt x="317119" y="148082"/>
                  </a:lnTo>
                  <a:lnTo>
                    <a:pt x="321437" y="158115"/>
                  </a:lnTo>
                  <a:lnTo>
                    <a:pt x="326644" y="166624"/>
                  </a:lnTo>
                  <a:lnTo>
                    <a:pt x="332359" y="173228"/>
                  </a:lnTo>
                  <a:lnTo>
                    <a:pt x="338836" y="178181"/>
                  </a:lnTo>
                  <a:lnTo>
                    <a:pt x="345440" y="181737"/>
                  </a:lnTo>
                  <a:lnTo>
                    <a:pt x="352425" y="183769"/>
                  </a:lnTo>
                  <a:lnTo>
                    <a:pt x="359537" y="184150"/>
                  </a:lnTo>
                  <a:lnTo>
                    <a:pt x="366268" y="183134"/>
                  </a:lnTo>
                  <a:lnTo>
                    <a:pt x="372999" y="180721"/>
                  </a:lnTo>
                  <a:lnTo>
                    <a:pt x="379095" y="177038"/>
                  </a:lnTo>
                  <a:lnTo>
                    <a:pt x="384556" y="172085"/>
                  </a:lnTo>
                  <a:lnTo>
                    <a:pt x="389382" y="165989"/>
                  </a:lnTo>
                  <a:lnTo>
                    <a:pt x="393065" y="158750"/>
                  </a:lnTo>
                  <a:lnTo>
                    <a:pt x="395859" y="150622"/>
                  </a:lnTo>
                  <a:lnTo>
                    <a:pt x="397129" y="141097"/>
                  </a:lnTo>
                  <a:lnTo>
                    <a:pt x="397129" y="130937"/>
                  </a:lnTo>
                  <a:lnTo>
                    <a:pt x="397510" y="114173"/>
                  </a:lnTo>
                  <a:lnTo>
                    <a:pt x="398907" y="98552"/>
                  </a:lnTo>
                  <a:lnTo>
                    <a:pt x="401574" y="84201"/>
                  </a:lnTo>
                  <a:lnTo>
                    <a:pt x="405257" y="71120"/>
                  </a:lnTo>
                  <a:lnTo>
                    <a:pt x="410210" y="59055"/>
                  </a:lnTo>
                  <a:lnTo>
                    <a:pt x="416052" y="48387"/>
                  </a:lnTo>
                  <a:lnTo>
                    <a:pt x="422783" y="38735"/>
                  </a:lnTo>
                  <a:lnTo>
                    <a:pt x="430276" y="30226"/>
                  </a:lnTo>
                  <a:lnTo>
                    <a:pt x="438531" y="22733"/>
                  </a:lnTo>
                  <a:lnTo>
                    <a:pt x="447294" y="16510"/>
                  </a:lnTo>
                  <a:lnTo>
                    <a:pt x="456819" y="11303"/>
                  </a:lnTo>
                  <a:lnTo>
                    <a:pt x="466598" y="6985"/>
                  </a:lnTo>
                  <a:lnTo>
                    <a:pt x="477012" y="3810"/>
                  </a:lnTo>
                  <a:lnTo>
                    <a:pt x="487426" y="1524"/>
                  </a:lnTo>
                  <a:lnTo>
                    <a:pt x="498094" y="254"/>
                  </a:lnTo>
                  <a:lnTo>
                    <a:pt x="508889" y="0"/>
                  </a:lnTo>
                  <a:lnTo>
                    <a:pt x="519811" y="508"/>
                  </a:lnTo>
                  <a:lnTo>
                    <a:pt x="530479" y="2032"/>
                  </a:lnTo>
                  <a:lnTo>
                    <a:pt x="541147" y="4318"/>
                  </a:lnTo>
                  <a:lnTo>
                    <a:pt x="551561" y="7493"/>
                  </a:lnTo>
                  <a:lnTo>
                    <a:pt x="561721" y="11557"/>
                  </a:lnTo>
                  <a:lnTo>
                    <a:pt x="571373" y="16510"/>
                  </a:lnTo>
                  <a:lnTo>
                    <a:pt x="580390" y="22098"/>
                  </a:lnTo>
                  <a:lnTo>
                    <a:pt x="589153" y="28448"/>
                  </a:lnTo>
                  <a:lnTo>
                    <a:pt x="597154" y="35560"/>
                  </a:lnTo>
                  <a:lnTo>
                    <a:pt x="604266" y="43561"/>
                  </a:lnTo>
                  <a:lnTo>
                    <a:pt x="610616" y="51943"/>
                  </a:lnTo>
                  <a:lnTo>
                    <a:pt x="616077" y="61214"/>
                  </a:lnTo>
                  <a:lnTo>
                    <a:pt x="620649" y="70993"/>
                  </a:lnTo>
                  <a:lnTo>
                    <a:pt x="623951" y="81661"/>
                  </a:lnTo>
                  <a:lnTo>
                    <a:pt x="626110" y="92456"/>
                  </a:lnTo>
                  <a:lnTo>
                    <a:pt x="626999" y="104140"/>
                  </a:lnTo>
                  <a:lnTo>
                    <a:pt x="625856" y="117729"/>
                  </a:lnTo>
                  <a:lnTo>
                    <a:pt x="623697" y="130810"/>
                  </a:lnTo>
                  <a:lnTo>
                    <a:pt x="620395" y="142875"/>
                  </a:lnTo>
                  <a:lnTo>
                    <a:pt x="616077" y="154178"/>
                  </a:lnTo>
                  <a:lnTo>
                    <a:pt x="610870" y="164719"/>
                  </a:lnTo>
                  <a:lnTo>
                    <a:pt x="604647" y="174625"/>
                  </a:lnTo>
                  <a:lnTo>
                    <a:pt x="597408" y="183388"/>
                  </a:lnTo>
                  <a:lnTo>
                    <a:pt x="589661" y="191516"/>
                  </a:lnTo>
                  <a:lnTo>
                    <a:pt x="580644" y="199009"/>
                  </a:lnTo>
                  <a:lnTo>
                    <a:pt x="571246" y="205486"/>
                  </a:lnTo>
                  <a:lnTo>
                    <a:pt x="560959" y="211201"/>
                  </a:lnTo>
                  <a:lnTo>
                    <a:pt x="549910" y="215900"/>
                  </a:lnTo>
                  <a:lnTo>
                    <a:pt x="538353" y="220091"/>
                  </a:lnTo>
                  <a:lnTo>
                    <a:pt x="526161" y="223266"/>
                  </a:lnTo>
                  <a:lnTo>
                    <a:pt x="513207" y="225552"/>
                  </a:lnTo>
                  <a:lnTo>
                    <a:pt x="499872" y="22720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9" name="Volný tvar 368"/>
            <p:cNvSpPr/>
            <p:nvPr/>
          </p:nvSpPr>
          <p:spPr>
            <a:xfrm>
              <a:off x="6528173" y="2599413"/>
              <a:ext cx="627801" cy="226591"/>
            </a:xfrm>
            <a:custGeom>
              <a:avLst/>
              <a:gdLst/>
              <a:ahLst/>
              <a:cxnLst/>
              <a:rect l="0" t="0" r="0" b="0"/>
              <a:pathLst>
                <a:path w="627801" h="226591">
                  <a:moveTo>
                    <a:pt x="1417" y="188825"/>
                  </a:moveTo>
                  <a:lnTo>
                    <a:pt x="0" y="156870"/>
                  </a:lnTo>
                  <a:lnTo>
                    <a:pt x="8502" y="153965"/>
                  </a:lnTo>
                  <a:lnTo>
                    <a:pt x="14171" y="161227"/>
                  </a:lnTo>
                  <a:lnTo>
                    <a:pt x="22674" y="155417"/>
                  </a:lnTo>
                  <a:lnTo>
                    <a:pt x="28343" y="162680"/>
                  </a:lnTo>
                  <a:lnTo>
                    <a:pt x="34012" y="155417"/>
                  </a:lnTo>
                  <a:lnTo>
                    <a:pt x="41097" y="162680"/>
                  </a:lnTo>
                  <a:lnTo>
                    <a:pt x="48183" y="153965"/>
                  </a:lnTo>
                  <a:lnTo>
                    <a:pt x="53852" y="162680"/>
                  </a:lnTo>
                  <a:lnTo>
                    <a:pt x="59520" y="155417"/>
                  </a:lnTo>
                  <a:lnTo>
                    <a:pt x="65189" y="162680"/>
                  </a:lnTo>
                  <a:lnTo>
                    <a:pt x="69441" y="155417"/>
                  </a:lnTo>
                  <a:lnTo>
                    <a:pt x="75109" y="162680"/>
                  </a:lnTo>
                  <a:lnTo>
                    <a:pt x="80778" y="153965"/>
                  </a:lnTo>
                  <a:lnTo>
                    <a:pt x="87863" y="161227"/>
                  </a:lnTo>
                  <a:lnTo>
                    <a:pt x="93532" y="153965"/>
                  </a:lnTo>
                  <a:lnTo>
                    <a:pt x="97784" y="161227"/>
                  </a:lnTo>
                  <a:lnTo>
                    <a:pt x="103452" y="153965"/>
                  </a:lnTo>
                  <a:lnTo>
                    <a:pt x="110538" y="161227"/>
                  </a:lnTo>
                  <a:lnTo>
                    <a:pt x="114790" y="153965"/>
                  </a:lnTo>
                  <a:lnTo>
                    <a:pt x="120458" y="161227"/>
                  </a:lnTo>
                  <a:lnTo>
                    <a:pt x="124709" y="153965"/>
                  </a:lnTo>
                  <a:lnTo>
                    <a:pt x="130378" y="161227"/>
                  </a:lnTo>
                  <a:lnTo>
                    <a:pt x="133213" y="153965"/>
                  </a:lnTo>
                  <a:lnTo>
                    <a:pt x="140298" y="161227"/>
                  </a:lnTo>
                  <a:lnTo>
                    <a:pt x="145967" y="152512"/>
                  </a:lnTo>
                  <a:lnTo>
                    <a:pt x="150219" y="156870"/>
                  </a:lnTo>
                  <a:lnTo>
                    <a:pt x="155887" y="167037"/>
                  </a:lnTo>
                  <a:lnTo>
                    <a:pt x="177144" y="156870"/>
                  </a:lnTo>
                  <a:lnTo>
                    <a:pt x="184230" y="172847"/>
                  </a:lnTo>
                  <a:lnTo>
                    <a:pt x="202653" y="161227"/>
                  </a:lnTo>
                  <a:lnTo>
                    <a:pt x="216825" y="180110"/>
                  </a:lnTo>
                  <a:lnTo>
                    <a:pt x="232414" y="167037"/>
                  </a:lnTo>
                  <a:lnTo>
                    <a:pt x="246585" y="181562"/>
                  </a:lnTo>
                  <a:lnTo>
                    <a:pt x="256505" y="167037"/>
                  </a:lnTo>
                  <a:lnTo>
                    <a:pt x="274928" y="175752"/>
                  </a:lnTo>
                  <a:lnTo>
                    <a:pt x="287682" y="158322"/>
                  </a:lnTo>
                  <a:lnTo>
                    <a:pt x="303271" y="156870"/>
                  </a:lnTo>
                  <a:lnTo>
                    <a:pt x="317442" y="148155"/>
                  </a:lnTo>
                  <a:lnTo>
                    <a:pt x="321694" y="158322"/>
                  </a:lnTo>
                  <a:lnTo>
                    <a:pt x="327363" y="167037"/>
                  </a:lnTo>
                  <a:lnTo>
                    <a:pt x="333031" y="172847"/>
                  </a:lnTo>
                  <a:lnTo>
                    <a:pt x="340117" y="178657"/>
                  </a:lnTo>
                  <a:lnTo>
                    <a:pt x="345786" y="181562"/>
                  </a:lnTo>
                  <a:lnTo>
                    <a:pt x="352871" y="183015"/>
                  </a:lnTo>
                  <a:lnTo>
                    <a:pt x="359957" y="184467"/>
                  </a:lnTo>
                  <a:lnTo>
                    <a:pt x="367043" y="183015"/>
                  </a:lnTo>
                  <a:lnTo>
                    <a:pt x="374129" y="180110"/>
                  </a:lnTo>
                  <a:lnTo>
                    <a:pt x="379798" y="177205"/>
                  </a:lnTo>
                  <a:lnTo>
                    <a:pt x="385466" y="172847"/>
                  </a:lnTo>
                  <a:lnTo>
                    <a:pt x="389717" y="165585"/>
                  </a:lnTo>
                  <a:lnTo>
                    <a:pt x="393969" y="158322"/>
                  </a:lnTo>
                  <a:lnTo>
                    <a:pt x="396804" y="151060"/>
                  </a:lnTo>
                  <a:lnTo>
                    <a:pt x="398220" y="140892"/>
                  </a:lnTo>
                  <a:lnTo>
                    <a:pt x="398220" y="130725"/>
                  </a:lnTo>
                  <a:lnTo>
                    <a:pt x="398220" y="114747"/>
                  </a:lnTo>
                  <a:lnTo>
                    <a:pt x="399637" y="98770"/>
                  </a:lnTo>
                  <a:lnTo>
                    <a:pt x="402472" y="84245"/>
                  </a:lnTo>
                  <a:lnTo>
                    <a:pt x="406723" y="71173"/>
                  </a:lnTo>
                  <a:lnTo>
                    <a:pt x="410975" y="59553"/>
                  </a:lnTo>
                  <a:lnTo>
                    <a:pt x="416643" y="47933"/>
                  </a:lnTo>
                  <a:lnTo>
                    <a:pt x="423729" y="39218"/>
                  </a:lnTo>
                  <a:lnTo>
                    <a:pt x="430815" y="30503"/>
                  </a:lnTo>
                  <a:lnTo>
                    <a:pt x="439318" y="23240"/>
                  </a:lnTo>
                  <a:lnTo>
                    <a:pt x="447821" y="15978"/>
                  </a:lnTo>
                  <a:lnTo>
                    <a:pt x="457741" y="11620"/>
                  </a:lnTo>
                  <a:lnTo>
                    <a:pt x="467661" y="7263"/>
                  </a:lnTo>
                  <a:lnTo>
                    <a:pt x="477581" y="4358"/>
                  </a:lnTo>
                  <a:lnTo>
                    <a:pt x="487501" y="1453"/>
                  </a:lnTo>
                  <a:lnTo>
                    <a:pt x="498838" y="0"/>
                  </a:lnTo>
                  <a:lnTo>
                    <a:pt x="510176" y="0"/>
                  </a:lnTo>
                  <a:lnTo>
                    <a:pt x="520096" y="0"/>
                  </a:lnTo>
                  <a:lnTo>
                    <a:pt x="531433" y="1453"/>
                  </a:lnTo>
                  <a:lnTo>
                    <a:pt x="541353" y="4358"/>
                  </a:lnTo>
                  <a:lnTo>
                    <a:pt x="552690" y="7263"/>
                  </a:lnTo>
                  <a:lnTo>
                    <a:pt x="562610" y="11620"/>
                  </a:lnTo>
                  <a:lnTo>
                    <a:pt x="572531" y="15978"/>
                  </a:lnTo>
                  <a:lnTo>
                    <a:pt x="581033" y="21788"/>
                  </a:lnTo>
                  <a:lnTo>
                    <a:pt x="589536" y="29050"/>
                  </a:lnTo>
                  <a:lnTo>
                    <a:pt x="598039" y="34860"/>
                  </a:lnTo>
                  <a:lnTo>
                    <a:pt x="605125" y="43575"/>
                  </a:lnTo>
                  <a:lnTo>
                    <a:pt x="610794" y="52290"/>
                  </a:lnTo>
                  <a:lnTo>
                    <a:pt x="616462" y="61005"/>
                  </a:lnTo>
                  <a:lnTo>
                    <a:pt x="620714" y="71173"/>
                  </a:lnTo>
                  <a:lnTo>
                    <a:pt x="624966" y="81340"/>
                  </a:lnTo>
                  <a:lnTo>
                    <a:pt x="626383" y="92960"/>
                  </a:lnTo>
                  <a:lnTo>
                    <a:pt x="627800" y="104580"/>
                  </a:lnTo>
                  <a:lnTo>
                    <a:pt x="626383" y="117653"/>
                  </a:lnTo>
                  <a:lnTo>
                    <a:pt x="624966" y="130725"/>
                  </a:lnTo>
                  <a:lnTo>
                    <a:pt x="620714" y="142345"/>
                  </a:lnTo>
                  <a:lnTo>
                    <a:pt x="616462" y="153965"/>
                  </a:lnTo>
                  <a:lnTo>
                    <a:pt x="612211" y="164132"/>
                  </a:lnTo>
                  <a:lnTo>
                    <a:pt x="605125" y="174300"/>
                  </a:lnTo>
                  <a:lnTo>
                    <a:pt x="598039" y="183015"/>
                  </a:lnTo>
                  <a:lnTo>
                    <a:pt x="590954" y="191730"/>
                  </a:lnTo>
                  <a:lnTo>
                    <a:pt x="581033" y="198992"/>
                  </a:lnTo>
                  <a:lnTo>
                    <a:pt x="572531" y="204802"/>
                  </a:lnTo>
                  <a:lnTo>
                    <a:pt x="561193" y="210612"/>
                  </a:lnTo>
                  <a:lnTo>
                    <a:pt x="551273" y="216422"/>
                  </a:lnTo>
                  <a:lnTo>
                    <a:pt x="538519" y="220780"/>
                  </a:lnTo>
                  <a:lnTo>
                    <a:pt x="527182" y="223685"/>
                  </a:lnTo>
                  <a:lnTo>
                    <a:pt x="514427" y="225137"/>
                  </a:lnTo>
                  <a:lnTo>
                    <a:pt x="500255" y="2265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0" name="Volný tvar 369"/>
            <p:cNvSpPr/>
            <p:nvPr/>
          </p:nvSpPr>
          <p:spPr>
            <a:xfrm>
              <a:off x="6985000" y="2661539"/>
              <a:ext cx="112396" cy="107951"/>
            </a:xfrm>
            <a:custGeom>
              <a:avLst/>
              <a:gdLst/>
              <a:ahLst/>
              <a:cxnLst/>
              <a:rect l="0" t="0" r="0" b="0"/>
              <a:pathLst>
                <a:path w="112396" h="107951">
                  <a:moveTo>
                    <a:pt x="85598" y="100076"/>
                  </a:moveTo>
                  <a:lnTo>
                    <a:pt x="75692" y="104775"/>
                  </a:lnTo>
                  <a:lnTo>
                    <a:pt x="65278" y="107315"/>
                  </a:lnTo>
                  <a:lnTo>
                    <a:pt x="54483" y="107950"/>
                  </a:lnTo>
                  <a:lnTo>
                    <a:pt x="43688" y="106553"/>
                  </a:lnTo>
                  <a:lnTo>
                    <a:pt x="33401" y="103251"/>
                  </a:lnTo>
                  <a:lnTo>
                    <a:pt x="23876" y="97917"/>
                  </a:lnTo>
                  <a:lnTo>
                    <a:pt x="15240" y="90678"/>
                  </a:lnTo>
                  <a:lnTo>
                    <a:pt x="8255" y="81915"/>
                  </a:lnTo>
                  <a:lnTo>
                    <a:pt x="3429" y="72517"/>
                  </a:lnTo>
                  <a:lnTo>
                    <a:pt x="762" y="62357"/>
                  </a:lnTo>
                  <a:lnTo>
                    <a:pt x="0" y="52070"/>
                  </a:lnTo>
                  <a:lnTo>
                    <a:pt x="1524" y="41783"/>
                  </a:lnTo>
                  <a:lnTo>
                    <a:pt x="4826" y="31877"/>
                  </a:lnTo>
                  <a:lnTo>
                    <a:pt x="10287" y="22733"/>
                  </a:lnTo>
                  <a:lnTo>
                    <a:pt x="17780" y="14478"/>
                  </a:lnTo>
                  <a:lnTo>
                    <a:pt x="26797" y="7874"/>
                  </a:lnTo>
                  <a:lnTo>
                    <a:pt x="36703" y="3175"/>
                  </a:lnTo>
                  <a:lnTo>
                    <a:pt x="47244" y="762"/>
                  </a:lnTo>
                  <a:lnTo>
                    <a:pt x="58039" y="0"/>
                  </a:lnTo>
                  <a:lnTo>
                    <a:pt x="68707" y="1524"/>
                  </a:lnTo>
                  <a:lnTo>
                    <a:pt x="78994" y="4826"/>
                  </a:lnTo>
                  <a:lnTo>
                    <a:pt x="88646" y="10033"/>
                  </a:lnTo>
                  <a:lnTo>
                    <a:pt x="97282" y="17272"/>
                  </a:lnTo>
                  <a:lnTo>
                    <a:pt x="104140" y="26035"/>
                  </a:lnTo>
                  <a:lnTo>
                    <a:pt x="108839" y="35687"/>
                  </a:lnTo>
                  <a:lnTo>
                    <a:pt x="111760" y="45593"/>
                  </a:lnTo>
                  <a:lnTo>
                    <a:pt x="112395" y="56007"/>
                  </a:lnTo>
                  <a:lnTo>
                    <a:pt x="110998" y="66294"/>
                  </a:lnTo>
                  <a:lnTo>
                    <a:pt x="107569" y="76200"/>
                  </a:lnTo>
                  <a:lnTo>
                    <a:pt x="102108" y="85344"/>
                  </a:lnTo>
                  <a:lnTo>
                    <a:pt x="94742" y="93599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1" name="Volný tvar 370"/>
            <p:cNvSpPr/>
            <p:nvPr/>
          </p:nvSpPr>
          <p:spPr>
            <a:xfrm>
              <a:off x="6984496" y="2661871"/>
              <a:ext cx="113380" cy="107484"/>
            </a:xfrm>
            <a:custGeom>
              <a:avLst/>
              <a:gdLst/>
              <a:ahLst/>
              <a:cxnLst/>
              <a:rect l="0" t="0" r="0" b="0"/>
              <a:pathLst>
                <a:path w="113380" h="107484">
                  <a:moveTo>
                    <a:pt x="94955" y="92958"/>
                  </a:moveTo>
                  <a:lnTo>
                    <a:pt x="102041" y="85696"/>
                  </a:lnTo>
                  <a:lnTo>
                    <a:pt x="107711" y="75529"/>
                  </a:lnTo>
                  <a:lnTo>
                    <a:pt x="111962" y="65361"/>
                  </a:lnTo>
                  <a:lnTo>
                    <a:pt x="113379" y="55194"/>
                  </a:lnTo>
                  <a:lnTo>
                    <a:pt x="111962" y="45027"/>
                  </a:lnTo>
                  <a:lnTo>
                    <a:pt x="109128" y="34859"/>
                  </a:lnTo>
                  <a:lnTo>
                    <a:pt x="104876" y="26144"/>
                  </a:lnTo>
                  <a:lnTo>
                    <a:pt x="97790" y="17430"/>
                  </a:lnTo>
                  <a:lnTo>
                    <a:pt x="89286" y="10167"/>
                  </a:lnTo>
                  <a:lnTo>
                    <a:pt x="79366" y="4357"/>
                  </a:lnTo>
                  <a:lnTo>
                    <a:pt x="69445" y="1452"/>
                  </a:lnTo>
                  <a:lnTo>
                    <a:pt x="58107" y="0"/>
                  </a:lnTo>
                  <a:lnTo>
                    <a:pt x="48186" y="0"/>
                  </a:lnTo>
                  <a:lnTo>
                    <a:pt x="36848" y="2905"/>
                  </a:lnTo>
                  <a:lnTo>
                    <a:pt x="26928" y="7262"/>
                  </a:lnTo>
                  <a:lnTo>
                    <a:pt x="18425" y="14525"/>
                  </a:lnTo>
                  <a:lnTo>
                    <a:pt x="11338" y="21787"/>
                  </a:lnTo>
                  <a:lnTo>
                    <a:pt x="5669" y="31954"/>
                  </a:lnTo>
                  <a:lnTo>
                    <a:pt x="1417" y="42122"/>
                  </a:lnTo>
                  <a:lnTo>
                    <a:pt x="0" y="52289"/>
                  </a:lnTo>
                  <a:lnTo>
                    <a:pt x="1417" y="62456"/>
                  </a:lnTo>
                  <a:lnTo>
                    <a:pt x="4252" y="72624"/>
                  </a:lnTo>
                  <a:lnTo>
                    <a:pt x="8504" y="81338"/>
                  </a:lnTo>
                  <a:lnTo>
                    <a:pt x="15590" y="90053"/>
                  </a:lnTo>
                  <a:lnTo>
                    <a:pt x="24093" y="97316"/>
                  </a:lnTo>
                  <a:lnTo>
                    <a:pt x="34014" y="103126"/>
                  </a:lnTo>
                  <a:lnTo>
                    <a:pt x="43935" y="106031"/>
                  </a:lnTo>
                  <a:lnTo>
                    <a:pt x="55273" y="107483"/>
                  </a:lnTo>
                  <a:lnTo>
                    <a:pt x="65193" y="107483"/>
                  </a:lnTo>
                  <a:lnTo>
                    <a:pt x="76531" y="104578"/>
                  </a:lnTo>
                  <a:lnTo>
                    <a:pt x="86451" y="10022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2" name="Volný tvar 371"/>
            <p:cNvSpPr/>
            <p:nvPr/>
          </p:nvSpPr>
          <p:spPr>
            <a:xfrm>
              <a:off x="6528181" y="2613914"/>
              <a:ext cx="447295" cy="135891"/>
            </a:xfrm>
            <a:custGeom>
              <a:avLst/>
              <a:gdLst/>
              <a:ahLst/>
              <a:cxnLst/>
              <a:rect l="0" t="0" r="0" b="0"/>
              <a:pathLst>
                <a:path w="447295" h="135891">
                  <a:moveTo>
                    <a:pt x="447294" y="0"/>
                  </a:moveTo>
                  <a:lnTo>
                    <a:pt x="437896" y="8128"/>
                  </a:lnTo>
                  <a:lnTo>
                    <a:pt x="429006" y="17145"/>
                  </a:lnTo>
                  <a:lnTo>
                    <a:pt x="421005" y="27813"/>
                  </a:lnTo>
                  <a:lnTo>
                    <a:pt x="413766" y="40005"/>
                  </a:lnTo>
                  <a:lnTo>
                    <a:pt x="407670" y="54356"/>
                  </a:lnTo>
                  <a:lnTo>
                    <a:pt x="405003" y="62484"/>
                  </a:lnTo>
                  <a:lnTo>
                    <a:pt x="402717" y="71247"/>
                  </a:lnTo>
                  <a:lnTo>
                    <a:pt x="400685" y="80645"/>
                  </a:lnTo>
                  <a:lnTo>
                    <a:pt x="398780" y="90932"/>
                  </a:lnTo>
                  <a:lnTo>
                    <a:pt x="397383" y="101981"/>
                  </a:lnTo>
                  <a:lnTo>
                    <a:pt x="396367" y="113919"/>
                  </a:lnTo>
                  <a:lnTo>
                    <a:pt x="393319" y="104013"/>
                  </a:lnTo>
                  <a:lnTo>
                    <a:pt x="389128" y="95631"/>
                  </a:lnTo>
                  <a:lnTo>
                    <a:pt x="384302" y="88392"/>
                  </a:lnTo>
                  <a:lnTo>
                    <a:pt x="378841" y="82550"/>
                  </a:lnTo>
                  <a:lnTo>
                    <a:pt x="372872" y="77978"/>
                  </a:lnTo>
                  <a:lnTo>
                    <a:pt x="366522" y="74803"/>
                  </a:lnTo>
                  <a:lnTo>
                    <a:pt x="359918" y="73025"/>
                  </a:lnTo>
                  <a:lnTo>
                    <a:pt x="353314" y="72644"/>
                  </a:lnTo>
                  <a:lnTo>
                    <a:pt x="346837" y="73533"/>
                  </a:lnTo>
                  <a:lnTo>
                    <a:pt x="340741" y="75692"/>
                  </a:lnTo>
                  <a:lnTo>
                    <a:pt x="334899" y="79502"/>
                  </a:lnTo>
                  <a:lnTo>
                    <a:pt x="329819" y="84455"/>
                  </a:lnTo>
                  <a:lnTo>
                    <a:pt x="325501" y="90805"/>
                  </a:lnTo>
                  <a:lnTo>
                    <a:pt x="322072" y="98679"/>
                  </a:lnTo>
                  <a:lnTo>
                    <a:pt x="319659" y="107823"/>
                  </a:lnTo>
                  <a:lnTo>
                    <a:pt x="318516" y="118237"/>
                  </a:lnTo>
                  <a:lnTo>
                    <a:pt x="301117" y="110617"/>
                  </a:lnTo>
                  <a:lnTo>
                    <a:pt x="281813" y="114300"/>
                  </a:lnTo>
                  <a:lnTo>
                    <a:pt x="279781" y="96139"/>
                  </a:lnTo>
                  <a:lnTo>
                    <a:pt x="264287" y="104267"/>
                  </a:lnTo>
                  <a:lnTo>
                    <a:pt x="252349" y="89027"/>
                  </a:lnTo>
                  <a:lnTo>
                    <a:pt x="245618" y="105537"/>
                  </a:lnTo>
                  <a:lnTo>
                    <a:pt x="225933" y="94742"/>
                  </a:lnTo>
                  <a:lnTo>
                    <a:pt x="219456" y="110363"/>
                  </a:lnTo>
                  <a:lnTo>
                    <a:pt x="203962" y="100711"/>
                  </a:lnTo>
                  <a:lnTo>
                    <a:pt x="197866" y="118999"/>
                  </a:lnTo>
                  <a:lnTo>
                    <a:pt x="177673" y="107188"/>
                  </a:lnTo>
                  <a:lnTo>
                    <a:pt x="173990" y="121920"/>
                  </a:lnTo>
                  <a:lnTo>
                    <a:pt x="157607" y="114427"/>
                  </a:lnTo>
                  <a:lnTo>
                    <a:pt x="150241" y="128524"/>
                  </a:lnTo>
                  <a:lnTo>
                    <a:pt x="143256" y="125857"/>
                  </a:lnTo>
                  <a:lnTo>
                    <a:pt x="138938" y="132969"/>
                  </a:lnTo>
                  <a:lnTo>
                    <a:pt x="133350" y="126111"/>
                  </a:lnTo>
                  <a:lnTo>
                    <a:pt x="129286" y="131826"/>
                  </a:lnTo>
                  <a:lnTo>
                    <a:pt x="123571" y="127127"/>
                  </a:lnTo>
                  <a:lnTo>
                    <a:pt x="118237" y="132461"/>
                  </a:lnTo>
                  <a:lnTo>
                    <a:pt x="111887" y="127508"/>
                  </a:lnTo>
                  <a:lnTo>
                    <a:pt x="108204" y="133604"/>
                  </a:lnTo>
                  <a:lnTo>
                    <a:pt x="103632" y="127508"/>
                  </a:lnTo>
                  <a:lnTo>
                    <a:pt x="97155" y="133223"/>
                  </a:lnTo>
                  <a:lnTo>
                    <a:pt x="92075" y="128270"/>
                  </a:lnTo>
                  <a:lnTo>
                    <a:pt x="86614" y="132969"/>
                  </a:lnTo>
                  <a:lnTo>
                    <a:pt x="79629" y="128778"/>
                  </a:lnTo>
                  <a:lnTo>
                    <a:pt x="74803" y="133604"/>
                  </a:lnTo>
                  <a:lnTo>
                    <a:pt x="69342" y="128016"/>
                  </a:lnTo>
                  <a:lnTo>
                    <a:pt x="62230" y="132969"/>
                  </a:lnTo>
                  <a:lnTo>
                    <a:pt x="56769" y="127889"/>
                  </a:lnTo>
                  <a:lnTo>
                    <a:pt x="51562" y="133223"/>
                  </a:lnTo>
                  <a:lnTo>
                    <a:pt x="45593" y="129159"/>
                  </a:lnTo>
                  <a:lnTo>
                    <a:pt x="40767" y="135509"/>
                  </a:lnTo>
                  <a:lnTo>
                    <a:pt x="35052" y="129413"/>
                  </a:lnTo>
                  <a:lnTo>
                    <a:pt x="28702" y="134112"/>
                  </a:lnTo>
                  <a:lnTo>
                    <a:pt x="22606" y="130175"/>
                  </a:lnTo>
                  <a:lnTo>
                    <a:pt x="16510" y="134366"/>
                  </a:lnTo>
                  <a:lnTo>
                    <a:pt x="8890" y="130302"/>
                  </a:lnTo>
                  <a:lnTo>
                    <a:pt x="0" y="135890"/>
                  </a:lnTo>
                  <a:lnTo>
                    <a:pt x="1016" y="10680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3" name="Volný tvar 372"/>
            <p:cNvSpPr/>
            <p:nvPr/>
          </p:nvSpPr>
          <p:spPr>
            <a:xfrm>
              <a:off x="6528173" y="2613938"/>
              <a:ext cx="447826" cy="135084"/>
            </a:xfrm>
            <a:custGeom>
              <a:avLst/>
              <a:gdLst/>
              <a:ahLst/>
              <a:cxnLst/>
              <a:rect l="0" t="0" r="0" b="0"/>
              <a:pathLst>
                <a:path w="447826" h="135084">
                  <a:moveTo>
                    <a:pt x="1417" y="107485"/>
                  </a:moveTo>
                  <a:lnTo>
                    <a:pt x="0" y="135083"/>
                  </a:lnTo>
                  <a:lnTo>
                    <a:pt x="8503" y="130726"/>
                  </a:lnTo>
                  <a:lnTo>
                    <a:pt x="17006" y="133631"/>
                  </a:lnTo>
                  <a:lnTo>
                    <a:pt x="22674" y="130726"/>
                  </a:lnTo>
                  <a:lnTo>
                    <a:pt x="28343" y="133631"/>
                  </a:lnTo>
                  <a:lnTo>
                    <a:pt x="35429" y="129273"/>
                  </a:lnTo>
                  <a:lnTo>
                    <a:pt x="41098" y="135083"/>
                  </a:lnTo>
                  <a:lnTo>
                    <a:pt x="45349" y="129273"/>
                  </a:lnTo>
                  <a:lnTo>
                    <a:pt x="51018" y="133631"/>
                  </a:lnTo>
                  <a:lnTo>
                    <a:pt x="56686" y="127821"/>
                  </a:lnTo>
                  <a:lnTo>
                    <a:pt x="62355" y="133631"/>
                  </a:lnTo>
                  <a:lnTo>
                    <a:pt x="69441" y="127821"/>
                  </a:lnTo>
                  <a:lnTo>
                    <a:pt x="75110" y="133631"/>
                  </a:lnTo>
                  <a:lnTo>
                    <a:pt x="79362" y="129273"/>
                  </a:lnTo>
                  <a:lnTo>
                    <a:pt x="86447" y="133631"/>
                  </a:lnTo>
                  <a:lnTo>
                    <a:pt x="92116" y="127821"/>
                  </a:lnTo>
                  <a:lnTo>
                    <a:pt x="97785" y="133631"/>
                  </a:lnTo>
                  <a:lnTo>
                    <a:pt x="103453" y="127821"/>
                  </a:lnTo>
                  <a:lnTo>
                    <a:pt x="107705" y="133631"/>
                  </a:lnTo>
                  <a:lnTo>
                    <a:pt x="111957" y="127821"/>
                  </a:lnTo>
                  <a:lnTo>
                    <a:pt x="119042" y="132178"/>
                  </a:lnTo>
                  <a:lnTo>
                    <a:pt x="123294" y="127821"/>
                  </a:lnTo>
                  <a:lnTo>
                    <a:pt x="128963" y="132178"/>
                  </a:lnTo>
                  <a:lnTo>
                    <a:pt x="133213" y="126368"/>
                  </a:lnTo>
                  <a:lnTo>
                    <a:pt x="138882" y="133631"/>
                  </a:lnTo>
                  <a:lnTo>
                    <a:pt x="143134" y="126368"/>
                  </a:lnTo>
                  <a:lnTo>
                    <a:pt x="150220" y="129273"/>
                  </a:lnTo>
                  <a:lnTo>
                    <a:pt x="157306" y="114748"/>
                  </a:lnTo>
                  <a:lnTo>
                    <a:pt x="174312" y="122011"/>
                  </a:lnTo>
                  <a:lnTo>
                    <a:pt x="178563" y="107485"/>
                  </a:lnTo>
                  <a:lnTo>
                    <a:pt x="198403" y="119106"/>
                  </a:lnTo>
                  <a:lnTo>
                    <a:pt x="204072" y="100223"/>
                  </a:lnTo>
                  <a:lnTo>
                    <a:pt x="219661" y="110390"/>
                  </a:lnTo>
                  <a:lnTo>
                    <a:pt x="225330" y="94413"/>
                  </a:lnTo>
                  <a:lnTo>
                    <a:pt x="245170" y="106033"/>
                  </a:lnTo>
                  <a:lnTo>
                    <a:pt x="252256" y="88603"/>
                  </a:lnTo>
                  <a:lnTo>
                    <a:pt x="265011" y="104581"/>
                  </a:lnTo>
                  <a:lnTo>
                    <a:pt x="279182" y="95865"/>
                  </a:lnTo>
                  <a:lnTo>
                    <a:pt x="282017" y="114748"/>
                  </a:lnTo>
                  <a:lnTo>
                    <a:pt x="300440" y="110390"/>
                  </a:lnTo>
                  <a:lnTo>
                    <a:pt x="318863" y="117653"/>
                  </a:lnTo>
                  <a:lnTo>
                    <a:pt x="320280" y="107485"/>
                  </a:lnTo>
                  <a:lnTo>
                    <a:pt x="321697" y="98770"/>
                  </a:lnTo>
                  <a:lnTo>
                    <a:pt x="325949" y="91508"/>
                  </a:lnTo>
                  <a:lnTo>
                    <a:pt x="330200" y="84245"/>
                  </a:lnTo>
                  <a:lnTo>
                    <a:pt x="334452" y="79888"/>
                  </a:lnTo>
                  <a:lnTo>
                    <a:pt x="340120" y="75530"/>
                  </a:lnTo>
                  <a:lnTo>
                    <a:pt x="347207" y="74078"/>
                  </a:lnTo>
                  <a:lnTo>
                    <a:pt x="352875" y="72625"/>
                  </a:lnTo>
                  <a:lnTo>
                    <a:pt x="359961" y="72625"/>
                  </a:lnTo>
                  <a:lnTo>
                    <a:pt x="367046" y="75530"/>
                  </a:lnTo>
                  <a:lnTo>
                    <a:pt x="372715" y="78435"/>
                  </a:lnTo>
                  <a:lnTo>
                    <a:pt x="378384" y="82793"/>
                  </a:lnTo>
                  <a:lnTo>
                    <a:pt x="384052" y="88603"/>
                  </a:lnTo>
                  <a:lnTo>
                    <a:pt x="389721" y="95865"/>
                  </a:lnTo>
                  <a:lnTo>
                    <a:pt x="392556" y="104581"/>
                  </a:lnTo>
                  <a:lnTo>
                    <a:pt x="396807" y="113296"/>
                  </a:lnTo>
                  <a:lnTo>
                    <a:pt x="396807" y="101676"/>
                  </a:lnTo>
                  <a:lnTo>
                    <a:pt x="398224" y="91508"/>
                  </a:lnTo>
                  <a:lnTo>
                    <a:pt x="401058" y="81340"/>
                  </a:lnTo>
                  <a:lnTo>
                    <a:pt x="402476" y="71173"/>
                  </a:lnTo>
                  <a:lnTo>
                    <a:pt x="405310" y="62458"/>
                  </a:lnTo>
                  <a:lnTo>
                    <a:pt x="408145" y="53743"/>
                  </a:lnTo>
                  <a:lnTo>
                    <a:pt x="413813" y="40670"/>
                  </a:lnTo>
                  <a:lnTo>
                    <a:pt x="420899" y="27598"/>
                  </a:lnTo>
                  <a:lnTo>
                    <a:pt x="429402" y="17430"/>
                  </a:lnTo>
                  <a:lnTo>
                    <a:pt x="437905" y="8715"/>
                  </a:lnTo>
                  <a:lnTo>
                    <a:pt x="44782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4" name="Volný tvar 373"/>
            <p:cNvSpPr/>
            <p:nvPr/>
          </p:nvSpPr>
          <p:spPr>
            <a:xfrm>
              <a:off x="7138289" y="2782697"/>
              <a:ext cx="1107949" cy="403607"/>
            </a:xfrm>
            <a:custGeom>
              <a:avLst/>
              <a:gdLst/>
              <a:ahLst/>
              <a:cxnLst/>
              <a:rect l="0" t="0" r="0" b="0"/>
              <a:pathLst>
                <a:path w="1107949" h="403607">
                  <a:moveTo>
                    <a:pt x="292354" y="7366"/>
                  </a:moveTo>
                  <a:lnTo>
                    <a:pt x="317754" y="14097"/>
                  </a:lnTo>
                  <a:lnTo>
                    <a:pt x="341249" y="21336"/>
                  </a:lnTo>
                  <a:lnTo>
                    <a:pt x="363093" y="29337"/>
                  </a:lnTo>
                  <a:lnTo>
                    <a:pt x="383286" y="37846"/>
                  </a:lnTo>
                  <a:lnTo>
                    <a:pt x="402209" y="46990"/>
                  </a:lnTo>
                  <a:lnTo>
                    <a:pt x="419862" y="56388"/>
                  </a:lnTo>
                  <a:lnTo>
                    <a:pt x="436753" y="66421"/>
                  </a:lnTo>
                  <a:lnTo>
                    <a:pt x="452501" y="76708"/>
                  </a:lnTo>
                  <a:lnTo>
                    <a:pt x="467741" y="87503"/>
                  </a:lnTo>
                  <a:lnTo>
                    <a:pt x="496824" y="109601"/>
                  </a:lnTo>
                  <a:lnTo>
                    <a:pt x="525145" y="132207"/>
                  </a:lnTo>
                  <a:lnTo>
                    <a:pt x="554228" y="155194"/>
                  </a:lnTo>
                  <a:lnTo>
                    <a:pt x="585597" y="178054"/>
                  </a:lnTo>
                  <a:lnTo>
                    <a:pt x="602234" y="189230"/>
                  </a:lnTo>
                  <a:lnTo>
                    <a:pt x="620141" y="200279"/>
                  </a:lnTo>
                  <a:lnTo>
                    <a:pt x="639191" y="211074"/>
                  </a:lnTo>
                  <a:lnTo>
                    <a:pt x="659638" y="221488"/>
                  </a:lnTo>
                  <a:lnTo>
                    <a:pt x="681609" y="231521"/>
                  </a:lnTo>
                  <a:lnTo>
                    <a:pt x="705485" y="241300"/>
                  </a:lnTo>
                  <a:lnTo>
                    <a:pt x="730885" y="250571"/>
                  </a:lnTo>
                  <a:lnTo>
                    <a:pt x="758571" y="259334"/>
                  </a:lnTo>
                  <a:lnTo>
                    <a:pt x="788416" y="267462"/>
                  </a:lnTo>
                  <a:lnTo>
                    <a:pt x="820801" y="274955"/>
                  </a:lnTo>
                  <a:lnTo>
                    <a:pt x="855599" y="281940"/>
                  </a:lnTo>
                  <a:lnTo>
                    <a:pt x="874014" y="285115"/>
                  </a:lnTo>
                  <a:lnTo>
                    <a:pt x="893191" y="288163"/>
                  </a:lnTo>
                  <a:lnTo>
                    <a:pt x="913130" y="290957"/>
                  </a:lnTo>
                  <a:lnTo>
                    <a:pt x="933704" y="293624"/>
                  </a:lnTo>
                  <a:lnTo>
                    <a:pt x="955167" y="295910"/>
                  </a:lnTo>
                  <a:lnTo>
                    <a:pt x="977392" y="298196"/>
                  </a:lnTo>
                  <a:lnTo>
                    <a:pt x="995426" y="297180"/>
                  </a:lnTo>
                  <a:lnTo>
                    <a:pt x="1011936" y="297053"/>
                  </a:lnTo>
                  <a:lnTo>
                    <a:pt x="1027176" y="297688"/>
                  </a:lnTo>
                  <a:lnTo>
                    <a:pt x="1040892" y="298704"/>
                  </a:lnTo>
                  <a:lnTo>
                    <a:pt x="1053084" y="300228"/>
                  </a:lnTo>
                  <a:lnTo>
                    <a:pt x="1064006" y="302387"/>
                  </a:lnTo>
                  <a:lnTo>
                    <a:pt x="1073404" y="304927"/>
                  </a:lnTo>
                  <a:lnTo>
                    <a:pt x="1081786" y="307975"/>
                  </a:lnTo>
                  <a:lnTo>
                    <a:pt x="1088898" y="311277"/>
                  </a:lnTo>
                  <a:lnTo>
                    <a:pt x="1094740" y="315087"/>
                  </a:lnTo>
                  <a:lnTo>
                    <a:pt x="1099566" y="319151"/>
                  </a:lnTo>
                  <a:lnTo>
                    <a:pt x="1103249" y="323469"/>
                  </a:lnTo>
                  <a:lnTo>
                    <a:pt x="1105789" y="327787"/>
                  </a:lnTo>
                  <a:lnTo>
                    <a:pt x="1107313" y="332613"/>
                  </a:lnTo>
                  <a:lnTo>
                    <a:pt x="1107948" y="337439"/>
                  </a:lnTo>
                  <a:lnTo>
                    <a:pt x="1107440" y="342392"/>
                  </a:lnTo>
                  <a:lnTo>
                    <a:pt x="1104138" y="352298"/>
                  </a:lnTo>
                  <a:lnTo>
                    <a:pt x="1097407" y="362077"/>
                  </a:lnTo>
                  <a:lnTo>
                    <a:pt x="1087882" y="371602"/>
                  </a:lnTo>
                  <a:lnTo>
                    <a:pt x="1075817" y="380111"/>
                  </a:lnTo>
                  <a:lnTo>
                    <a:pt x="1061593" y="387731"/>
                  </a:lnTo>
                  <a:lnTo>
                    <a:pt x="1045591" y="393700"/>
                  </a:lnTo>
                  <a:lnTo>
                    <a:pt x="1027811" y="398018"/>
                  </a:lnTo>
                  <a:lnTo>
                    <a:pt x="1009015" y="400177"/>
                  </a:lnTo>
                  <a:lnTo>
                    <a:pt x="973582" y="401447"/>
                  </a:lnTo>
                  <a:lnTo>
                    <a:pt x="936879" y="402844"/>
                  </a:lnTo>
                  <a:lnTo>
                    <a:pt x="899160" y="403606"/>
                  </a:lnTo>
                  <a:lnTo>
                    <a:pt x="860425" y="403479"/>
                  </a:lnTo>
                  <a:lnTo>
                    <a:pt x="821182" y="402209"/>
                  </a:lnTo>
                  <a:lnTo>
                    <a:pt x="781431" y="399415"/>
                  </a:lnTo>
                  <a:lnTo>
                    <a:pt x="741426" y="394970"/>
                  </a:lnTo>
                  <a:lnTo>
                    <a:pt x="701294" y="388239"/>
                  </a:lnTo>
                  <a:lnTo>
                    <a:pt x="661543" y="379222"/>
                  </a:lnTo>
                  <a:lnTo>
                    <a:pt x="621919" y="367538"/>
                  </a:lnTo>
                  <a:lnTo>
                    <a:pt x="602361" y="360426"/>
                  </a:lnTo>
                  <a:lnTo>
                    <a:pt x="582930" y="352552"/>
                  </a:lnTo>
                  <a:lnTo>
                    <a:pt x="563880" y="343789"/>
                  </a:lnTo>
                  <a:lnTo>
                    <a:pt x="544830" y="334137"/>
                  </a:lnTo>
                  <a:lnTo>
                    <a:pt x="526161" y="323596"/>
                  </a:lnTo>
                  <a:lnTo>
                    <a:pt x="507746" y="312039"/>
                  </a:lnTo>
                  <a:lnTo>
                    <a:pt x="489585" y="299466"/>
                  </a:lnTo>
                  <a:lnTo>
                    <a:pt x="471678" y="286004"/>
                  </a:lnTo>
                  <a:lnTo>
                    <a:pt x="454406" y="271399"/>
                  </a:lnTo>
                  <a:lnTo>
                    <a:pt x="437261" y="255524"/>
                  </a:lnTo>
                  <a:lnTo>
                    <a:pt x="420751" y="238506"/>
                  </a:lnTo>
                  <a:lnTo>
                    <a:pt x="404368" y="220218"/>
                  </a:lnTo>
                  <a:lnTo>
                    <a:pt x="390017" y="207010"/>
                  </a:lnTo>
                  <a:lnTo>
                    <a:pt x="375666" y="194945"/>
                  </a:lnTo>
                  <a:lnTo>
                    <a:pt x="361188" y="183896"/>
                  </a:lnTo>
                  <a:lnTo>
                    <a:pt x="346837" y="173990"/>
                  </a:lnTo>
                  <a:lnTo>
                    <a:pt x="332740" y="164973"/>
                  </a:lnTo>
                  <a:lnTo>
                    <a:pt x="318389" y="157226"/>
                  </a:lnTo>
                  <a:lnTo>
                    <a:pt x="304419" y="150241"/>
                  </a:lnTo>
                  <a:lnTo>
                    <a:pt x="290322" y="144272"/>
                  </a:lnTo>
                  <a:lnTo>
                    <a:pt x="276479" y="139065"/>
                  </a:lnTo>
                  <a:lnTo>
                    <a:pt x="262763" y="134620"/>
                  </a:lnTo>
                  <a:lnTo>
                    <a:pt x="235585" y="128270"/>
                  </a:lnTo>
                  <a:lnTo>
                    <a:pt x="209169" y="124841"/>
                  </a:lnTo>
                  <a:lnTo>
                    <a:pt x="183515" y="123571"/>
                  </a:lnTo>
                  <a:lnTo>
                    <a:pt x="158496" y="124460"/>
                  </a:lnTo>
                  <a:lnTo>
                    <a:pt x="134747" y="127127"/>
                  </a:lnTo>
                  <a:lnTo>
                    <a:pt x="111887" y="131191"/>
                  </a:lnTo>
                  <a:lnTo>
                    <a:pt x="90297" y="136271"/>
                  </a:lnTo>
                  <a:lnTo>
                    <a:pt x="69850" y="142240"/>
                  </a:lnTo>
                  <a:lnTo>
                    <a:pt x="50673" y="148336"/>
                  </a:lnTo>
                  <a:lnTo>
                    <a:pt x="33147" y="154686"/>
                  </a:lnTo>
                  <a:lnTo>
                    <a:pt x="17145" y="160528"/>
                  </a:lnTo>
                  <a:lnTo>
                    <a:pt x="13208" y="162687"/>
                  </a:lnTo>
                  <a:lnTo>
                    <a:pt x="9652" y="163195"/>
                  </a:lnTo>
                  <a:lnTo>
                    <a:pt x="6223" y="162687"/>
                  </a:lnTo>
                  <a:lnTo>
                    <a:pt x="3556" y="161290"/>
                  </a:lnTo>
                  <a:lnTo>
                    <a:pt x="1397" y="159385"/>
                  </a:lnTo>
                  <a:lnTo>
                    <a:pt x="127" y="156845"/>
                  </a:lnTo>
                  <a:lnTo>
                    <a:pt x="0" y="154178"/>
                  </a:lnTo>
                  <a:lnTo>
                    <a:pt x="1143" y="151511"/>
                  </a:lnTo>
                  <a:lnTo>
                    <a:pt x="6223" y="137287"/>
                  </a:lnTo>
                  <a:lnTo>
                    <a:pt x="12827" y="122936"/>
                  </a:lnTo>
                  <a:lnTo>
                    <a:pt x="20955" y="108331"/>
                  </a:lnTo>
                  <a:lnTo>
                    <a:pt x="30353" y="94234"/>
                  </a:lnTo>
                  <a:lnTo>
                    <a:pt x="41148" y="80391"/>
                  </a:lnTo>
                  <a:lnTo>
                    <a:pt x="53721" y="67183"/>
                  </a:lnTo>
                  <a:lnTo>
                    <a:pt x="67564" y="54483"/>
                  </a:lnTo>
                  <a:lnTo>
                    <a:pt x="83058" y="42926"/>
                  </a:lnTo>
                  <a:lnTo>
                    <a:pt x="100203" y="32131"/>
                  </a:lnTo>
                  <a:lnTo>
                    <a:pt x="118745" y="22860"/>
                  </a:lnTo>
                  <a:lnTo>
                    <a:pt x="138938" y="14732"/>
                  </a:lnTo>
                  <a:lnTo>
                    <a:pt x="160782" y="8255"/>
                  </a:lnTo>
                  <a:lnTo>
                    <a:pt x="184150" y="3556"/>
                  </a:lnTo>
                  <a:lnTo>
                    <a:pt x="196723" y="1905"/>
                  </a:lnTo>
                  <a:lnTo>
                    <a:pt x="209423" y="762"/>
                  </a:lnTo>
                  <a:lnTo>
                    <a:pt x="222758" y="0"/>
                  </a:lnTo>
                  <a:lnTo>
                    <a:pt x="236347" y="0"/>
                  </a:lnTo>
                  <a:lnTo>
                    <a:pt x="250317" y="508"/>
                  </a:lnTo>
                  <a:lnTo>
                    <a:pt x="264795" y="1651"/>
                  </a:lnTo>
                  <a:close/>
                </a:path>
              </a:pathLst>
            </a:custGeom>
            <a:solidFill>
              <a:srgbClr val="C42300"/>
            </a:solidFill>
            <a:ln w="0" cap="flat" cmpd="sng" algn="ctr">
              <a:solidFill>
                <a:srgbClr val="C42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5" name="Volný tvar 374"/>
            <p:cNvSpPr/>
            <p:nvPr/>
          </p:nvSpPr>
          <p:spPr>
            <a:xfrm>
              <a:off x="7137551" y="2782425"/>
              <a:ext cx="1108230" cy="403797"/>
            </a:xfrm>
            <a:custGeom>
              <a:avLst/>
              <a:gdLst/>
              <a:ahLst/>
              <a:cxnLst/>
              <a:rect l="0" t="0" r="0" b="0"/>
              <a:pathLst>
                <a:path w="1108230" h="403797">
                  <a:moveTo>
                    <a:pt x="265012" y="1453"/>
                  </a:moveTo>
                  <a:lnTo>
                    <a:pt x="250840" y="1453"/>
                  </a:lnTo>
                  <a:lnTo>
                    <a:pt x="236668" y="0"/>
                  </a:lnTo>
                  <a:lnTo>
                    <a:pt x="223914" y="0"/>
                  </a:lnTo>
                  <a:lnTo>
                    <a:pt x="209742" y="1453"/>
                  </a:lnTo>
                  <a:lnTo>
                    <a:pt x="196987" y="1453"/>
                  </a:lnTo>
                  <a:lnTo>
                    <a:pt x="185650" y="4358"/>
                  </a:lnTo>
                  <a:lnTo>
                    <a:pt x="161558" y="8715"/>
                  </a:lnTo>
                  <a:lnTo>
                    <a:pt x="140300" y="14525"/>
                  </a:lnTo>
                  <a:lnTo>
                    <a:pt x="119042" y="23240"/>
                  </a:lnTo>
                  <a:lnTo>
                    <a:pt x="100620" y="31955"/>
                  </a:lnTo>
                  <a:lnTo>
                    <a:pt x="83614" y="43575"/>
                  </a:lnTo>
                  <a:lnTo>
                    <a:pt x="68025" y="55195"/>
                  </a:lnTo>
                  <a:lnTo>
                    <a:pt x="53853" y="66815"/>
                  </a:lnTo>
                  <a:lnTo>
                    <a:pt x="42515" y="81340"/>
                  </a:lnTo>
                  <a:lnTo>
                    <a:pt x="31178" y="94413"/>
                  </a:lnTo>
                  <a:lnTo>
                    <a:pt x="21258" y="108938"/>
                  </a:lnTo>
                  <a:lnTo>
                    <a:pt x="14172" y="123463"/>
                  </a:lnTo>
                  <a:lnTo>
                    <a:pt x="7086" y="137988"/>
                  </a:lnTo>
                  <a:lnTo>
                    <a:pt x="1417" y="152513"/>
                  </a:lnTo>
                  <a:lnTo>
                    <a:pt x="0" y="153966"/>
                  </a:lnTo>
                  <a:lnTo>
                    <a:pt x="1417" y="156870"/>
                  </a:lnTo>
                  <a:lnTo>
                    <a:pt x="2835" y="159775"/>
                  </a:lnTo>
                  <a:lnTo>
                    <a:pt x="4252" y="161228"/>
                  </a:lnTo>
                  <a:lnTo>
                    <a:pt x="7086" y="162681"/>
                  </a:lnTo>
                  <a:lnTo>
                    <a:pt x="9920" y="164133"/>
                  </a:lnTo>
                  <a:lnTo>
                    <a:pt x="14172" y="162681"/>
                  </a:lnTo>
                  <a:lnTo>
                    <a:pt x="18423" y="161228"/>
                  </a:lnTo>
                  <a:lnTo>
                    <a:pt x="34012" y="155418"/>
                  </a:lnTo>
                  <a:lnTo>
                    <a:pt x="51019" y="148155"/>
                  </a:lnTo>
                  <a:lnTo>
                    <a:pt x="70859" y="142346"/>
                  </a:lnTo>
                  <a:lnTo>
                    <a:pt x="90699" y="136535"/>
                  </a:lnTo>
                  <a:lnTo>
                    <a:pt x="111957" y="132178"/>
                  </a:lnTo>
                  <a:lnTo>
                    <a:pt x="136048" y="127820"/>
                  </a:lnTo>
                  <a:lnTo>
                    <a:pt x="158724" y="124915"/>
                  </a:lnTo>
                  <a:lnTo>
                    <a:pt x="184232" y="123463"/>
                  </a:lnTo>
                  <a:lnTo>
                    <a:pt x="209742" y="124915"/>
                  </a:lnTo>
                  <a:lnTo>
                    <a:pt x="236668" y="127820"/>
                  </a:lnTo>
                  <a:lnTo>
                    <a:pt x="263594" y="135083"/>
                  </a:lnTo>
                  <a:lnTo>
                    <a:pt x="277766" y="139440"/>
                  </a:lnTo>
                  <a:lnTo>
                    <a:pt x="290520" y="143798"/>
                  </a:lnTo>
                  <a:lnTo>
                    <a:pt x="304692" y="151060"/>
                  </a:lnTo>
                  <a:lnTo>
                    <a:pt x="318864" y="156870"/>
                  </a:lnTo>
                  <a:lnTo>
                    <a:pt x="333036" y="165585"/>
                  </a:lnTo>
                  <a:lnTo>
                    <a:pt x="347208" y="174301"/>
                  </a:lnTo>
                  <a:lnTo>
                    <a:pt x="361380" y="184468"/>
                  </a:lnTo>
                  <a:lnTo>
                    <a:pt x="376968" y="194636"/>
                  </a:lnTo>
                  <a:lnTo>
                    <a:pt x="391140" y="207708"/>
                  </a:lnTo>
                  <a:lnTo>
                    <a:pt x="405312" y="220780"/>
                  </a:lnTo>
                  <a:lnTo>
                    <a:pt x="420901" y="238210"/>
                  </a:lnTo>
                  <a:lnTo>
                    <a:pt x="437907" y="255641"/>
                  </a:lnTo>
                  <a:lnTo>
                    <a:pt x="454913" y="271618"/>
                  </a:lnTo>
                  <a:lnTo>
                    <a:pt x="471919" y="286143"/>
                  </a:lnTo>
                  <a:lnTo>
                    <a:pt x="490342" y="299216"/>
                  </a:lnTo>
                  <a:lnTo>
                    <a:pt x="508765" y="312288"/>
                  </a:lnTo>
                  <a:lnTo>
                    <a:pt x="527188" y="323908"/>
                  </a:lnTo>
                  <a:lnTo>
                    <a:pt x="545612" y="334076"/>
                  </a:lnTo>
                  <a:lnTo>
                    <a:pt x="564035" y="344243"/>
                  </a:lnTo>
                  <a:lnTo>
                    <a:pt x="583875" y="352958"/>
                  </a:lnTo>
                  <a:lnTo>
                    <a:pt x="603716" y="360221"/>
                  </a:lnTo>
                  <a:lnTo>
                    <a:pt x="622139" y="367483"/>
                  </a:lnTo>
                  <a:lnTo>
                    <a:pt x="661820" y="379103"/>
                  </a:lnTo>
                  <a:lnTo>
                    <a:pt x="701501" y="389271"/>
                  </a:lnTo>
                  <a:lnTo>
                    <a:pt x="742599" y="395081"/>
                  </a:lnTo>
                  <a:lnTo>
                    <a:pt x="782280" y="399438"/>
                  </a:lnTo>
                  <a:lnTo>
                    <a:pt x="821961" y="402343"/>
                  </a:lnTo>
                  <a:lnTo>
                    <a:pt x="861641" y="403796"/>
                  </a:lnTo>
                  <a:lnTo>
                    <a:pt x="899905" y="403796"/>
                  </a:lnTo>
                  <a:lnTo>
                    <a:pt x="938168" y="403796"/>
                  </a:lnTo>
                  <a:lnTo>
                    <a:pt x="973598" y="402343"/>
                  </a:lnTo>
                  <a:lnTo>
                    <a:pt x="1009028" y="400891"/>
                  </a:lnTo>
                  <a:lnTo>
                    <a:pt x="1028868" y="397986"/>
                  </a:lnTo>
                  <a:lnTo>
                    <a:pt x="1045874" y="393628"/>
                  </a:lnTo>
                  <a:lnTo>
                    <a:pt x="1062880" y="387818"/>
                  </a:lnTo>
                  <a:lnTo>
                    <a:pt x="1077051" y="380556"/>
                  </a:lnTo>
                  <a:lnTo>
                    <a:pt x="1088389" y="371841"/>
                  </a:lnTo>
                  <a:lnTo>
                    <a:pt x="1098309" y="363126"/>
                  </a:lnTo>
                  <a:lnTo>
                    <a:pt x="1105395" y="352958"/>
                  </a:lnTo>
                  <a:lnTo>
                    <a:pt x="1108229" y="342791"/>
                  </a:lnTo>
                  <a:lnTo>
                    <a:pt x="1108229" y="338433"/>
                  </a:lnTo>
                  <a:lnTo>
                    <a:pt x="1108229" y="332623"/>
                  </a:lnTo>
                  <a:lnTo>
                    <a:pt x="1106812" y="328266"/>
                  </a:lnTo>
                  <a:lnTo>
                    <a:pt x="1103978" y="323908"/>
                  </a:lnTo>
                  <a:lnTo>
                    <a:pt x="1099726" y="319551"/>
                  </a:lnTo>
                  <a:lnTo>
                    <a:pt x="1095475" y="315193"/>
                  </a:lnTo>
                  <a:lnTo>
                    <a:pt x="1089807" y="312288"/>
                  </a:lnTo>
                  <a:lnTo>
                    <a:pt x="1082720" y="307931"/>
                  </a:lnTo>
                  <a:lnTo>
                    <a:pt x="1074218" y="305025"/>
                  </a:lnTo>
                  <a:lnTo>
                    <a:pt x="1064297" y="302121"/>
                  </a:lnTo>
                  <a:lnTo>
                    <a:pt x="1054377" y="300668"/>
                  </a:lnTo>
                  <a:lnTo>
                    <a:pt x="1041623" y="299216"/>
                  </a:lnTo>
                  <a:lnTo>
                    <a:pt x="1027451" y="297763"/>
                  </a:lnTo>
                  <a:lnTo>
                    <a:pt x="1013279" y="297763"/>
                  </a:lnTo>
                  <a:lnTo>
                    <a:pt x="996273" y="297763"/>
                  </a:lnTo>
                  <a:lnTo>
                    <a:pt x="977850" y="297763"/>
                  </a:lnTo>
                  <a:lnTo>
                    <a:pt x="956592" y="296311"/>
                  </a:lnTo>
                  <a:lnTo>
                    <a:pt x="933918" y="293405"/>
                  </a:lnTo>
                  <a:lnTo>
                    <a:pt x="914077" y="290501"/>
                  </a:lnTo>
                  <a:lnTo>
                    <a:pt x="894236" y="289048"/>
                  </a:lnTo>
                  <a:lnTo>
                    <a:pt x="874396" y="286143"/>
                  </a:lnTo>
                  <a:lnTo>
                    <a:pt x="855973" y="281785"/>
                  </a:lnTo>
                  <a:lnTo>
                    <a:pt x="821961" y="275976"/>
                  </a:lnTo>
                  <a:lnTo>
                    <a:pt x="789365" y="267261"/>
                  </a:lnTo>
                  <a:lnTo>
                    <a:pt x="759605" y="259998"/>
                  </a:lnTo>
                  <a:lnTo>
                    <a:pt x="731262" y="251283"/>
                  </a:lnTo>
                  <a:lnTo>
                    <a:pt x="705752" y="241115"/>
                  </a:lnTo>
                  <a:lnTo>
                    <a:pt x="683078" y="232400"/>
                  </a:lnTo>
                  <a:lnTo>
                    <a:pt x="660402" y="222233"/>
                  </a:lnTo>
                  <a:lnTo>
                    <a:pt x="640563" y="212065"/>
                  </a:lnTo>
                  <a:lnTo>
                    <a:pt x="620722" y="200445"/>
                  </a:lnTo>
                  <a:lnTo>
                    <a:pt x="603716" y="188825"/>
                  </a:lnTo>
                  <a:lnTo>
                    <a:pt x="586710" y="178658"/>
                  </a:lnTo>
                  <a:lnTo>
                    <a:pt x="555532" y="155418"/>
                  </a:lnTo>
                  <a:lnTo>
                    <a:pt x="525771" y="132178"/>
                  </a:lnTo>
                  <a:lnTo>
                    <a:pt x="497428" y="110390"/>
                  </a:lnTo>
                  <a:lnTo>
                    <a:pt x="469085" y="87150"/>
                  </a:lnTo>
                  <a:lnTo>
                    <a:pt x="453496" y="76983"/>
                  </a:lnTo>
                  <a:lnTo>
                    <a:pt x="437907" y="66815"/>
                  </a:lnTo>
                  <a:lnTo>
                    <a:pt x="420901" y="56648"/>
                  </a:lnTo>
                  <a:lnTo>
                    <a:pt x="402477" y="46480"/>
                  </a:lnTo>
                  <a:lnTo>
                    <a:pt x="384054" y="37765"/>
                  </a:lnTo>
                  <a:lnTo>
                    <a:pt x="364214" y="29050"/>
                  </a:lnTo>
                  <a:lnTo>
                    <a:pt x="341539" y="21788"/>
                  </a:lnTo>
                  <a:lnTo>
                    <a:pt x="318864" y="14525"/>
                  </a:lnTo>
                  <a:lnTo>
                    <a:pt x="293355" y="726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6" name="Volný tvar 375"/>
            <p:cNvSpPr/>
            <p:nvPr/>
          </p:nvSpPr>
          <p:spPr>
            <a:xfrm>
              <a:off x="7555357" y="2471420"/>
              <a:ext cx="621666" cy="206884"/>
            </a:xfrm>
            <a:custGeom>
              <a:avLst/>
              <a:gdLst/>
              <a:ahLst/>
              <a:cxnLst/>
              <a:rect l="0" t="0" r="0" b="0"/>
              <a:pathLst>
                <a:path w="621666" h="206884">
                  <a:moveTo>
                    <a:pt x="590169" y="23876"/>
                  </a:moveTo>
                  <a:lnTo>
                    <a:pt x="559816" y="33274"/>
                  </a:lnTo>
                  <a:lnTo>
                    <a:pt x="530098" y="42291"/>
                  </a:lnTo>
                  <a:lnTo>
                    <a:pt x="501650" y="51054"/>
                  </a:lnTo>
                  <a:lnTo>
                    <a:pt x="474345" y="59563"/>
                  </a:lnTo>
                  <a:lnTo>
                    <a:pt x="447802" y="67564"/>
                  </a:lnTo>
                  <a:lnTo>
                    <a:pt x="422275" y="75565"/>
                  </a:lnTo>
                  <a:lnTo>
                    <a:pt x="397637" y="83058"/>
                  </a:lnTo>
                  <a:lnTo>
                    <a:pt x="374015" y="90424"/>
                  </a:lnTo>
                  <a:lnTo>
                    <a:pt x="351282" y="97409"/>
                  </a:lnTo>
                  <a:lnTo>
                    <a:pt x="329438" y="104013"/>
                  </a:lnTo>
                  <a:lnTo>
                    <a:pt x="308483" y="110617"/>
                  </a:lnTo>
                  <a:lnTo>
                    <a:pt x="288417" y="116713"/>
                  </a:lnTo>
                  <a:lnTo>
                    <a:pt x="269240" y="122809"/>
                  </a:lnTo>
                  <a:lnTo>
                    <a:pt x="250825" y="128397"/>
                  </a:lnTo>
                  <a:lnTo>
                    <a:pt x="233299" y="133858"/>
                  </a:lnTo>
                  <a:lnTo>
                    <a:pt x="216408" y="139065"/>
                  </a:lnTo>
                  <a:lnTo>
                    <a:pt x="200406" y="144018"/>
                  </a:lnTo>
                  <a:lnTo>
                    <a:pt x="185166" y="148717"/>
                  </a:lnTo>
                  <a:lnTo>
                    <a:pt x="170688" y="153162"/>
                  </a:lnTo>
                  <a:lnTo>
                    <a:pt x="156845" y="157480"/>
                  </a:lnTo>
                  <a:lnTo>
                    <a:pt x="143764" y="161544"/>
                  </a:lnTo>
                  <a:lnTo>
                    <a:pt x="119888" y="168910"/>
                  </a:lnTo>
                  <a:lnTo>
                    <a:pt x="98425" y="175768"/>
                  </a:lnTo>
                  <a:lnTo>
                    <a:pt x="79629" y="181610"/>
                  </a:lnTo>
                  <a:lnTo>
                    <a:pt x="63119" y="186817"/>
                  </a:lnTo>
                  <a:lnTo>
                    <a:pt x="48895" y="191135"/>
                  </a:lnTo>
                  <a:lnTo>
                    <a:pt x="36830" y="195072"/>
                  </a:lnTo>
                  <a:lnTo>
                    <a:pt x="26670" y="198247"/>
                  </a:lnTo>
                  <a:lnTo>
                    <a:pt x="18415" y="200914"/>
                  </a:lnTo>
                  <a:lnTo>
                    <a:pt x="11811" y="202946"/>
                  </a:lnTo>
                  <a:lnTo>
                    <a:pt x="6731" y="204597"/>
                  </a:lnTo>
                  <a:lnTo>
                    <a:pt x="3175" y="205740"/>
                  </a:lnTo>
                  <a:lnTo>
                    <a:pt x="1143" y="206375"/>
                  </a:lnTo>
                  <a:lnTo>
                    <a:pt x="0" y="206883"/>
                  </a:lnTo>
                  <a:lnTo>
                    <a:pt x="762" y="206629"/>
                  </a:lnTo>
                  <a:lnTo>
                    <a:pt x="2540" y="205994"/>
                  </a:lnTo>
                  <a:lnTo>
                    <a:pt x="4826" y="205232"/>
                  </a:lnTo>
                  <a:lnTo>
                    <a:pt x="10795" y="203200"/>
                  </a:lnTo>
                  <a:lnTo>
                    <a:pt x="17526" y="200914"/>
                  </a:lnTo>
                  <a:lnTo>
                    <a:pt x="15367" y="198247"/>
                  </a:lnTo>
                  <a:lnTo>
                    <a:pt x="13970" y="195580"/>
                  </a:lnTo>
                  <a:lnTo>
                    <a:pt x="13335" y="192532"/>
                  </a:lnTo>
                  <a:lnTo>
                    <a:pt x="13335" y="189484"/>
                  </a:lnTo>
                  <a:lnTo>
                    <a:pt x="15240" y="182499"/>
                  </a:lnTo>
                  <a:lnTo>
                    <a:pt x="20066" y="175006"/>
                  </a:lnTo>
                  <a:lnTo>
                    <a:pt x="27305" y="166878"/>
                  </a:lnTo>
                  <a:lnTo>
                    <a:pt x="36957" y="158369"/>
                  </a:lnTo>
                  <a:lnTo>
                    <a:pt x="48895" y="149352"/>
                  </a:lnTo>
                  <a:lnTo>
                    <a:pt x="62738" y="139954"/>
                  </a:lnTo>
                  <a:lnTo>
                    <a:pt x="78613" y="130302"/>
                  </a:lnTo>
                  <a:lnTo>
                    <a:pt x="96139" y="120650"/>
                  </a:lnTo>
                  <a:lnTo>
                    <a:pt x="115316" y="110617"/>
                  </a:lnTo>
                  <a:lnTo>
                    <a:pt x="136017" y="100711"/>
                  </a:lnTo>
                  <a:lnTo>
                    <a:pt x="157988" y="90678"/>
                  </a:lnTo>
                  <a:lnTo>
                    <a:pt x="181102" y="80899"/>
                  </a:lnTo>
                  <a:lnTo>
                    <a:pt x="205232" y="71374"/>
                  </a:lnTo>
                  <a:lnTo>
                    <a:pt x="230124" y="61849"/>
                  </a:lnTo>
                  <a:lnTo>
                    <a:pt x="255778" y="53086"/>
                  </a:lnTo>
                  <a:lnTo>
                    <a:pt x="281940" y="44450"/>
                  </a:lnTo>
                  <a:lnTo>
                    <a:pt x="335407" y="29083"/>
                  </a:lnTo>
                  <a:lnTo>
                    <a:pt x="389255" y="16129"/>
                  </a:lnTo>
                  <a:lnTo>
                    <a:pt x="416052" y="11049"/>
                  </a:lnTo>
                  <a:lnTo>
                    <a:pt x="442214" y="6731"/>
                  </a:lnTo>
                  <a:lnTo>
                    <a:pt x="468122" y="3429"/>
                  </a:lnTo>
                  <a:lnTo>
                    <a:pt x="493268" y="1143"/>
                  </a:lnTo>
                  <a:lnTo>
                    <a:pt x="517525" y="0"/>
                  </a:lnTo>
                  <a:lnTo>
                    <a:pt x="540893" y="0"/>
                  </a:lnTo>
                  <a:lnTo>
                    <a:pt x="563118" y="1524"/>
                  </a:lnTo>
                  <a:lnTo>
                    <a:pt x="584327" y="4445"/>
                  </a:lnTo>
                  <a:lnTo>
                    <a:pt x="603885" y="8509"/>
                  </a:lnTo>
                  <a:lnTo>
                    <a:pt x="621665" y="14224"/>
                  </a:lnTo>
                  <a:close/>
                </a:path>
              </a:pathLst>
            </a:custGeom>
            <a:solidFill>
              <a:srgbClr val="7C0000"/>
            </a:solidFill>
            <a:ln w="0" cap="flat" cmpd="sng" algn="ctr">
              <a:solidFill>
                <a:srgbClr val="7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7" name="Volný tvar 376"/>
            <p:cNvSpPr/>
            <p:nvPr/>
          </p:nvSpPr>
          <p:spPr>
            <a:xfrm>
              <a:off x="7548245" y="2835021"/>
              <a:ext cx="567437" cy="263018"/>
            </a:xfrm>
            <a:custGeom>
              <a:avLst/>
              <a:gdLst/>
              <a:ahLst/>
              <a:cxnLst/>
              <a:rect l="0" t="0" r="0" b="0"/>
              <a:pathLst>
                <a:path w="567437" h="263018">
                  <a:moveTo>
                    <a:pt x="532003" y="253746"/>
                  </a:moveTo>
                  <a:lnTo>
                    <a:pt x="497713" y="259207"/>
                  </a:lnTo>
                  <a:lnTo>
                    <a:pt x="464439" y="262255"/>
                  </a:lnTo>
                  <a:lnTo>
                    <a:pt x="431927" y="263017"/>
                  </a:lnTo>
                  <a:lnTo>
                    <a:pt x="400685" y="261747"/>
                  </a:lnTo>
                  <a:lnTo>
                    <a:pt x="370332" y="258445"/>
                  </a:lnTo>
                  <a:lnTo>
                    <a:pt x="340995" y="253238"/>
                  </a:lnTo>
                  <a:lnTo>
                    <a:pt x="312928" y="246634"/>
                  </a:lnTo>
                  <a:lnTo>
                    <a:pt x="285750" y="238379"/>
                  </a:lnTo>
                  <a:lnTo>
                    <a:pt x="259715" y="228727"/>
                  </a:lnTo>
                  <a:lnTo>
                    <a:pt x="234823" y="218186"/>
                  </a:lnTo>
                  <a:lnTo>
                    <a:pt x="211201" y="206375"/>
                  </a:lnTo>
                  <a:lnTo>
                    <a:pt x="188595" y="193929"/>
                  </a:lnTo>
                  <a:lnTo>
                    <a:pt x="167259" y="180721"/>
                  </a:lnTo>
                  <a:lnTo>
                    <a:pt x="146939" y="166878"/>
                  </a:lnTo>
                  <a:lnTo>
                    <a:pt x="128143" y="152781"/>
                  </a:lnTo>
                  <a:lnTo>
                    <a:pt x="110363" y="138303"/>
                  </a:lnTo>
                  <a:lnTo>
                    <a:pt x="93853" y="123825"/>
                  </a:lnTo>
                  <a:lnTo>
                    <a:pt x="78613" y="109474"/>
                  </a:lnTo>
                  <a:lnTo>
                    <a:pt x="64643" y="95250"/>
                  </a:lnTo>
                  <a:lnTo>
                    <a:pt x="52070" y="81661"/>
                  </a:lnTo>
                  <a:lnTo>
                    <a:pt x="40640" y="68453"/>
                  </a:lnTo>
                  <a:lnTo>
                    <a:pt x="30734" y="55753"/>
                  </a:lnTo>
                  <a:lnTo>
                    <a:pt x="22225" y="44323"/>
                  </a:lnTo>
                  <a:lnTo>
                    <a:pt x="14859" y="33655"/>
                  </a:lnTo>
                  <a:lnTo>
                    <a:pt x="9017" y="24257"/>
                  </a:lnTo>
                  <a:lnTo>
                    <a:pt x="4699" y="16129"/>
                  </a:lnTo>
                  <a:lnTo>
                    <a:pt x="1651" y="9398"/>
                  </a:lnTo>
                  <a:lnTo>
                    <a:pt x="127" y="4445"/>
                  </a:lnTo>
                  <a:lnTo>
                    <a:pt x="0" y="1270"/>
                  </a:lnTo>
                  <a:lnTo>
                    <a:pt x="1397" y="0"/>
                  </a:lnTo>
                  <a:lnTo>
                    <a:pt x="2667" y="254"/>
                  </a:lnTo>
                  <a:lnTo>
                    <a:pt x="4445" y="1016"/>
                  </a:lnTo>
                  <a:lnTo>
                    <a:pt x="30861" y="16637"/>
                  </a:lnTo>
                  <a:lnTo>
                    <a:pt x="55372" y="33401"/>
                  </a:lnTo>
                  <a:lnTo>
                    <a:pt x="78486" y="50673"/>
                  </a:lnTo>
                  <a:lnTo>
                    <a:pt x="101219" y="68580"/>
                  </a:lnTo>
                  <a:lnTo>
                    <a:pt x="123698" y="86741"/>
                  </a:lnTo>
                  <a:lnTo>
                    <a:pt x="146939" y="104902"/>
                  </a:lnTo>
                  <a:lnTo>
                    <a:pt x="171577" y="122809"/>
                  </a:lnTo>
                  <a:lnTo>
                    <a:pt x="198247" y="140589"/>
                  </a:lnTo>
                  <a:lnTo>
                    <a:pt x="212598" y="149352"/>
                  </a:lnTo>
                  <a:lnTo>
                    <a:pt x="227711" y="157861"/>
                  </a:lnTo>
                  <a:lnTo>
                    <a:pt x="243586" y="166116"/>
                  </a:lnTo>
                  <a:lnTo>
                    <a:pt x="260604" y="174244"/>
                  </a:lnTo>
                  <a:lnTo>
                    <a:pt x="278511" y="182118"/>
                  </a:lnTo>
                  <a:lnTo>
                    <a:pt x="297434" y="189865"/>
                  </a:lnTo>
                  <a:lnTo>
                    <a:pt x="317754" y="197104"/>
                  </a:lnTo>
                  <a:lnTo>
                    <a:pt x="339217" y="204089"/>
                  </a:lnTo>
                  <a:lnTo>
                    <a:pt x="362077" y="210947"/>
                  </a:lnTo>
                  <a:lnTo>
                    <a:pt x="386461" y="217170"/>
                  </a:lnTo>
                  <a:lnTo>
                    <a:pt x="412242" y="223139"/>
                  </a:lnTo>
                  <a:lnTo>
                    <a:pt x="439801" y="228473"/>
                  </a:lnTo>
                  <a:lnTo>
                    <a:pt x="468884" y="233553"/>
                  </a:lnTo>
                  <a:lnTo>
                    <a:pt x="499872" y="238252"/>
                  </a:lnTo>
                  <a:lnTo>
                    <a:pt x="532511" y="242316"/>
                  </a:lnTo>
                  <a:lnTo>
                    <a:pt x="567436" y="245872"/>
                  </a:lnTo>
                  <a:close/>
                </a:path>
              </a:pathLst>
            </a:custGeom>
            <a:solidFill>
              <a:srgbClr val="7C0000"/>
            </a:solidFill>
            <a:ln w="0" cap="flat" cmpd="sng" algn="ctr">
              <a:solidFill>
                <a:srgbClr val="7C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8" name="Volný tvar 377"/>
            <p:cNvSpPr/>
            <p:nvPr/>
          </p:nvSpPr>
          <p:spPr>
            <a:xfrm>
              <a:off x="7205853" y="2524125"/>
              <a:ext cx="47245" cy="69216"/>
            </a:xfrm>
            <a:custGeom>
              <a:avLst/>
              <a:gdLst/>
              <a:ahLst/>
              <a:cxnLst/>
              <a:rect l="0" t="0" r="0" b="0"/>
              <a:pathLst>
                <a:path w="47245" h="69216">
                  <a:moveTo>
                    <a:pt x="6985" y="34036"/>
                  </a:moveTo>
                  <a:lnTo>
                    <a:pt x="7366" y="31623"/>
                  </a:lnTo>
                  <a:lnTo>
                    <a:pt x="6985" y="27559"/>
                  </a:lnTo>
                  <a:lnTo>
                    <a:pt x="6223" y="22098"/>
                  </a:lnTo>
                  <a:lnTo>
                    <a:pt x="4953" y="16129"/>
                  </a:lnTo>
                  <a:lnTo>
                    <a:pt x="3683" y="10160"/>
                  </a:lnTo>
                  <a:lnTo>
                    <a:pt x="2286" y="5334"/>
                  </a:lnTo>
                  <a:lnTo>
                    <a:pt x="1016" y="1651"/>
                  </a:lnTo>
                  <a:lnTo>
                    <a:pt x="0" y="0"/>
                  </a:lnTo>
                  <a:lnTo>
                    <a:pt x="10414" y="7493"/>
                  </a:lnTo>
                  <a:lnTo>
                    <a:pt x="19558" y="15621"/>
                  </a:lnTo>
                  <a:lnTo>
                    <a:pt x="27559" y="24003"/>
                  </a:lnTo>
                  <a:lnTo>
                    <a:pt x="34036" y="32385"/>
                  </a:lnTo>
                  <a:lnTo>
                    <a:pt x="39243" y="40513"/>
                  </a:lnTo>
                  <a:lnTo>
                    <a:pt x="43180" y="48260"/>
                  </a:lnTo>
                  <a:lnTo>
                    <a:pt x="45974" y="55245"/>
                  </a:lnTo>
                  <a:lnTo>
                    <a:pt x="47244" y="61087"/>
                  </a:lnTo>
                  <a:lnTo>
                    <a:pt x="47117" y="65532"/>
                  </a:lnTo>
                  <a:lnTo>
                    <a:pt x="45466" y="68326"/>
                  </a:lnTo>
                  <a:lnTo>
                    <a:pt x="42672" y="69215"/>
                  </a:lnTo>
                  <a:lnTo>
                    <a:pt x="40767" y="68834"/>
                  </a:lnTo>
                  <a:lnTo>
                    <a:pt x="38354" y="67691"/>
                  </a:lnTo>
                  <a:lnTo>
                    <a:pt x="35687" y="66167"/>
                  </a:lnTo>
                  <a:lnTo>
                    <a:pt x="32766" y="63754"/>
                  </a:lnTo>
                  <a:lnTo>
                    <a:pt x="29337" y="60960"/>
                  </a:lnTo>
                  <a:lnTo>
                    <a:pt x="25527" y="57150"/>
                  </a:lnTo>
                  <a:lnTo>
                    <a:pt x="21590" y="52578"/>
                  </a:lnTo>
                  <a:lnTo>
                    <a:pt x="17018" y="47244"/>
                  </a:lnTo>
                  <a:lnTo>
                    <a:pt x="12192" y="41021"/>
                  </a:lnTo>
                  <a:close/>
                </a:path>
              </a:pathLst>
            </a:custGeom>
            <a:solidFill>
              <a:srgbClr val="D67059"/>
            </a:solidFill>
            <a:ln w="0" cap="flat" cmpd="sng" algn="ctr">
              <a:solidFill>
                <a:srgbClr val="D670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79" name="Volný tvar 378"/>
            <p:cNvSpPr/>
            <p:nvPr/>
          </p:nvSpPr>
          <p:spPr>
            <a:xfrm>
              <a:off x="7165721" y="2836545"/>
              <a:ext cx="62993" cy="82551"/>
            </a:xfrm>
            <a:custGeom>
              <a:avLst/>
              <a:gdLst/>
              <a:ahLst/>
              <a:cxnLst/>
              <a:rect l="0" t="0" r="0" b="0"/>
              <a:pathLst>
                <a:path w="62993" h="82551">
                  <a:moveTo>
                    <a:pt x="62992" y="0"/>
                  </a:moveTo>
                  <a:lnTo>
                    <a:pt x="61087" y="635"/>
                  </a:lnTo>
                  <a:lnTo>
                    <a:pt x="58928" y="2413"/>
                  </a:lnTo>
                  <a:lnTo>
                    <a:pt x="56769" y="4953"/>
                  </a:lnTo>
                  <a:lnTo>
                    <a:pt x="54229" y="8382"/>
                  </a:lnTo>
                  <a:lnTo>
                    <a:pt x="48641" y="16891"/>
                  </a:lnTo>
                  <a:lnTo>
                    <a:pt x="42799" y="26797"/>
                  </a:lnTo>
                  <a:lnTo>
                    <a:pt x="37211" y="37338"/>
                  </a:lnTo>
                  <a:lnTo>
                    <a:pt x="31877" y="47244"/>
                  </a:lnTo>
                  <a:lnTo>
                    <a:pt x="27305" y="55753"/>
                  </a:lnTo>
                  <a:lnTo>
                    <a:pt x="25400" y="59182"/>
                  </a:lnTo>
                  <a:lnTo>
                    <a:pt x="23876" y="61595"/>
                  </a:lnTo>
                  <a:lnTo>
                    <a:pt x="21209" y="65278"/>
                  </a:lnTo>
                  <a:lnTo>
                    <a:pt x="17780" y="69596"/>
                  </a:lnTo>
                  <a:lnTo>
                    <a:pt x="10033" y="77851"/>
                  </a:lnTo>
                  <a:lnTo>
                    <a:pt x="6223" y="81026"/>
                  </a:lnTo>
                  <a:lnTo>
                    <a:pt x="3175" y="82550"/>
                  </a:lnTo>
                  <a:lnTo>
                    <a:pt x="1016" y="82423"/>
                  </a:lnTo>
                  <a:lnTo>
                    <a:pt x="127" y="81534"/>
                  </a:lnTo>
                  <a:lnTo>
                    <a:pt x="0" y="80137"/>
                  </a:lnTo>
                  <a:lnTo>
                    <a:pt x="0" y="74041"/>
                  </a:lnTo>
                  <a:lnTo>
                    <a:pt x="1016" y="68072"/>
                  </a:lnTo>
                  <a:lnTo>
                    <a:pt x="5588" y="56261"/>
                  </a:lnTo>
                  <a:lnTo>
                    <a:pt x="12446" y="44831"/>
                  </a:lnTo>
                  <a:lnTo>
                    <a:pt x="21463" y="33909"/>
                  </a:lnTo>
                  <a:lnTo>
                    <a:pt x="31623" y="23749"/>
                  </a:lnTo>
                  <a:lnTo>
                    <a:pt x="42418" y="14605"/>
                  </a:lnTo>
                  <a:lnTo>
                    <a:pt x="53213" y="6604"/>
                  </a:lnTo>
                  <a:close/>
                </a:path>
              </a:pathLst>
            </a:custGeom>
            <a:solidFill>
              <a:srgbClr val="D67059"/>
            </a:solidFill>
            <a:ln w="0" cap="flat" cmpd="sng" algn="ctr">
              <a:solidFill>
                <a:srgbClr val="D670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0" name="Volný tvar 379"/>
            <p:cNvSpPr/>
            <p:nvPr/>
          </p:nvSpPr>
          <p:spPr>
            <a:xfrm>
              <a:off x="7631303" y="2389759"/>
              <a:ext cx="224664" cy="105792"/>
            </a:xfrm>
            <a:custGeom>
              <a:avLst/>
              <a:gdLst/>
              <a:ahLst/>
              <a:cxnLst/>
              <a:rect l="0" t="0" r="0" b="0"/>
              <a:pathLst>
                <a:path w="224664" h="105792">
                  <a:moveTo>
                    <a:pt x="12700" y="88519"/>
                  </a:moveTo>
                  <a:lnTo>
                    <a:pt x="20193" y="80010"/>
                  </a:lnTo>
                  <a:lnTo>
                    <a:pt x="28575" y="71628"/>
                  </a:lnTo>
                  <a:lnTo>
                    <a:pt x="37846" y="63500"/>
                  </a:lnTo>
                  <a:lnTo>
                    <a:pt x="48006" y="55753"/>
                  </a:lnTo>
                  <a:lnTo>
                    <a:pt x="59309" y="48133"/>
                  </a:lnTo>
                  <a:lnTo>
                    <a:pt x="72009" y="40894"/>
                  </a:lnTo>
                  <a:lnTo>
                    <a:pt x="85725" y="34036"/>
                  </a:lnTo>
                  <a:lnTo>
                    <a:pt x="100711" y="27686"/>
                  </a:lnTo>
                  <a:lnTo>
                    <a:pt x="117475" y="21590"/>
                  </a:lnTo>
                  <a:lnTo>
                    <a:pt x="135509" y="16002"/>
                  </a:lnTo>
                  <a:lnTo>
                    <a:pt x="155194" y="11303"/>
                  </a:lnTo>
                  <a:lnTo>
                    <a:pt x="176530" y="6731"/>
                  </a:lnTo>
                  <a:lnTo>
                    <a:pt x="199644" y="3048"/>
                  </a:lnTo>
                  <a:lnTo>
                    <a:pt x="224663" y="0"/>
                  </a:lnTo>
                  <a:lnTo>
                    <a:pt x="203454" y="6731"/>
                  </a:lnTo>
                  <a:lnTo>
                    <a:pt x="184023" y="13462"/>
                  </a:lnTo>
                  <a:lnTo>
                    <a:pt x="165862" y="20193"/>
                  </a:lnTo>
                  <a:lnTo>
                    <a:pt x="149098" y="26924"/>
                  </a:lnTo>
                  <a:lnTo>
                    <a:pt x="133350" y="33782"/>
                  </a:lnTo>
                  <a:lnTo>
                    <a:pt x="118618" y="40386"/>
                  </a:lnTo>
                  <a:lnTo>
                    <a:pt x="91821" y="53975"/>
                  </a:lnTo>
                  <a:lnTo>
                    <a:pt x="67564" y="67310"/>
                  </a:lnTo>
                  <a:lnTo>
                    <a:pt x="44958" y="80391"/>
                  </a:lnTo>
                  <a:lnTo>
                    <a:pt x="22606" y="93345"/>
                  </a:lnTo>
                  <a:lnTo>
                    <a:pt x="0" y="105791"/>
                  </a:lnTo>
                  <a:close/>
                </a:path>
              </a:pathLst>
            </a:custGeom>
            <a:solidFill>
              <a:srgbClr val="D67059"/>
            </a:solidFill>
            <a:ln w="0" cap="flat" cmpd="sng" algn="ctr">
              <a:solidFill>
                <a:srgbClr val="D670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1" name="Volný tvar 380"/>
            <p:cNvSpPr/>
            <p:nvPr/>
          </p:nvSpPr>
          <p:spPr>
            <a:xfrm>
              <a:off x="8170799" y="3099689"/>
              <a:ext cx="62104" cy="37466"/>
            </a:xfrm>
            <a:custGeom>
              <a:avLst/>
              <a:gdLst/>
              <a:ahLst/>
              <a:cxnLst/>
              <a:rect l="0" t="0" r="0" b="0"/>
              <a:pathLst>
                <a:path w="62104" h="37466">
                  <a:moveTo>
                    <a:pt x="62103" y="19558"/>
                  </a:moveTo>
                  <a:lnTo>
                    <a:pt x="57658" y="24892"/>
                  </a:lnTo>
                  <a:lnTo>
                    <a:pt x="53086" y="29337"/>
                  </a:lnTo>
                  <a:lnTo>
                    <a:pt x="48641" y="32512"/>
                  </a:lnTo>
                  <a:lnTo>
                    <a:pt x="44069" y="34925"/>
                  </a:lnTo>
                  <a:lnTo>
                    <a:pt x="35179" y="37465"/>
                  </a:lnTo>
                  <a:lnTo>
                    <a:pt x="26543" y="36830"/>
                  </a:lnTo>
                  <a:lnTo>
                    <a:pt x="18542" y="34036"/>
                  </a:lnTo>
                  <a:lnTo>
                    <a:pt x="11811" y="29845"/>
                  </a:lnTo>
                  <a:lnTo>
                    <a:pt x="6223" y="24257"/>
                  </a:lnTo>
                  <a:lnTo>
                    <a:pt x="2159" y="18288"/>
                  </a:lnTo>
                  <a:lnTo>
                    <a:pt x="0" y="12319"/>
                  </a:lnTo>
                  <a:lnTo>
                    <a:pt x="127" y="6985"/>
                  </a:lnTo>
                  <a:lnTo>
                    <a:pt x="1016" y="4699"/>
                  </a:lnTo>
                  <a:lnTo>
                    <a:pt x="2667" y="2921"/>
                  </a:lnTo>
                  <a:lnTo>
                    <a:pt x="4953" y="1270"/>
                  </a:lnTo>
                  <a:lnTo>
                    <a:pt x="7747" y="254"/>
                  </a:lnTo>
                  <a:lnTo>
                    <a:pt x="11684" y="0"/>
                  </a:lnTo>
                  <a:lnTo>
                    <a:pt x="16129" y="254"/>
                  </a:lnTo>
                  <a:lnTo>
                    <a:pt x="21590" y="1270"/>
                  </a:lnTo>
                  <a:lnTo>
                    <a:pt x="27813" y="3048"/>
                  </a:lnTo>
                  <a:lnTo>
                    <a:pt x="34925" y="5715"/>
                  </a:lnTo>
                  <a:lnTo>
                    <a:pt x="43053" y="9271"/>
                  </a:lnTo>
                  <a:lnTo>
                    <a:pt x="52070" y="13970"/>
                  </a:lnTo>
                  <a:close/>
                </a:path>
              </a:pathLst>
            </a:custGeom>
            <a:solidFill>
              <a:srgbClr val="D67059"/>
            </a:solidFill>
            <a:ln w="0" cap="flat" cmpd="sng" algn="ctr">
              <a:solidFill>
                <a:srgbClr val="D6705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89" name="Skupina 488"/>
          <p:cNvGrpSpPr/>
          <p:nvPr/>
        </p:nvGrpSpPr>
        <p:grpSpPr>
          <a:xfrm>
            <a:off x="1435465" y="2832552"/>
            <a:ext cx="2220612" cy="845914"/>
            <a:chOff x="1435465" y="2832552"/>
            <a:chExt cx="2220612" cy="845914"/>
          </a:xfrm>
        </p:grpSpPr>
        <p:sp>
          <p:nvSpPr>
            <p:cNvPr id="383" name="Volný tvar 382"/>
            <p:cNvSpPr/>
            <p:nvPr/>
          </p:nvSpPr>
          <p:spPr>
            <a:xfrm>
              <a:off x="1910969" y="3166872"/>
              <a:ext cx="841249" cy="482855"/>
            </a:xfrm>
            <a:custGeom>
              <a:avLst/>
              <a:gdLst/>
              <a:ahLst/>
              <a:cxnLst/>
              <a:rect l="0" t="0" r="0" b="0"/>
              <a:pathLst>
                <a:path w="841249" h="482855">
                  <a:moveTo>
                    <a:pt x="651637" y="482727"/>
                  </a:moveTo>
                  <a:lnTo>
                    <a:pt x="777875" y="0"/>
                  </a:lnTo>
                  <a:lnTo>
                    <a:pt x="811530" y="0"/>
                  </a:lnTo>
                  <a:lnTo>
                    <a:pt x="841248" y="482854"/>
                  </a:lnTo>
                  <a:lnTo>
                    <a:pt x="1905" y="481838"/>
                  </a:lnTo>
                  <a:lnTo>
                    <a:pt x="0" y="0"/>
                  </a:lnTo>
                  <a:lnTo>
                    <a:pt x="311785" y="0"/>
                  </a:lnTo>
                  <a:lnTo>
                    <a:pt x="185801" y="482092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4" name="Volný tvar 383"/>
            <p:cNvSpPr/>
            <p:nvPr/>
          </p:nvSpPr>
          <p:spPr>
            <a:xfrm>
              <a:off x="2562606" y="3166872"/>
              <a:ext cx="189612" cy="482855"/>
            </a:xfrm>
            <a:custGeom>
              <a:avLst/>
              <a:gdLst/>
              <a:ahLst/>
              <a:cxnLst/>
              <a:rect l="0" t="0" r="0" b="0"/>
              <a:pathLst>
                <a:path w="189612" h="482855">
                  <a:moveTo>
                    <a:pt x="189611" y="482854"/>
                  </a:moveTo>
                  <a:lnTo>
                    <a:pt x="0" y="482727"/>
                  </a:lnTo>
                  <a:lnTo>
                    <a:pt x="126238" y="0"/>
                  </a:lnTo>
                  <a:lnTo>
                    <a:pt x="159893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5" name="Volný tvar 384"/>
            <p:cNvSpPr/>
            <p:nvPr/>
          </p:nvSpPr>
          <p:spPr>
            <a:xfrm>
              <a:off x="2548509" y="3166872"/>
              <a:ext cx="140336" cy="482728"/>
            </a:xfrm>
            <a:custGeom>
              <a:avLst/>
              <a:gdLst/>
              <a:ahLst/>
              <a:cxnLst/>
              <a:rect l="0" t="0" r="0" b="0"/>
              <a:pathLst>
                <a:path w="140336" h="482728">
                  <a:moveTo>
                    <a:pt x="0" y="482600"/>
                  </a:moveTo>
                  <a:lnTo>
                    <a:pt x="126238" y="0"/>
                  </a:lnTo>
                  <a:lnTo>
                    <a:pt x="140335" y="0"/>
                  </a:lnTo>
                  <a:lnTo>
                    <a:pt x="14097" y="48272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6" name="Volný tvar 385"/>
            <p:cNvSpPr/>
            <p:nvPr/>
          </p:nvSpPr>
          <p:spPr>
            <a:xfrm>
              <a:off x="2534285" y="3166872"/>
              <a:ext cx="140463" cy="482601"/>
            </a:xfrm>
            <a:custGeom>
              <a:avLst/>
              <a:gdLst/>
              <a:ahLst/>
              <a:cxnLst/>
              <a:rect l="0" t="0" r="0" b="0"/>
              <a:pathLst>
                <a:path w="140463" h="482601">
                  <a:moveTo>
                    <a:pt x="0" y="482600"/>
                  </a:moveTo>
                  <a:lnTo>
                    <a:pt x="126365" y="0"/>
                  </a:lnTo>
                  <a:lnTo>
                    <a:pt x="140462" y="0"/>
                  </a:lnTo>
                  <a:lnTo>
                    <a:pt x="14224" y="482600"/>
                  </a:lnTo>
                  <a:close/>
                </a:path>
              </a:pathLst>
            </a:custGeom>
            <a:solidFill>
              <a:srgbClr val="FCFCFC"/>
            </a:solidFill>
            <a:ln w="0" cap="flat" cmpd="sng" algn="ctr">
              <a:solidFill>
                <a:srgbClr val="FCFCF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7" name="Volný tvar 386"/>
            <p:cNvSpPr/>
            <p:nvPr/>
          </p:nvSpPr>
          <p:spPr>
            <a:xfrm>
              <a:off x="2520315" y="3166872"/>
              <a:ext cx="140336" cy="482601"/>
            </a:xfrm>
            <a:custGeom>
              <a:avLst/>
              <a:gdLst/>
              <a:ahLst/>
              <a:cxnLst/>
              <a:rect l="0" t="0" r="0" b="0"/>
              <a:pathLst>
                <a:path w="140336" h="482601">
                  <a:moveTo>
                    <a:pt x="0" y="482600"/>
                  </a:moveTo>
                  <a:lnTo>
                    <a:pt x="126111" y="0"/>
                  </a:lnTo>
                  <a:lnTo>
                    <a:pt x="140335" y="0"/>
                  </a:lnTo>
                  <a:lnTo>
                    <a:pt x="13970" y="482600"/>
                  </a:lnTo>
                  <a:close/>
                </a:path>
              </a:pathLst>
            </a:custGeom>
            <a:solidFill>
              <a:srgbClr val="F9F9F9"/>
            </a:solidFill>
            <a:ln w="0" cap="flat" cmpd="sng" algn="ctr">
              <a:solidFill>
                <a:srgbClr val="F9F9F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8" name="Volný tvar 387"/>
            <p:cNvSpPr/>
            <p:nvPr/>
          </p:nvSpPr>
          <p:spPr>
            <a:xfrm>
              <a:off x="2506091" y="3166872"/>
              <a:ext cx="140336" cy="482601"/>
            </a:xfrm>
            <a:custGeom>
              <a:avLst/>
              <a:gdLst/>
              <a:ahLst/>
              <a:cxnLst/>
              <a:rect l="0" t="0" r="0" b="0"/>
              <a:pathLst>
                <a:path w="140336" h="482601">
                  <a:moveTo>
                    <a:pt x="0" y="482600"/>
                  </a:moveTo>
                  <a:lnTo>
                    <a:pt x="126238" y="0"/>
                  </a:lnTo>
                  <a:lnTo>
                    <a:pt x="140335" y="0"/>
                  </a:lnTo>
                  <a:lnTo>
                    <a:pt x="14224" y="482600"/>
                  </a:lnTo>
                  <a:close/>
                </a:path>
              </a:pathLst>
            </a:custGeom>
            <a:solidFill>
              <a:srgbClr val="F6F6F6"/>
            </a:solidFill>
            <a:ln w="0" cap="flat" cmpd="sng" algn="ctr">
              <a:solidFill>
                <a:srgbClr val="F6F6F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89" name="Volný tvar 388"/>
            <p:cNvSpPr/>
            <p:nvPr/>
          </p:nvSpPr>
          <p:spPr>
            <a:xfrm>
              <a:off x="2491994" y="3166872"/>
              <a:ext cx="140336" cy="482601"/>
            </a:xfrm>
            <a:custGeom>
              <a:avLst/>
              <a:gdLst/>
              <a:ahLst/>
              <a:cxnLst/>
              <a:rect l="0" t="0" r="0" b="0"/>
              <a:pathLst>
                <a:path w="140336" h="482601">
                  <a:moveTo>
                    <a:pt x="0" y="482600"/>
                  </a:moveTo>
                  <a:lnTo>
                    <a:pt x="126365" y="0"/>
                  </a:lnTo>
                  <a:lnTo>
                    <a:pt x="140335" y="0"/>
                  </a:lnTo>
                  <a:lnTo>
                    <a:pt x="14097" y="482600"/>
                  </a:lnTo>
                  <a:close/>
                </a:path>
              </a:pathLst>
            </a:custGeom>
            <a:solidFill>
              <a:srgbClr val="F3F3F3"/>
            </a:solidFill>
            <a:ln w="0" cap="flat" cmpd="sng" algn="ctr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0" name="Volný tvar 389"/>
            <p:cNvSpPr/>
            <p:nvPr/>
          </p:nvSpPr>
          <p:spPr>
            <a:xfrm>
              <a:off x="2478024" y="3166872"/>
              <a:ext cx="140336" cy="482601"/>
            </a:xfrm>
            <a:custGeom>
              <a:avLst/>
              <a:gdLst/>
              <a:ahLst/>
              <a:cxnLst/>
              <a:rect l="0" t="0" r="0" b="0"/>
              <a:pathLst>
                <a:path w="140336" h="482601">
                  <a:moveTo>
                    <a:pt x="13970" y="482600"/>
                  </a:moveTo>
                  <a:lnTo>
                    <a:pt x="0" y="482600"/>
                  </a:lnTo>
                  <a:lnTo>
                    <a:pt x="126111" y="0"/>
                  </a:lnTo>
                  <a:lnTo>
                    <a:pt x="140335" y="0"/>
                  </a:lnTo>
                  <a:close/>
                </a:path>
              </a:pathLst>
            </a:custGeom>
            <a:solidFill>
              <a:srgbClr val="F0F0F0"/>
            </a:solidFill>
            <a:ln w="0" cap="flat" cmpd="sng" algn="ctr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1" name="Volný tvar 390"/>
            <p:cNvSpPr/>
            <p:nvPr/>
          </p:nvSpPr>
          <p:spPr>
            <a:xfrm>
              <a:off x="2463800" y="3166872"/>
              <a:ext cx="140336" cy="482601"/>
            </a:xfrm>
            <a:custGeom>
              <a:avLst/>
              <a:gdLst/>
              <a:ahLst/>
              <a:cxnLst/>
              <a:rect l="0" t="0" r="0" b="0"/>
              <a:pathLst>
                <a:path w="140336" h="482601">
                  <a:moveTo>
                    <a:pt x="0" y="482600"/>
                  </a:moveTo>
                  <a:lnTo>
                    <a:pt x="126238" y="0"/>
                  </a:lnTo>
                  <a:lnTo>
                    <a:pt x="140335" y="0"/>
                  </a:lnTo>
                  <a:lnTo>
                    <a:pt x="14224" y="482600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2" name="Volný tvar 391"/>
            <p:cNvSpPr/>
            <p:nvPr/>
          </p:nvSpPr>
          <p:spPr>
            <a:xfrm>
              <a:off x="2449703" y="3166872"/>
              <a:ext cx="140336" cy="482601"/>
            </a:xfrm>
            <a:custGeom>
              <a:avLst/>
              <a:gdLst/>
              <a:ahLst/>
              <a:cxnLst/>
              <a:rect l="0" t="0" r="0" b="0"/>
              <a:pathLst>
                <a:path w="140336" h="482601">
                  <a:moveTo>
                    <a:pt x="0" y="482600"/>
                  </a:moveTo>
                  <a:lnTo>
                    <a:pt x="126111" y="0"/>
                  </a:lnTo>
                  <a:lnTo>
                    <a:pt x="140335" y="0"/>
                  </a:lnTo>
                  <a:lnTo>
                    <a:pt x="14097" y="482600"/>
                  </a:lnTo>
                  <a:close/>
                </a:path>
              </a:pathLst>
            </a:custGeom>
            <a:solidFill>
              <a:srgbClr val="EAEAEA"/>
            </a:solidFill>
            <a:ln w="0" cap="flat" cmpd="sng" algn="ctr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3" name="Volný tvar 392"/>
            <p:cNvSpPr/>
            <p:nvPr/>
          </p:nvSpPr>
          <p:spPr>
            <a:xfrm>
              <a:off x="2435606" y="3166872"/>
              <a:ext cx="140209" cy="482601"/>
            </a:xfrm>
            <a:custGeom>
              <a:avLst/>
              <a:gdLst/>
              <a:ahLst/>
              <a:cxnLst/>
              <a:rect l="0" t="0" r="0" b="0"/>
              <a:pathLst>
                <a:path w="140209" h="482601">
                  <a:moveTo>
                    <a:pt x="0" y="482600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097" y="482600"/>
                  </a:lnTo>
                  <a:close/>
                </a:path>
              </a:pathLst>
            </a:custGeom>
            <a:solidFill>
              <a:srgbClr val="E7E7E7"/>
            </a:solidFill>
            <a:ln w="0" cap="flat" cmpd="sng" algn="ctr">
              <a:solidFill>
                <a:srgbClr val="E7E7E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4" name="Volný tvar 393"/>
            <p:cNvSpPr/>
            <p:nvPr/>
          </p:nvSpPr>
          <p:spPr>
            <a:xfrm>
              <a:off x="2421509" y="3166872"/>
              <a:ext cx="140209" cy="482601"/>
            </a:xfrm>
            <a:custGeom>
              <a:avLst/>
              <a:gdLst/>
              <a:ahLst/>
              <a:cxnLst/>
              <a:rect l="0" t="0" r="0" b="0"/>
              <a:pathLst>
                <a:path w="140209" h="482601">
                  <a:moveTo>
                    <a:pt x="14097" y="482600"/>
                  </a:moveTo>
                  <a:lnTo>
                    <a:pt x="0" y="482600"/>
                  </a:lnTo>
                  <a:lnTo>
                    <a:pt x="126111" y="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E4E4E4"/>
            </a:solidFill>
            <a:ln w="0" cap="flat" cmpd="sng" algn="ctr">
              <a:solidFill>
                <a:srgbClr val="E4E4E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5" name="Volný tvar 394"/>
            <p:cNvSpPr/>
            <p:nvPr/>
          </p:nvSpPr>
          <p:spPr>
            <a:xfrm>
              <a:off x="2407285" y="3166872"/>
              <a:ext cx="140336" cy="482601"/>
            </a:xfrm>
            <a:custGeom>
              <a:avLst/>
              <a:gdLst/>
              <a:ahLst/>
              <a:cxnLst/>
              <a:rect l="0" t="0" r="0" b="0"/>
              <a:pathLst>
                <a:path w="140336" h="482601">
                  <a:moveTo>
                    <a:pt x="0" y="482600"/>
                  </a:moveTo>
                  <a:lnTo>
                    <a:pt x="126238" y="0"/>
                  </a:lnTo>
                  <a:lnTo>
                    <a:pt x="140335" y="0"/>
                  </a:lnTo>
                  <a:lnTo>
                    <a:pt x="14224" y="482600"/>
                  </a:lnTo>
                  <a:close/>
                </a:path>
              </a:pathLst>
            </a:custGeom>
            <a:solidFill>
              <a:srgbClr val="E1E1E1"/>
            </a:solidFill>
            <a:ln w="0" cap="flat" cmpd="sng" algn="ctr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6" name="Volný tvar 395"/>
            <p:cNvSpPr/>
            <p:nvPr/>
          </p:nvSpPr>
          <p:spPr>
            <a:xfrm>
              <a:off x="2393315" y="3166872"/>
              <a:ext cx="140209" cy="482601"/>
            </a:xfrm>
            <a:custGeom>
              <a:avLst/>
              <a:gdLst/>
              <a:ahLst/>
              <a:cxnLst/>
              <a:rect l="0" t="0" r="0" b="0"/>
              <a:pathLst>
                <a:path w="140209" h="482601">
                  <a:moveTo>
                    <a:pt x="0" y="482473"/>
                  </a:moveTo>
                  <a:lnTo>
                    <a:pt x="125984" y="0"/>
                  </a:lnTo>
                  <a:lnTo>
                    <a:pt x="140208" y="0"/>
                  </a:lnTo>
                  <a:lnTo>
                    <a:pt x="13970" y="482600"/>
                  </a:lnTo>
                  <a:close/>
                </a:path>
              </a:pathLst>
            </a:custGeom>
            <a:solidFill>
              <a:srgbClr val="DEDEDE"/>
            </a:solidFill>
            <a:ln w="0" cap="flat" cmpd="sng" algn="ctr">
              <a:solidFill>
                <a:srgbClr val="DEDE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7" name="Volný tvar 396"/>
            <p:cNvSpPr/>
            <p:nvPr/>
          </p:nvSpPr>
          <p:spPr>
            <a:xfrm>
              <a:off x="2379091" y="3166872"/>
              <a:ext cx="140209" cy="482474"/>
            </a:xfrm>
            <a:custGeom>
              <a:avLst/>
              <a:gdLst/>
              <a:ahLst/>
              <a:cxnLst/>
              <a:rect l="0" t="0" r="0" b="0"/>
              <a:pathLst>
                <a:path w="140209" h="482474">
                  <a:moveTo>
                    <a:pt x="0" y="482473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224" y="482473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8" name="Volný tvar 397"/>
            <p:cNvSpPr/>
            <p:nvPr/>
          </p:nvSpPr>
          <p:spPr>
            <a:xfrm>
              <a:off x="2364994" y="3166872"/>
              <a:ext cx="140209" cy="482474"/>
            </a:xfrm>
            <a:custGeom>
              <a:avLst/>
              <a:gdLst/>
              <a:ahLst/>
              <a:cxnLst/>
              <a:rect l="0" t="0" r="0" b="0"/>
              <a:pathLst>
                <a:path w="140209" h="482474">
                  <a:moveTo>
                    <a:pt x="0" y="482473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097" y="482473"/>
                  </a:lnTo>
                  <a:close/>
                </a:path>
              </a:pathLst>
            </a:custGeom>
            <a:solidFill>
              <a:srgbClr val="D8D8D8"/>
            </a:solidFill>
            <a:ln w="0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9" name="Volný tvar 398"/>
            <p:cNvSpPr/>
            <p:nvPr/>
          </p:nvSpPr>
          <p:spPr>
            <a:xfrm>
              <a:off x="2350897" y="3166872"/>
              <a:ext cx="140209" cy="482474"/>
            </a:xfrm>
            <a:custGeom>
              <a:avLst/>
              <a:gdLst/>
              <a:ahLst/>
              <a:cxnLst/>
              <a:rect l="0" t="0" r="0" b="0"/>
              <a:pathLst>
                <a:path w="140209" h="482474">
                  <a:moveTo>
                    <a:pt x="0" y="482473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097" y="482473"/>
                  </a:lnTo>
                  <a:close/>
                </a:path>
              </a:pathLst>
            </a:custGeom>
            <a:solidFill>
              <a:srgbClr val="D5D5D5"/>
            </a:solidFill>
            <a:ln w="0" cap="flat" cmpd="sng" algn="ctr">
              <a:solidFill>
                <a:srgbClr val="D5D5D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0" name="Volný tvar 399"/>
            <p:cNvSpPr/>
            <p:nvPr/>
          </p:nvSpPr>
          <p:spPr>
            <a:xfrm>
              <a:off x="2336800" y="3166872"/>
              <a:ext cx="140209" cy="482474"/>
            </a:xfrm>
            <a:custGeom>
              <a:avLst/>
              <a:gdLst/>
              <a:ahLst/>
              <a:cxnLst/>
              <a:rect l="0" t="0" r="0" b="0"/>
              <a:pathLst>
                <a:path w="140209" h="482474">
                  <a:moveTo>
                    <a:pt x="0" y="482473"/>
                  </a:moveTo>
                  <a:lnTo>
                    <a:pt x="125984" y="0"/>
                  </a:lnTo>
                  <a:lnTo>
                    <a:pt x="140208" y="0"/>
                  </a:lnTo>
                  <a:lnTo>
                    <a:pt x="14097" y="482473"/>
                  </a:lnTo>
                  <a:close/>
                </a:path>
              </a:pathLst>
            </a:custGeom>
            <a:solidFill>
              <a:srgbClr val="D2D2D2"/>
            </a:solidFill>
            <a:ln w="0" cap="flat" cmpd="sng" algn="ctr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1" name="Volný tvar 400"/>
            <p:cNvSpPr/>
            <p:nvPr/>
          </p:nvSpPr>
          <p:spPr>
            <a:xfrm>
              <a:off x="2322576" y="3166872"/>
              <a:ext cx="140209" cy="482474"/>
            </a:xfrm>
            <a:custGeom>
              <a:avLst/>
              <a:gdLst/>
              <a:ahLst/>
              <a:cxnLst/>
              <a:rect l="0" t="0" r="0" b="0"/>
              <a:pathLst>
                <a:path w="140209" h="482474">
                  <a:moveTo>
                    <a:pt x="0" y="482346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224" y="482473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2" name="Volný tvar 401"/>
            <p:cNvSpPr/>
            <p:nvPr/>
          </p:nvSpPr>
          <p:spPr>
            <a:xfrm>
              <a:off x="2308479" y="3166872"/>
              <a:ext cx="140209" cy="482347"/>
            </a:xfrm>
            <a:custGeom>
              <a:avLst/>
              <a:gdLst/>
              <a:ahLst/>
              <a:cxnLst/>
              <a:rect l="0" t="0" r="0" b="0"/>
              <a:pathLst>
                <a:path w="140209" h="482347">
                  <a:moveTo>
                    <a:pt x="0" y="482346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097" y="48234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3" name="Volný tvar 402"/>
            <p:cNvSpPr/>
            <p:nvPr/>
          </p:nvSpPr>
          <p:spPr>
            <a:xfrm>
              <a:off x="2294509" y="3166872"/>
              <a:ext cx="140082" cy="482347"/>
            </a:xfrm>
            <a:custGeom>
              <a:avLst/>
              <a:gdLst/>
              <a:ahLst/>
              <a:cxnLst/>
              <a:rect l="0" t="0" r="0" b="0"/>
              <a:pathLst>
                <a:path w="140082" h="482347">
                  <a:moveTo>
                    <a:pt x="0" y="482346"/>
                  </a:moveTo>
                  <a:lnTo>
                    <a:pt x="125984" y="0"/>
                  </a:lnTo>
                  <a:lnTo>
                    <a:pt x="140081" y="0"/>
                  </a:lnTo>
                  <a:lnTo>
                    <a:pt x="13970" y="482346"/>
                  </a:lnTo>
                  <a:close/>
                </a:path>
              </a:pathLst>
            </a:custGeom>
            <a:solidFill>
              <a:srgbClr val="C9C9C9"/>
            </a:solidFill>
            <a:ln w="0" cap="flat" cmpd="sng" algn="ctr">
              <a:solidFill>
                <a:srgbClr val="C9C9C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4" name="Volný tvar 403"/>
            <p:cNvSpPr/>
            <p:nvPr/>
          </p:nvSpPr>
          <p:spPr>
            <a:xfrm>
              <a:off x="2280285" y="3166872"/>
              <a:ext cx="140209" cy="482347"/>
            </a:xfrm>
            <a:custGeom>
              <a:avLst/>
              <a:gdLst/>
              <a:ahLst/>
              <a:cxnLst/>
              <a:rect l="0" t="0" r="0" b="0"/>
              <a:pathLst>
                <a:path w="140209" h="482347">
                  <a:moveTo>
                    <a:pt x="0" y="482346"/>
                  </a:moveTo>
                  <a:lnTo>
                    <a:pt x="125984" y="0"/>
                  </a:lnTo>
                  <a:lnTo>
                    <a:pt x="140208" y="0"/>
                  </a:lnTo>
                  <a:lnTo>
                    <a:pt x="14224" y="482346"/>
                  </a:lnTo>
                  <a:close/>
                </a:path>
              </a:pathLst>
            </a:custGeom>
            <a:solidFill>
              <a:srgbClr val="C6C6C6"/>
            </a:solidFill>
            <a:ln w="0" cap="flat" cmpd="sng" algn="ctr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5" name="Volný tvar 404"/>
            <p:cNvSpPr/>
            <p:nvPr/>
          </p:nvSpPr>
          <p:spPr>
            <a:xfrm>
              <a:off x="2266315" y="3166872"/>
              <a:ext cx="139955" cy="482347"/>
            </a:xfrm>
            <a:custGeom>
              <a:avLst/>
              <a:gdLst/>
              <a:ahLst/>
              <a:cxnLst/>
              <a:rect l="0" t="0" r="0" b="0"/>
              <a:pathLst>
                <a:path w="139955" h="482347">
                  <a:moveTo>
                    <a:pt x="0" y="482346"/>
                  </a:moveTo>
                  <a:lnTo>
                    <a:pt x="125984" y="0"/>
                  </a:lnTo>
                  <a:lnTo>
                    <a:pt x="139954" y="0"/>
                  </a:lnTo>
                  <a:lnTo>
                    <a:pt x="13970" y="482346"/>
                  </a:lnTo>
                  <a:close/>
                </a:path>
              </a:pathLst>
            </a:custGeom>
            <a:solidFill>
              <a:srgbClr val="C3C3C3"/>
            </a:solidFill>
            <a:ln w="0" cap="flat" cmpd="sng" algn="ctr">
              <a:solidFill>
                <a:srgbClr val="C3C3C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6" name="Volný tvar 405"/>
            <p:cNvSpPr/>
            <p:nvPr/>
          </p:nvSpPr>
          <p:spPr>
            <a:xfrm>
              <a:off x="2252091" y="3166872"/>
              <a:ext cx="140209" cy="482347"/>
            </a:xfrm>
            <a:custGeom>
              <a:avLst/>
              <a:gdLst/>
              <a:ahLst/>
              <a:cxnLst/>
              <a:rect l="0" t="0" r="0" b="0"/>
              <a:pathLst>
                <a:path w="140209" h="482347">
                  <a:moveTo>
                    <a:pt x="0" y="482346"/>
                  </a:moveTo>
                  <a:lnTo>
                    <a:pt x="125984" y="0"/>
                  </a:lnTo>
                  <a:lnTo>
                    <a:pt x="140208" y="0"/>
                  </a:lnTo>
                  <a:lnTo>
                    <a:pt x="14224" y="482346"/>
                  </a:lnTo>
                  <a:close/>
                </a:path>
              </a:pathLst>
            </a:custGeom>
            <a:solidFill>
              <a:srgbClr val="C0C0C0"/>
            </a:solidFill>
            <a:ln w="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7" name="Volný tvar 406"/>
            <p:cNvSpPr/>
            <p:nvPr/>
          </p:nvSpPr>
          <p:spPr>
            <a:xfrm>
              <a:off x="2237994" y="3166872"/>
              <a:ext cx="140082" cy="482347"/>
            </a:xfrm>
            <a:custGeom>
              <a:avLst/>
              <a:gdLst/>
              <a:ahLst/>
              <a:cxnLst/>
              <a:rect l="0" t="0" r="0" b="0"/>
              <a:pathLst>
                <a:path w="140082" h="482347">
                  <a:moveTo>
                    <a:pt x="0" y="482346"/>
                  </a:moveTo>
                  <a:lnTo>
                    <a:pt x="125984" y="0"/>
                  </a:lnTo>
                  <a:lnTo>
                    <a:pt x="140081" y="0"/>
                  </a:lnTo>
                  <a:lnTo>
                    <a:pt x="14097" y="482346"/>
                  </a:lnTo>
                  <a:close/>
                </a:path>
              </a:pathLst>
            </a:custGeom>
            <a:solidFill>
              <a:srgbClr val="BDBDBD"/>
            </a:solidFill>
            <a:ln w="0" cap="flat" cmpd="sng" algn="ctr">
              <a:solidFill>
                <a:srgbClr val="BDBDB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8" name="Volný tvar 407"/>
            <p:cNvSpPr/>
            <p:nvPr/>
          </p:nvSpPr>
          <p:spPr>
            <a:xfrm>
              <a:off x="2223770" y="3166872"/>
              <a:ext cx="140209" cy="482347"/>
            </a:xfrm>
            <a:custGeom>
              <a:avLst/>
              <a:gdLst/>
              <a:ahLst/>
              <a:cxnLst/>
              <a:rect l="0" t="0" r="0" b="0"/>
              <a:pathLst>
                <a:path w="140209" h="482347">
                  <a:moveTo>
                    <a:pt x="0" y="482346"/>
                  </a:moveTo>
                  <a:lnTo>
                    <a:pt x="126238" y="0"/>
                  </a:lnTo>
                  <a:lnTo>
                    <a:pt x="140208" y="0"/>
                  </a:lnTo>
                  <a:lnTo>
                    <a:pt x="14224" y="482346"/>
                  </a:lnTo>
                  <a:close/>
                </a:path>
              </a:pathLst>
            </a:custGeom>
            <a:solidFill>
              <a:srgbClr val="BABABA"/>
            </a:solidFill>
            <a:ln w="0" cap="flat" cmpd="sng" algn="ctr">
              <a:solidFill>
                <a:srgbClr val="BA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9" name="Volný tvar 408"/>
            <p:cNvSpPr/>
            <p:nvPr/>
          </p:nvSpPr>
          <p:spPr>
            <a:xfrm>
              <a:off x="2209673" y="3166872"/>
              <a:ext cx="140336" cy="482347"/>
            </a:xfrm>
            <a:custGeom>
              <a:avLst/>
              <a:gdLst/>
              <a:ahLst/>
              <a:cxnLst/>
              <a:rect l="0" t="0" r="0" b="0"/>
              <a:pathLst>
                <a:path w="140336" h="482347">
                  <a:moveTo>
                    <a:pt x="14097" y="482346"/>
                  </a:moveTo>
                  <a:lnTo>
                    <a:pt x="0" y="482346"/>
                  </a:lnTo>
                  <a:lnTo>
                    <a:pt x="126111" y="0"/>
                  </a:lnTo>
                  <a:lnTo>
                    <a:pt x="140335" y="0"/>
                  </a:lnTo>
                  <a:close/>
                </a:path>
              </a:pathLst>
            </a:custGeom>
            <a:solidFill>
              <a:srgbClr val="B7B7B7"/>
            </a:solidFill>
            <a:ln w="0" cap="flat" cmpd="sng" algn="ctr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0" name="Volný tvar 409"/>
            <p:cNvSpPr/>
            <p:nvPr/>
          </p:nvSpPr>
          <p:spPr>
            <a:xfrm>
              <a:off x="2195576" y="3166872"/>
              <a:ext cx="140209" cy="482347"/>
            </a:xfrm>
            <a:custGeom>
              <a:avLst/>
              <a:gdLst/>
              <a:ahLst/>
              <a:cxnLst/>
              <a:rect l="0" t="0" r="0" b="0"/>
              <a:pathLst>
                <a:path w="140209" h="482347">
                  <a:moveTo>
                    <a:pt x="0" y="482346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097" y="482346"/>
                  </a:lnTo>
                  <a:close/>
                </a:path>
              </a:pathLst>
            </a:custGeom>
            <a:solidFill>
              <a:srgbClr val="B4B4B4"/>
            </a:solidFill>
            <a:ln w="0" cap="flat" cmpd="sng" algn="ctr">
              <a:solidFill>
                <a:srgbClr val="B4B4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1" name="Volný tvar 410"/>
            <p:cNvSpPr/>
            <p:nvPr/>
          </p:nvSpPr>
          <p:spPr>
            <a:xfrm>
              <a:off x="2181479" y="3166872"/>
              <a:ext cx="140209" cy="482347"/>
            </a:xfrm>
            <a:custGeom>
              <a:avLst/>
              <a:gdLst/>
              <a:ahLst/>
              <a:cxnLst/>
              <a:rect l="0" t="0" r="0" b="0"/>
              <a:pathLst>
                <a:path w="140209" h="482347">
                  <a:moveTo>
                    <a:pt x="0" y="482092"/>
                  </a:moveTo>
                  <a:lnTo>
                    <a:pt x="125984" y="0"/>
                  </a:lnTo>
                  <a:lnTo>
                    <a:pt x="140208" y="0"/>
                  </a:lnTo>
                  <a:lnTo>
                    <a:pt x="14097" y="482346"/>
                  </a:lnTo>
                  <a:close/>
                </a:path>
              </a:pathLst>
            </a:custGeom>
            <a:solidFill>
              <a:srgbClr val="B1B1B1"/>
            </a:solidFill>
            <a:ln w="0" cap="flat" cmpd="sng" algn="ctr">
              <a:solidFill>
                <a:srgbClr val="B1B1B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2" name="Volný tvar 411"/>
            <p:cNvSpPr/>
            <p:nvPr/>
          </p:nvSpPr>
          <p:spPr>
            <a:xfrm>
              <a:off x="2167255" y="3166872"/>
              <a:ext cx="140209" cy="482093"/>
            </a:xfrm>
            <a:custGeom>
              <a:avLst/>
              <a:gdLst/>
              <a:ahLst/>
              <a:cxnLst/>
              <a:rect l="0" t="0" r="0" b="0"/>
              <a:pathLst>
                <a:path w="140209" h="482093">
                  <a:moveTo>
                    <a:pt x="0" y="482092"/>
                  </a:moveTo>
                  <a:lnTo>
                    <a:pt x="126238" y="0"/>
                  </a:lnTo>
                  <a:lnTo>
                    <a:pt x="140208" y="0"/>
                  </a:lnTo>
                  <a:lnTo>
                    <a:pt x="14224" y="482092"/>
                  </a:lnTo>
                  <a:close/>
                </a:path>
              </a:pathLst>
            </a:custGeom>
            <a:solidFill>
              <a:srgbClr val="AEAEAE"/>
            </a:solidFill>
            <a:ln w="0" cap="flat" cmpd="sng" algn="ctr">
              <a:solidFill>
                <a:srgbClr val="AEAEA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3" name="Volný tvar 412"/>
            <p:cNvSpPr/>
            <p:nvPr/>
          </p:nvSpPr>
          <p:spPr>
            <a:xfrm>
              <a:off x="2153285" y="3166872"/>
              <a:ext cx="140209" cy="482093"/>
            </a:xfrm>
            <a:custGeom>
              <a:avLst/>
              <a:gdLst/>
              <a:ahLst/>
              <a:cxnLst/>
              <a:rect l="0" t="0" r="0" b="0"/>
              <a:pathLst>
                <a:path w="140209" h="482093">
                  <a:moveTo>
                    <a:pt x="0" y="482092"/>
                  </a:moveTo>
                  <a:lnTo>
                    <a:pt x="125984" y="0"/>
                  </a:lnTo>
                  <a:lnTo>
                    <a:pt x="140208" y="0"/>
                  </a:lnTo>
                  <a:lnTo>
                    <a:pt x="13970" y="482092"/>
                  </a:lnTo>
                  <a:close/>
                </a:path>
              </a:pathLst>
            </a:custGeom>
            <a:solidFill>
              <a:srgbClr val="ABABAB"/>
            </a:solidFill>
            <a:ln w="0" cap="flat" cmpd="sng" algn="ctr">
              <a:solidFill>
                <a:srgbClr val="ABAB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4" name="Volný tvar 413"/>
            <p:cNvSpPr/>
            <p:nvPr/>
          </p:nvSpPr>
          <p:spPr>
            <a:xfrm>
              <a:off x="2139061" y="3166872"/>
              <a:ext cx="140209" cy="482093"/>
            </a:xfrm>
            <a:custGeom>
              <a:avLst/>
              <a:gdLst/>
              <a:ahLst/>
              <a:cxnLst/>
              <a:rect l="0" t="0" r="0" b="0"/>
              <a:pathLst>
                <a:path w="140209" h="482093">
                  <a:moveTo>
                    <a:pt x="0" y="482092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224" y="482092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5" name="Volný tvar 414"/>
            <p:cNvSpPr/>
            <p:nvPr/>
          </p:nvSpPr>
          <p:spPr>
            <a:xfrm>
              <a:off x="2124964" y="3166872"/>
              <a:ext cx="140209" cy="482093"/>
            </a:xfrm>
            <a:custGeom>
              <a:avLst/>
              <a:gdLst/>
              <a:ahLst/>
              <a:cxnLst/>
              <a:rect l="0" t="0" r="0" b="0"/>
              <a:pathLst>
                <a:path w="140209" h="482093">
                  <a:moveTo>
                    <a:pt x="0" y="482092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097" y="482092"/>
                  </a:lnTo>
                  <a:close/>
                </a:path>
              </a:pathLst>
            </a:custGeom>
            <a:solidFill>
              <a:srgbClr val="A5A5A5"/>
            </a:solidFill>
            <a:ln w="0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6" name="Volný tvar 415"/>
            <p:cNvSpPr/>
            <p:nvPr/>
          </p:nvSpPr>
          <p:spPr>
            <a:xfrm>
              <a:off x="2110867" y="3166872"/>
              <a:ext cx="140209" cy="482093"/>
            </a:xfrm>
            <a:custGeom>
              <a:avLst/>
              <a:gdLst/>
              <a:ahLst/>
              <a:cxnLst/>
              <a:rect l="0" t="0" r="0" b="0"/>
              <a:pathLst>
                <a:path w="140209" h="482093">
                  <a:moveTo>
                    <a:pt x="0" y="482092"/>
                  </a:moveTo>
                  <a:lnTo>
                    <a:pt x="126111" y="0"/>
                  </a:lnTo>
                  <a:lnTo>
                    <a:pt x="140208" y="0"/>
                  </a:lnTo>
                  <a:lnTo>
                    <a:pt x="14097" y="482092"/>
                  </a:lnTo>
                  <a:close/>
                </a:path>
              </a:pathLst>
            </a:custGeom>
            <a:solidFill>
              <a:srgbClr val="A2A2A2"/>
            </a:solidFill>
            <a:ln w="0" cap="flat" cmpd="sng" algn="ctr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7" name="Volný tvar 416"/>
            <p:cNvSpPr/>
            <p:nvPr/>
          </p:nvSpPr>
          <p:spPr>
            <a:xfrm>
              <a:off x="2096770" y="3166872"/>
              <a:ext cx="140209" cy="482093"/>
            </a:xfrm>
            <a:custGeom>
              <a:avLst/>
              <a:gdLst/>
              <a:ahLst/>
              <a:cxnLst/>
              <a:rect l="0" t="0" r="0" b="0"/>
              <a:pathLst>
                <a:path w="140209" h="482093">
                  <a:moveTo>
                    <a:pt x="0" y="482092"/>
                  </a:moveTo>
                  <a:lnTo>
                    <a:pt x="125984" y="0"/>
                  </a:lnTo>
                  <a:lnTo>
                    <a:pt x="140208" y="0"/>
                  </a:lnTo>
                  <a:lnTo>
                    <a:pt x="14097" y="482092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8" name="Volný tvar 417"/>
            <p:cNvSpPr/>
            <p:nvPr/>
          </p:nvSpPr>
          <p:spPr>
            <a:xfrm>
              <a:off x="2082546" y="3166872"/>
              <a:ext cx="140209" cy="482093"/>
            </a:xfrm>
            <a:custGeom>
              <a:avLst/>
              <a:gdLst/>
              <a:ahLst/>
              <a:cxnLst/>
              <a:rect l="0" t="0" r="0" b="0"/>
              <a:pathLst>
                <a:path w="140209" h="482093">
                  <a:moveTo>
                    <a:pt x="0" y="482092"/>
                  </a:moveTo>
                  <a:lnTo>
                    <a:pt x="126238" y="0"/>
                  </a:lnTo>
                  <a:lnTo>
                    <a:pt x="140208" y="0"/>
                  </a:lnTo>
                  <a:lnTo>
                    <a:pt x="14224" y="482092"/>
                  </a:lnTo>
                  <a:close/>
                </a:path>
              </a:pathLst>
            </a:custGeom>
            <a:solidFill>
              <a:srgbClr val="9C9C9C"/>
            </a:solidFill>
            <a:ln w="0" cap="flat" cmpd="sng" algn="ctr">
              <a:solidFill>
                <a:srgbClr val="9C9C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9" name="Volný tvar 418"/>
            <p:cNvSpPr/>
            <p:nvPr/>
          </p:nvSpPr>
          <p:spPr>
            <a:xfrm>
              <a:off x="1911261" y="3167727"/>
              <a:ext cx="1719099" cy="483173"/>
            </a:xfrm>
            <a:custGeom>
              <a:avLst/>
              <a:gdLst/>
              <a:ahLst/>
              <a:cxnLst/>
              <a:rect l="0" t="0" r="0" b="0"/>
              <a:pathLst>
                <a:path w="1719099" h="483173">
                  <a:moveTo>
                    <a:pt x="1719098" y="483172"/>
                  </a:moveTo>
                  <a:lnTo>
                    <a:pt x="841140" y="481721"/>
                  </a:lnTo>
                  <a:lnTo>
                    <a:pt x="1416" y="481721"/>
                  </a:lnTo>
                  <a:lnTo>
                    <a:pt x="0" y="0"/>
                  </a:lnTo>
                  <a:lnTo>
                    <a:pt x="811403" y="0"/>
                  </a:lnTo>
                  <a:lnTo>
                    <a:pt x="1719098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0" name="Volný tvar 419"/>
            <p:cNvSpPr/>
            <p:nvPr/>
          </p:nvSpPr>
          <p:spPr>
            <a:xfrm>
              <a:off x="2702560" y="3166872"/>
              <a:ext cx="927990" cy="483871"/>
            </a:xfrm>
            <a:custGeom>
              <a:avLst/>
              <a:gdLst/>
              <a:ahLst/>
              <a:cxnLst/>
              <a:rect l="0" t="0" r="0" b="0"/>
              <a:pathLst>
                <a:path w="927990" h="483871">
                  <a:moveTo>
                    <a:pt x="755904" y="483743"/>
                  </a:moveTo>
                  <a:lnTo>
                    <a:pt x="882523" y="0"/>
                  </a:lnTo>
                  <a:lnTo>
                    <a:pt x="927989" y="0"/>
                  </a:lnTo>
                  <a:lnTo>
                    <a:pt x="927608" y="483870"/>
                  </a:lnTo>
                  <a:lnTo>
                    <a:pt x="27305" y="482854"/>
                  </a:lnTo>
                  <a:lnTo>
                    <a:pt x="0" y="0"/>
                  </a:lnTo>
                  <a:lnTo>
                    <a:pt x="231394" y="0"/>
                  </a:lnTo>
                  <a:lnTo>
                    <a:pt x="105029" y="48298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1" name="Volný tvar 420"/>
            <p:cNvSpPr/>
            <p:nvPr/>
          </p:nvSpPr>
          <p:spPr>
            <a:xfrm>
              <a:off x="3458464" y="3166872"/>
              <a:ext cx="172086" cy="483871"/>
            </a:xfrm>
            <a:custGeom>
              <a:avLst/>
              <a:gdLst/>
              <a:ahLst/>
              <a:cxnLst/>
              <a:rect l="0" t="0" r="0" b="0"/>
              <a:pathLst>
                <a:path w="172086" h="483871">
                  <a:moveTo>
                    <a:pt x="171704" y="483870"/>
                  </a:moveTo>
                  <a:lnTo>
                    <a:pt x="0" y="483743"/>
                  </a:lnTo>
                  <a:lnTo>
                    <a:pt x="126619" y="0"/>
                  </a:lnTo>
                  <a:lnTo>
                    <a:pt x="172085" y="0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2" name="Volný tvar 421"/>
            <p:cNvSpPr/>
            <p:nvPr/>
          </p:nvSpPr>
          <p:spPr>
            <a:xfrm>
              <a:off x="3438906" y="3166872"/>
              <a:ext cx="146178" cy="483744"/>
            </a:xfrm>
            <a:custGeom>
              <a:avLst/>
              <a:gdLst/>
              <a:ahLst/>
              <a:cxnLst/>
              <a:rect l="0" t="0" r="0" b="0"/>
              <a:pathLst>
                <a:path w="146178" h="483744">
                  <a:moveTo>
                    <a:pt x="19558" y="483743"/>
                  </a:moveTo>
                  <a:lnTo>
                    <a:pt x="0" y="483616"/>
                  </a:lnTo>
                  <a:lnTo>
                    <a:pt x="126492" y="0"/>
                  </a:lnTo>
                  <a:lnTo>
                    <a:pt x="146177" y="0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3" name="Volný tvar 422"/>
            <p:cNvSpPr/>
            <p:nvPr/>
          </p:nvSpPr>
          <p:spPr>
            <a:xfrm>
              <a:off x="3419094" y="3166872"/>
              <a:ext cx="146305" cy="483617"/>
            </a:xfrm>
            <a:custGeom>
              <a:avLst/>
              <a:gdLst/>
              <a:ahLst/>
              <a:cxnLst/>
              <a:rect l="0" t="0" r="0" b="0"/>
              <a:pathLst>
                <a:path w="146305" h="483617">
                  <a:moveTo>
                    <a:pt x="0" y="483616"/>
                  </a:moveTo>
                  <a:lnTo>
                    <a:pt x="126492" y="0"/>
                  </a:lnTo>
                  <a:lnTo>
                    <a:pt x="146304" y="0"/>
                  </a:lnTo>
                  <a:lnTo>
                    <a:pt x="19812" y="483616"/>
                  </a:lnTo>
                  <a:close/>
                </a:path>
              </a:pathLst>
            </a:custGeom>
            <a:solidFill>
              <a:srgbClr val="9C9C9C"/>
            </a:solidFill>
            <a:ln w="0" cap="flat" cmpd="sng" algn="ctr">
              <a:solidFill>
                <a:srgbClr val="9C9C9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4" name="Volný tvar 423"/>
            <p:cNvSpPr/>
            <p:nvPr/>
          </p:nvSpPr>
          <p:spPr>
            <a:xfrm>
              <a:off x="3399409" y="3166872"/>
              <a:ext cx="146178" cy="483617"/>
            </a:xfrm>
            <a:custGeom>
              <a:avLst/>
              <a:gdLst/>
              <a:ahLst/>
              <a:cxnLst/>
              <a:rect l="0" t="0" r="0" b="0"/>
              <a:pathLst>
                <a:path w="146178" h="483617">
                  <a:moveTo>
                    <a:pt x="0" y="483616"/>
                  </a:moveTo>
                  <a:lnTo>
                    <a:pt x="126492" y="0"/>
                  </a:lnTo>
                  <a:lnTo>
                    <a:pt x="146177" y="0"/>
                  </a:lnTo>
                  <a:lnTo>
                    <a:pt x="19685" y="483616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5" name="Volný tvar 424"/>
            <p:cNvSpPr/>
            <p:nvPr/>
          </p:nvSpPr>
          <p:spPr>
            <a:xfrm>
              <a:off x="3379724" y="3166872"/>
              <a:ext cx="146178" cy="483617"/>
            </a:xfrm>
            <a:custGeom>
              <a:avLst/>
              <a:gdLst/>
              <a:ahLst/>
              <a:cxnLst/>
              <a:rect l="0" t="0" r="0" b="0"/>
              <a:pathLst>
                <a:path w="146178" h="483617">
                  <a:moveTo>
                    <a:pt x="0" y="483616"/>
                  </a:moveTo>
                  <a:lnTo>
                    <a:pt x="126365" y="0"/>
                  </a:lnTo>
                  <a:lnTo>
                    <a:pt x="146177" y="0"/>
                  </a:lnTo>
                  <a:lnTo>
                    <a:pt x="19685" y="483616"/>
                  </a:lnTo>
                  <a:close/>
                </a:path>
              </a:pathLst>
            </a:custGeom>
            <a:solidFill>
              <a:srgbClr val="A2A2A2"/>
            </a:solidFill>
            <a:ln w="0" cap="flat" cmpd="sng" algn="ctr">
              <a:solidFill>
                <a:srgbClr val="A2A2A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6" name="Volný tvar 425"/>
            <p:cNvSpPr/>
            <p:nvPr/>
          </p:nvSpPr>
          <p:spPr>
            <a:xfrm>
              <a:off x="3359912" y="3166872"/>
              <a:ext cx="146178" cy="483617"/>
            </a:xfrm>
            <a:custGeom>
              <a:avLst/>
              <a:gdLst/>
              <a:ahLst/>
              <a:cxnLst/>
              <a:rect l="0" t="0" r="0" b="0"/>
              <a:pathLst>
                <a:path w="146178" h="483617">
                  <a:moveTo>
                    <a:pt x="0" y="483616"/>
                  </a:moveTo>
                  <a:lnTo>
                    <a:pt x="126492" y="0"/>
                  </a:lnTo>
                  <a:lnTo>
                    <a:pt x="146177" y="0"/>
                  </a:lnTo>
                  <a:lnTo>
                    <a:pt x="19812" y="483616"/>
                  </a:lnTo>
                  <a:close/>
                </a:path>
              </a:pathLst>
            </a:custGeom>
            <a:solidFill>
              <a:srgbClr val="A5A5A5"/>
            </a:solidFill>
            <a:ln w="0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7" name="Volný tvar 426"/>
            <p:cNvSpPr/>
            <p:nvPr/>
          </p:nvSpPr>
          <p:spPr>
            <a:xfrm>
              <a:off x="3340227" y="3166872"/>
              <a:ext cx="146178" cy="483617"/>
            </a:xfrm>
            <a:custGeom>
              <a:avLst/>
              <a:gdLst/>
              <a:ahLst/>
              <a:cxnLst/>
              <a:rect l="0" t="0" r="0" b="0"/>
              <a:pathLst>
                <a:path w="146178" h="483617">
                  <a:moveTo>
                    <a:pt x="0" y="483616"/>
                  </a:moveTo>
                  <a:lnTo>
                    <a:pt x="126492" y="0"/>
                  </a:lnTo>
                  <a:lnTo>
                    <a:pt x="146177" y="0"/>
                  </a:lnTo>
                  <a:lnTo>
                    <a:pt x="19685" y="483616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8" name="Volný tvar 427"/>
            <p:cNvSpPr/>
            <p:nvPr/>
          </p:nvSpPr>
          <p:spPr>
            <a:xfrm>
              <a:off x="3320542" y="3166872"/>
              <a:ext cx="146178" cy="483617"/>
            </a:xfrm>
            <a:custGeom>
              <a:avLst/>
              <a:gdLst/>
              <a:ahLst/>
              <a:cxnLst/>
              <a:rect l="0" t="0" r="0" b="0"/>
              <a:pathLst>
                <a:path w="146178" h="483617">
                  <a:moveTo>
                    <a:pt x="19685" y="483616"/>
                  </a:moveTo>
                  <a:lnTo>
                    <a:pt x="0" y="483616"/>
                  </a:lnTo>
                  <a:lnTo>
                    <a:pt x="126238" y="0"/>
                  </a:lnTo>
                  <a:lnTo>
                    <a:pt x="146177" y="0"/>
                  </a:lnTo>
                  <a:close/>
                </a:path>
              </a:pathLst>
            </a:custGeom>
            <a:solidFill>
              <a:srgbClr val="ABABAB"/>
            </a:solidFill>
            <a:ln w="0" cap="flat" cmpd="sng" algn="ctr">
              <a:solidFill>
                <a:srgbClr val="ABABA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9" name="Volný tvar 428"/>
            <p:cNvSpPr/>
            <p:nvPr/>
          </p:nvSpPr>
          <p:spPr>
            <a:xfrm>
              <a:off x="3300730" y="3166872"/>
              <a:ext cx="146051" cy="483617"/>
            </a:xfrm>
            <a:custGeom>
              <a:avLst/>
              <a:gdLst/>
              <a:ahLst/>
              <a:cxnLst/>
              <a:rect l="0" t="0" r="0" b="0"/>
              <a:pathLst>
                <a:path w="146051" h="483617">
                  <a:moveTo>
                    <a:pt x="0" y="483489"/>
                  </a:moveTo>
                  <a:lnTo>
                    <a:pt x="126365" y="0"/>
                  </a:lnTo>
                  <a:lnTo>
                    <a:pt x="146050" y="0"/>
                  </a:lnTo>
                  <a:lnTo>
                    <a:pt x="19812" y="483616"/>
                  </a:lnTo>
                  <a:close/>
                </a:path>
              </a:pathLst>
            </a:custGeom>
            <a:solidFill>
              <a:srgbClr val="AEAEAE"/>
            </a:solidFill>
            <a:ln w="0" cap="flat" cmpd="sng" algn="ctr">
              <a:solidFill>
                <a:srgbClr val="AEAEA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0" name="Volný tvar 429"/>
            <p:cNvSpPr/>
            <p:nvPr/>
          </p:nvSpPr>
          <p:spPr>
            <a:xfrm>
              <a:off x="3281045" y="3166872"/>
              <a:ext cx="146051" cy="483490"/>
            </a:xfrm>
            <a:custGeom>
              <a:avLst/>
              <a:gdLst/>
              <a:ahLst/>
              <a:cxnLst/>
              <a:rect l="0" t="0" r="0" b="0"/>
              <a:pathLst>
                <a:path w="146051" h="483490">
                  <a:moveTo>
                    <a:pt x="0" y="483489"/>
                  </a:moveTo>
                  <a:lnTo>
                    <a:pt x="126365" y="0"/>
                  </a:lnTo>
                  <a:lnTo>
                    <a:pt x="146050" y="0"/>
                  </a:lnTo>
                  <a:lnTo>
                    <a:pt x="19685" y="483489"/>
                  </a:lnTo>
                  <a:close/>
                </a:path>
              </a:pathLst>
            </a:custGeom>
            <a:solidFill>
              <a:srgbClr val="B1B1B1"/>
            </a:solidFill>
            <a:ln w="0" cap="flat" cmpd="sng" algn="ctr">
              <a:solidFill>
                <a:srgbClr val="B1B1B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1" name="Volný tvar 430"/>
            <p:cNvSpPr/>
            <p:nvPr/>
          </p:nvSpPr>
          <p:spPr>
            <a:xfrm>
              <a:off x="3261360" y="3166872"/>
              <a:ext cx="146051" cy="483490"/>
            </a:xfrm>
            <a:custGeom>
              <a:avLst/>
              <a:gdLst/>
              <a:ahLst/>
              <a:cxnLst/>
              <a:rect l="0" t="0" r="0" b="0"/>
              <a:pathLst>
                <a:path w="146051" h="483490">
                  <a:moveTo>
                    <a:pt x="0" y="483489"/>
                  </a:moveTo>
                  <a:lnTo>
                    <a:pt x="126238" y="0"/>
                  </a:lnTo>
                  <a:lnTo>
                    <a:pt x="146050" y="0"/>
                  </a:lnTo>
                  <a:lnTo>
                    <a:pt x="19685" y="483489"/>
                  </a:lnTo>
                  <a:close/>
                </a:path>
              </a:pathLst>
            </a:custGeom>
            <a:solidFill>
              <a:srgbClr val="B4B4B4"/>
            </a:solidFill>
            <a:ln w="0" cap="flat" cmpd="sng" algn="ctr">
              <a:solidFill>
                <a:srgbClr val="B4B4B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2" name="Volný tvar 431"/>
            <p:cNvSpPr/>
            <p:nvPr/>
          </p:nvSpPr>
          <p:spPr>
            <a:xfrm>
              <a:off x="3241675" y="3166872"/>
              <a:ext cx="145924" cy="483490"/>
            </a:xfrm>
            <a:custGeom>
              <a:avLst/>
              <a:gdLst/>
              <a:ahLst/>
              <a:cxnLst/>
              <a:rect l="0" t="0" r="0" b="0"/>
              <a:pathLst>
                <a:path w="145924" h="483490">
                  <a:moveTo>
                    <a:pt x="0" y="483489"/>
                  </a:moveTo>
                  <a:lnTo>
                    <a:pt x="126238" y="0"/>
                  </a:lnTo>
                  <a:lnTo>
                    <a:pt x="145923" y="0"/>
                  </a:lnTo>
                  <a:lnTo>
                    <a:pt x="19685" y="483489"/>
                  </a:lnTo>
                  <a:close/>
                </a:path>
              </a:pathLst>
            </a:custGeom>
            <a:solidFill>
              <a:srgbClr val="B7B7B7"/>
            </a:solidFill>
            <a:ln w="0" cap="flat" cmpd="sng" algn="ctr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3" name="Volný tvar 432"/>
            <p:cNvSpPr/>
            <p:nvPr/>
          </p:nvSpPr>
          <p:spPr>
            <a:xfrm>
              <a:off x="3221863" y="3166872"/>
              <a:ext cx="146051" cy="483490"/>
            </a:xfrm>
            <a:custGeom>
              <a:avLst/>
              <a:gdLst/>
              <a:ahLst/>
              <a:cxnLst/>
              <a:rect l="0" t="0" r="0" b="0"/>
              <a:pathLst>
                <a:path w="146051" h="483490">
                  <a:moveTo>
                    <a:pt x="0" y="483489"/>
                  </a:moveTo>
                  <a:lnTo>
                    <a:pt x="126238" y="0"/>
                  </a:lnTo>
                  <a:lnTo>
                    <a:pt x="146050" y="0"/>
                  </a:lnTo>
                  <a:lnTo>
                    <a:pt x="19812" y="483489"/>
                  </a:lnTo>
                  <a:close/>
                </a:path>
              </a:pathLst>
            </a:custGeom>
            <a:solidFill>
              <a:srgbClr val="BABABA"/>
            </a:solidFill>
            <a:ln w="0" cap="flat" cmpd="sng" algn="ctr">
              <a:solidFill>
                <a:srgbClr val="BA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4" name="Volný tvar 433"/>
            <p:cNvSpPr/>
            <p:nvPr/>
          </p:nvSpPr>
          <p:spPr>
            <a:xfrm>
              <a:off x="3202178" y="3166872"/>
              <a:ext cx="145924" cy="483490"/>
            </a:xfrm>
            <a:custGeom>
              <a:avLst/>
              <a:gdLst/>
              <a:ahLst/>
              <a:cxnLst/>
              <a:rect l="0" t="0" r="0" b="0"/>
              <a:pathLst>
                <a:path w="145924" h="483490">
                  <a:moveTo>
                    <a:pt x="0" y="483489"/>
                  </a:moveTo>
                  <a:lnTo>
                    <a:pt x="126365" y="0"/>
                  </a:lnTo>
                  <a:lnTo>
                    <a:pt x="145923" y="0"/>
                  </a:lnTo>
                  <a:lnTo>
                    <a:pt x="19685" y="483489"/>
                  </a:lnTo>
                  <a:close/>
                </a:path>
              </a:pathLst>
            </a:custGeom>
            <a:solidFill>
              <a:srgbClr val="BDBDBD"/>
            </a:solidFill>
            <a:ln w="0" cap="flat" cmpd="sng" algn="ctr">
              <a:solidFill>
                <a:srgbClr val="BDBDB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5" name="Volný tvar 434"/>
            <p:cNvSpPr/>
            <p:nvPr/>
          </p:nvSpPr>
          <p:spPr>
            <a:xfrm>
              <a:off x="3182493" y="3166872"/>
              <a:ext cx="146051" cy="483490"/>
            </a:xfrm>
            <a:custGeom>
              <a:avLst/>
              <a:gdLst/>
              <a:ahLst/>
              <a:cxnLst/>
              <a:rect l="0" t="0" r="0" b="0"/>
              <a:pathLst>
                <a:path w="146051" h="483490">
                  <a:moveTo>
                    <a:pt x="0" y="483489"/>
                  </a:moveTo>
                  <a:lnTo>
                    <a:pt x="126238" y="0"/>
                  </a:lnTo>
                  <a:lnTo>
                    <a:pt x="146050" y="0"/>
                  </a:lnTo>
                  <a:lnTo>
                    <a:pt x="19685" y="483489"/>
                  </a:lnTo>
                  <a:close/>
                </a:path>
              </a:pathLst>
            </a:custGeom>
            <a:solidFill>
              <a:srgbClr val="C0C0C0"/>
            </a:solidFill>
            <a:ln w="0" cap="flat" cmpd="sng" algn="ctr">
              <a:solidFill>
                <a:srgbClr val="C0C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6" name="Volný tvar 435"/>
            <p:cNvSpPr/>
            <p:nvPr/>
          </p:nvSpPr>
          <p:spPr>
            <a:xfrm>
              <a:off x="3162681" y="3166872"/>
              <a:ext cx="146051" cy="483490"/>
            </a:xfrm>
            <a:custGeom>
              <a:avLst/>
              <a:gdLst/>
              <a:ahLst/>
              <a:cxnLst/>
              <a:rect l="0" t="0" r="0" b="0"/>
              <a:pathLst>
                <a:path w="146051" h="483490">
                  <a:moveTo>
                    <a:pt x="0" y="483489"/>
                  </a:moveTo>
                  <a:lnTo>
                    <a:pt x="126365" y="0"/>
                  </a:lnTo>
                  <a:lnTo>
                    <a:pt x="146050" y="0"/>
                  </a:lnTo>
                  <a:lnTo>
                    <a:pt x="19812" y="483489"/>
                  </a:lnTo>
                  <a:close/>
                </a:path>
              </a:pathLst>
            </a:custGeom>
            <a:solidFill>
              <a:srgbClr val="C3C3C3"/>
            </a:solidFill>
            <a:ln w="0" cap="flat" cmpd="sng" algn="ctr">
              <a:solidFill>
                <a:srgbClr val="C3C3C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7" name="Volný tvar 436"/>
            <p:cNvSpPr/>
            <p:nvPr/>
          </p:nvSpPr>
          <p:spPr>
            <a:xfrm>
              <a:off x="3142996" y="3166872"/>
              <a:ext cx="146051" cy="483490"/>
            </a:xfrm>
            <a:custGeom>
              <a:avLst/>
              <a:gdLst/>
              <a:ahLst/>
              <a:cxnLst/>
              <a:rect l="0" t="0" r="0" b="0"/>
              <a:pathLst>
                <a:path w="146051" h="483490">
                  <a:moveTo>
                    <a:pt x="0" y="483362"/>
                  </a:moveTo>
                  <a:lnTo>
                    <a:pt x="126238" y="0"/>
                  </a:lnTo>
                  <a:lnTo>
                    <a:pt x="146050" y="0"/>
                  </a:lnTo>
                  <a:lnTo>
                    <a:pt x="19685" y="483489"/>
                  </a:lnTo>
                  <a:close/>
                </a:path>
              </a:pathLst>
            </a:custGeom>
            <a:solidFill>
              <a:srgbClr val="C6C6C6"/>
            </a:solidFill>
            <a:ln w="0" cap="flat" cmpd="sng" algn="ctr">
              <a:solidFill>
                <a:srgbClr val="C6C6C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8" name="Volný tvar 437"/>
            <p:cNvSpPr/>
            <p:nvPr/>
          </p:nvSpPr>
          <p:spPr>
            <a:xfrm>
              <a:off x="3123311" y="3166872"/>
              <a:ext cx="145924" cy="483363"/>
            </a:xfrm>
            <a:custGeom>
              <a:avLst/>
              <a:gdLst/>
              <a:ahLst/>
              <a:cxnLst/>
              <a:rect l="0" t="0" r="0" b="0"/>
              <a:pathLst>
                <a:path w="145924" h="483363">
                  <a:moveTo>
                    <a:pt x="0" y="483362"/>
                  </a:moveTo>
                  <a:lnTo>
                    <a:pt x="126238" y="0"/>
                  </a:lnTo>
                  <a:lnTo>
                    <a:pt x="145923" y="0"/>
                  </a:lnTo>
                  <a:lnTo>
                    <a:pt x="19685" y="483362"/>
                  </a:lnTo>
                  <a:close/>
                </a:path>
              </a:pathLst>
            </a:custGeom>
            <a:solidFill>
              <a:srgbClr val="C9C9C9"/>
            </a:solidFill>
            <a:ln w="0" cap="flat" cmpd="sng" algn="ctr">
              <a:solidFill>
                <a:srgbClr val="C9C9C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9" name="Volný tvar 438"/>
            <p:cNvSpPr/>
            <p:nvPr/>
          </p:nvSpPr>
          <p:spPr>
            <a:xfrm>
              <a:off x="3103499" y="3166872"/>
              <a:ext cx="146051" cy="483363"/>
            </a:xfrm>
            <a:custGeom>
              <a:avLst/>
              <a:gdLst/>
              <a:ahLst/>
              <a:cxnLst/>
              <a:rect l="0" t="0" r="0" b="0"/>
              <a:pathLst>
                <a:path w="146051" h="483363">
                  <a:moveTo>
                    <a:pt x="0" y="483362"/>
                  </a:moveTo>
                  <a:lnTo>
                    <a:pt x="126365" y="0"/>
                  </a:lnTo>
                  <a:lnTo>
                    <a:pt x="146050" y="0"/>
                  </a:lnTo>
                  <a:lnTo>
                    <a:pt x="19812" y="483362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0" name="Volný tvar 439"/>
            <p:cNvSpPr/>
            <p:nvPr/>
          </p:nvSpPr>
          <p:spPr>
            <a:xfrm>
              <a:off x="3083814" y="3166872"/>
              <a:ext cx="146051" cy="483363"/>
            </a:xfrm>
            <a:custGeom>
              <a:avLst/>
              <a:gdLst/>
              <a:ahLst/>
              <a:cxnLst/>
              <a:rect l="0" t="0" r="0" b="0"/>
              <a:pathLst>
                <a:path w="146051" h="483363">
                  <a:moveTo>
                    <a:pt x="0" y="483362"/>
                  </a:moveTo>
                  <a:lnTo>
                    <a:pt x="126238" y="0"/>
                  </a:lnTo>
                  <a:lnTo>
                    <a:pt x="146050" y="0"/>
                  </a:lnTo>
                  <a:lnTo>
                    <a:pt x="19685" y="483362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1" name="Volný tvar 440"/>
            <p:cNvSpPr/>
            <p:nvPr/>
          </p:nvSpPr>
          <p:spPr>
            <a:xfrm>
              <a:off x="3064129" y="3166872"/>
              <a:ext cx="145924" cy="483363"/>
            </a:xfrm>
            <a:custGeom>
              <a:avLst/>
              <a:gdLst/>
              <a:ahLst/>
              <a:cxnLst/>
              <a:rect l="0" t="0" r="0" b="0"/>
              <a:pathLst>
                <a:path w="145924" h="483363">
                  <a:moveTo>
                    <a:pt x="0" y="483108"/>
                  </a:moveTo>
                  <a:lnTo>
                    <a:pt x="126238" y="0"/>
                  </a:lnTo>
                  <a:lnTo>
                    <a:pt x="145923" y="0"/>
                  </a:lnTo>
                  <a:lnTo>
                    <a:pt x="19685" y="483362"/>
                  </a:lnTo>
                  <a:close/>
                </a:path>
              </a:pathLst>
            </a:custGeom>
            <a:solidFill>
              <a:srgbClr val="D2D2D2"/>
            </a:solidFill>
            <a:ln w="0" cap="flat" cmpd="sng" algn="ctr">
              <a:solidFill>
                <a:srgbClr val="D2D2D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2" name="Volný tvar 441"/>
            <p:cNvSpPr/>
            <p:nvPr/>
          </p:nvSpPr>
          <p:spPr>
            <a:xfrm>
              <a:off x="3044190" y="3166872"/>
              <a:ext cx="146178" cy="483109"/>
            </a:xfrm>
            <a:custGeom>
              <a:avLst/>
              <a:gdLst/>
              <a:ahLst/>
              <a:cxnLst/>
              <a:rect l="0" t="0" r="0" b="0"/>
              <a:pathLst>
                <a:path w="146178" h="483109">
                  <a:moveTo>
                    <a:pt x="0" y="483108"/>
                  </a:moveTo>
                  <a:lnTo>
                    <a:pt x="126492" y="0"/>
                  </a:lnTo>
                  <a:lnTo>
                    <a:pt x="146177" y="0"/>
                  </a:lnTo>
                  <a:lnTo>
                    <a:pt x="19939" y="483108"/>
                  </a:lnTo>
                  <a:close/>
                </a:path>
              </a:pathLst>
            </a:custGeom>
            <a:solidFill>
              <a:srgbClr val="D5D5D5"/>
            </a:solidFill>
            <a:ln w="0" cap="flat" cmpd="sng" algn="ctr">
              <a:solidFill>
                <a:srgbClr val="D5D5D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3" name="Volný tvar 442"/>
            <p:cNvSpPr/>
            <p:nvPr/>
          </p:nvSpPr>
          <p:spPr>
            <a:xfrm>
              <a:off x="3024505" y="3166872"/>
              <a:ext cx="146178" cy="483109"/>
            </a:xfrm>
            <a:custGeom>
              <a:avLst/>
              <a:gdLst/>
              <a:ahLst/>
              <a:cxnLst/>
              <a:rect l="0" t="0" r="0" b="0"/>
              <a:pathLst>
                <a:path w="146178" h="483109">
                  <a:moveTo>
                    <a:pt x="0" y="483108"/>
                  </a:moveTo>
                  <a:lnTo>
                    <a:pt x="126365" y="0"/>
                  </a:lnTo>
                  <a:lnTo>
                    <a:pt x="146177" y="0"/>
                  </a:lnTo>
                  <a:lnTo>
                    <a:pt x="19685" y="483108"/>
                  </a:lnTo>
                  <a:close/>
                </a:path>
              </a:pathLst>
            </a:custGeom>
            <a:solidFill>
              <a:srgbClr val="D8D8D8"/>
            </a:solidFill>
            <a:ln w="0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4" name="Volný tvar 443"/>
            <p:cNvSpPr/>
            <p:nvPr/>
          </p:nvSpPr>
          <p:spPr>
            <a:xfrm>
              <a:off x="3004947" y="3166872"/>
              <a:ext cx="145924" cy="483109"/>
            </a:xfrm>
            <a:custGeom>
              <a:avLst/>
              <a:gdLst/>
              <a:ahLst/>
              <a:cxnLst/>
              <a:rect l="0" t="0" r="0" b="0"/>
              <a:pathLst>
                <a:path w="145924" h="483109">
                  <a:moveTo>
                    <a:pt x="0" y="483108"/>
                  </a:moveTo>
                  <a:lnTo>
                    <a:pt x="126238" y="0"/>
                  </a:lnTo>
                  <a:lnTo>
                    <a:pt x="145923" y="0"/>
                  </a:lnTo>
                  <a:lnTo>
                    <a:pt x="19558" y="483108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5" name="Volný tvar 444"/>
            <p:cNvSpPr/>
            <p:nvPr/>
          </p:nvSpPr>
          <p:spPr>
            <a:xfrm>
              <a:off x="2985008" y="3166872"/>
              <a:ext cx="146178" cy="483109"/>
            </a:xfrm>
            <a:custGeom>
              <a:avLst/>
              <a:gdLst/>
              <a:ahLst/>
              <a:cxnLst/>
              <a:rect l="0" t="0" r="0" b="0"/>
              <a:pathLst>
                <a:path w="146178" h="483109">
                  <a:moveTo>
                    <a:pt x="0" y="483108"/>
                  </a:moveTo>
                  <a:lnTo>
                    <a:pt x="126492" y="0"/>
                  </a:lnTo>
                  <a:lnTo>
                    <a:pt x="146177" y="0"/>
                  </a:lnTo>
                  <a:lnTo>
                    <a:pt x="19939" y="483108"/>
                  </a:lnTo>
                  <a:close/>
                </a:path>
              </a:pathLst>
            </a:custGeom>
            <a:solidFill>
              <a:srgbClr val="DEDEDE"/>
            </a:solidFill>
            <a:ln w="0" cap="flat" cmpd="sng" algn="ctr">
              <a:solidFill>
                <a:srgbClr val="DEDED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6" name="Volný tvar 445"/>
            <p:cNvSpPr/>
            <p:nvPr/>
          </p:nvSpPr>
          <p:spPr>
            <a:xfrm>
              <a:off x="2965577" y="3166872"/>
              <a:ext cx="145924" cy="483109"/>
            </a:xfrm>
            <a:custGeom>
              <a:avLst/>
              <a:gdLst/>
              <a:ahLst/>
              <a:cxnLst/>
              <a:rect l="0" t="0" r="0" b="0"/>
              <a:pathLst>
                <a:path w="145924" h="483109">
                  <a:moveTo>
                    <a:pt x="0" y="483108"/>
                  </a:moveTo>
                  <a:lnTo>
                    <a:pt x="126111" y="0"/>
                  </a:lnTo>
                  <a:lnTo>
                    <a:pt x="145923" y="0"/>
                  </a:lnTo>
                  <a:lnTo>
                    <a:pt x="19431" y="483108"/>
                  </a:lnTo>
                  <a:close/>
                </a:path>
              </a:pathLst>
            </a:custGeom>
            <a:solidFill>
              <a:srgbClr val="E1E1E1"/>
            </a:solidFill>
            <a:ln w="0" cap="flat" cmpd="sng" algn="ctr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7" name="Volný tvar 446"/>
            <p:cNvSpPr/>
            <p:nvPr/>
          </p:nvSpPr>
          <p:spPr>
            <a:xfrm>
              <a:off x="2945638" y="3166872"/>
              <a:ext cx="146051" cy="483109"/>
            </a:xfrm>
            <a:custGeom>
              <a:avLst/>
              <a:gdLst/>
              <a:ahLst/>
              <a:cxnLst/>
              <a:rect l="0" t="0" r="0" b="0"/>
              <a:pathLst>
                <a:path w="146051" h="483109">
                  <a:moveTo>
                    <a:pt x="0" y="483108"/>
                  </a:moveTo>
                  <a:lnTo>
                    <a:pt x="126365" y="0"/>
                  </a:lnTo>
                  <a:lnTo>
                    <a:pt x="146050" y="0"/>
                  </a:lnTo>
                  <a:lnTo>
                    <a:pt x="19939" y="483108"/>
                  </a:lnTo>
                  <a:close/>
                </a:path>
              </a:pathLst>
            </a:custGeom>
            <a:solidFill>
              <a:srgbClr val="E4E4E4"/>
            </a:solidFill>
            <a:ln w="0" cap="flat" cmpd="sng" algn="ctr">
              <a:solidFill>
                <a:srgbClr val="E4E4E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8" name="Volný tvar 447"/>
            <p:cNvSpPr/>
            <p:nvPr/>
          </p:nvSpPr>
          <p:spPr>
            <a:xfrm>
              <a:off x="2925826" y="3166872"/>
              <a:ext cx="146178" cy="483109"/>
            </a:xfrm>
            <a:custGeom>
              <a:avLst/>
              <a:gdLst/>
              <a:ahLst/>
              <a:cxnLst/>
              <a:rect l="0" t="0" r="0" b="0"/>
              <a:pathLst>
                <a:path w="146178" h="483109">
                  <a:moveTo>
                    <a:pt x="0" y="482981"/>
                  </a:moveTo>
                  <a:lnTo>
                    <a:pt x="126365" y="0"/>
                  </a:lnTo>
                  <a:lnTo>
                    <a:pt x="146177" y="0"/>
                  </a:lnTo>
                  <a:lnTo>
                    <a:pt x="19812" y="483108"/>
                  </a:lnTo>
                  <a:close/>
                </a:path>
              </a:pathLst>
            </a:custGeom>
            <a:solidFill>
              <a:srgbClr val="E7E7E7"/>
            </a:solidFill>
            <a:ln w="0" cap="flat" cmpd="sng" algn="ctr">
              <a:solidFill>
                <a:srgbClr val="E7E7E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9" name="Volný tvar 448"/>
            <p:cNvSpPr/>
            <p:nvPr/>
          </p:nvSpPr>
          <p:spPr>
            <a:xfrm>
              <a:off x="2906268" y="3166872"/>
              <a:ext cx="145924" cy="482982"/>
            </a:xfrm>
            <a:custGeom>
              <a:avLst/>
              <a:gdLst/>
              <a:ahLst/>
              <a:cxnLst/>
              <a:rect l="0" t="0" r="0" b="0"/>
              <a:pathLst>
                <a:path w="145924" h="482982">
                  <a:moveTo>
                    <a:pt x="0" y="482981"/>
                  </a:moveTo>
                  <a:lnTo>
                    <a:pt x="126238" y="0"/>
                  </a:lnTo>
                  <a:lnTo>
                    <a:pt x="145923" y="0"/>
                  </a:lnTo>
                  <a:lnTo>
                    <a:pt x="19558" y="482981"/>
                  </a:lnTo>
                  <a:close/>
                </a:path>
              </a:pathLst>
            </a:custGeom>
            <a:solidFill>
              <a:srgbClr val="EAEAEA"/>
            </a:solidFill>
            <a:ln w="0" cap="flat" cmpd="sng" algn="ctr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0" name="Volný tvar 449"/>
            <p:cNvSpPr/>
            <p:nvPr/>
          </p:nvSpPr>
          <p:spPr>
            <a:xfrm>
              <a:off x="2886456" y="3166872"/>
              <a:ext cx="146051" cy="482982"/>
            </a:xfrm>
            <a:custGeom>
              <a:avLst/>
              <a:gdLst/>
              <a:ahLst/>
              <a:cxnLst/>
              <a:rect l="0" t="0" r="0" b="0"/>
              <a:pathLst>
                <a:path w="146051" h="482982">
                  <a:moveTo>
                    <a:pt x="0" y="482981"/>
                  </a:moveTo>
                  <a:lnTo>
                    <a:pt x="126365" y="0"/>
                  </a:lnTo>
                  <a:lnTo>
                    <a:pt x="146050" y="0"/>
                  </a:lnTo>
                  <a:lnTo>
                    <a:pt x="19812" y="482981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1" name="Volný tvar 450"/>
            <p:cNvSpPr/>
            <p:nvPr/>
          </p:nvSpPr>
          <p:spPr>
            <a:xfrm>
              <a:off x="2866771" y="3166872"/>
              <a:ext cx="146051" cy="482982"/>
            </a:xfrm>
            <a:custGeom>
              <a:avLst/>
              <a:gdLst/>
              <a:ahLst/>
              <a:cxnLst/>
              <a:rect l="0" t="0" r="0" b="0"/>
              <a:pathLst>
                <a:path w="146051" h="482982">
                  <a:moveTo>
                    <a:pt x="0" y="482981"/>
                  </a:moveTo>
                  <a:lnTo>
                    <a:pt x="126238" y="0"/>
                  </a:lnTo>
                  <a:lnTo>
                    <a:pt x="146050" y="0"/>
                  </a:lnTo>
                  <a:lnTo>
                    <a:pt x="19685" y="482981"/>
                  </a:lnTo>
                  <a:close/>
                </a:path>
              </a:pathLst>
            </a:custGeom>
            <a:solidFill>
              <a:srgbClr val="F0F0F0"/>
            </a:solidFill>
            <a:ln w="0" cap="flat" cmpd="sng" algn="ctr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2" name="Volný tvar 451"/>
            <p:cNvSpPr/>
            <p:nvPr/>
          </p:nvSpPr>
          <p:spPr>
            <a:xfrm>
              <a:off x="2847086" y="3166872"/>
              <a:ext cx="145924" cy="482982"/>
            </a:xfrm>
            <a:custGeom>
              <a:avLst/>
              <a:gdLst/>
              <a:ahLst/>
              <a:cxnLst/>
              <a:rect l="0" t="0" r="0" b="0"/>
              <a:pathLst>
                <a:path w="145924" h="482982">
                  <a:moveTo>
                    <a:pt x="0" y="482981"/>
                  </a:moveTo>
                  <a:lnTo>
                    <a:pt x="126238" y="0"/>
                  </a:lnTo>
                  <a:lnTo>
                    <a:pt x="145923" y="0"/>
                  </a:lnTo>
                  <a:lnTo>
                    <a:pt x="19685" y="482981"/>
                  </a:lnTo>
                  <a:close/>
                </a:path>
              </a:pathLst>
            </a:custGeom>
            <a:solidFill>
              <a:srgbClr val="F3F3F3"/>
            </a:solidFill>
            <a:ln w="0" cap="flat" cmpd="sng" algn="ctr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3" name="Volný tvar 452"/>
            <p:cNvSpPr/>
            <p:nvPr/>
          </p:nvSpPr>
          <p:spPr>
            <a:xfrm>
              <a:off x="2827274" y="3166872"/>
              <a:ext cx="146051" cy="482982"/>
            </a:xfrm>
            <a:custGeom>
              <a:avLst/>
              <a:gdLst/>
              <a:ahLst/>
              <a:cxnLst/>
              <a:rect l="0" t="0" r="0" b="0"/>
              <a:pathLst>
                <a:path w="146051" h="482982">
                  <a:moveTo>
                    <a:pt x="0" y="482981"/>
                  </a:moveTo>
                  <a:lnTo>
                    <a:pt x="126365" y="0"/>
                  </a:lnTo>
                  <a:lnTo>
                    <a:pt x="146050" y="0"/>
                  </a:lnTo>
                  <a:lnTo>
                    <a:pt x="19812" y="482981"/>
                  </a:lnTo>
                  <a:close/>
                </a:path>
              </a:pathLst>
            </a:custGeom>
            <a:solidFill>
              <a:srgbClr val="F6F6F6"/>
            </a:solidFill>
            <a:ln w="0" cap="flat" cmpd="sng" algn="ctr">
              <a:solidFill>
                <a:srgbClr val="F6F6F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4" name="Volný tvar 453"/>
            <p:cNvSpPr/>
            <p:nvPr/>
          </p:nvSpPr>
          <p:spPr>
            <a:xfrm>
              <a:off x="2807589" y="3166872"/>
              <a:ext cx="146051" cy="482982"/>
            </a:xfrm>
            <a:custGeom>
              <a:avLst/>
              <a:gdLst/>
              <a:ahLst/>
              <a:cxnLst/>
              <a:rect l="0" t="0" r="0" b="0"/>
              <a:pathLst>
                <a:path w="146051" h="482982">
                  <a:moveTo>
                    <a:pt x="0" y="482981"/>
                  </a:moveTo>
                  <a:lnTo>
                    <a:pt x="126365" y="0"/>
                  </a:lnTo>
                  <a:lnTo>
                    <a:pt x="146050" y="0"/>
                  </a:lnTo>
                  <a:lnTo>
                    <a:pt x="19685" y="482981"/>
                  </a:lnTo>
                  <a:close/>
                </a:path>
              </a:pathLst>
            </a:custGeom>
            <a:solidFill>
              <a:srgbClr val="F9F9F9"/>
            </a:solidFill>
            <a:ln w="0" cap="flat" cmpd="sng" algn="ctr">
              <a:solidFill>
                <a:srgbClr val="F9F9F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5" name="Volný tvar 454"/>
            <p:cNvSpPr/>
            <p:nvPr/>
          </p:nvSpPr>
          <p:spPr>
            <a:xfrm>
              <a:off x="2787904" y="3166872"/>
              <a:ext cx="146051" cy="482982"/>
            </a:xfrm>
            <a:custGeom>
              <a:avLst/>
              <a:gdLst/>
              <a:ahLst/>
              <a:cxnLst/>
              <a:rect l="0" t="0" r="0" b="0"/>
              <a:pathLst>
                <a:path w="146051" h="482982">
                  <a:moveTo>
                    <a:pt x="0" y="482854"/>
                  </a:moveTo>
                  <a:lnTo>
                    <a:pt x="126238" y="0"/>
                  </a:lnTo>
                  <a:lnTo>
                    <a:pt x="146050" y="0"/>
                  </a:lnTo>
                  <a:lnTo>
                    <a:pt x="19685" y="482981"/>
                  </a:lnTo>
                  <a:close/>
                </a:path>
              </a:pathLst>
            </a:custGeom>
            <a:solidFill>
              <a:srgbClr val="FCFCFC"/>
            </a:solidFill>
            <a:ln w="0" cap="flat" cmpd="sng" algn="ctr">
              <a:solidFill>
                <a:srgbClr val="FCFCF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6" name="Volný tvar 455"/>
            <p:cNvSpPr/>
            <p:nvPr/>
          </p:nvSpPr>
          <p:spPr>
            <a:xfrm>
              <a:off x="1961515" y="3105277"/>
              <a:ext cx="1694562" cy="63120"/>
            </a:xfrm>
            <a:custGeom>
              <a:avLst/>
              <a:gdLst/>
              <a:ahLst/>
              <a:cxnLst/>
              <a:rect l="0" t="0" r="0" b="0"/>
              <a:pathLst>
                <a:path w="1694562" h="63120">
                  <a:moveTo>
                    <a:pt x="1685544" y="0"/>
                  </a:moveTo>
                  <a:lnTo>
                    <a:pt x="1687576" y="762"/>
                  </a:lnTo>
                  <a:lnTo>
                    <a:pt x="1689354" y="2667"/>
                  </a:lnTo>
                  <a:lnTo>
                    <a:pt x="1690878" y="5588"/>
                  </a:lnTo>
                  <a:lnTo>
                    <a:pt x="1692148" y="9398"/>
                  </a:lnTo>
                  <a:lnTo>
                    <a:pt x="1693926" y="18923"/>
                  </a:lnTo>
                  <a:lnTo>
                    <a:pt x="1694561" y="29972"/>
                  </a:lnTo>
                  <a:lnTo>
                    <a:pt x="1694180" y="41148"/>
                  </a:lnTo>
                  <a:lnTo>
                    <a:pt x="1692783" y="51308"/>
                  </a:lnTo>
                  <a:lnTo>
                    <a:pt x="1691513" y="55626"/>
                  </a:lnTo>
                  <a:lnTo>
                    <a:pt x="1689989" y="59055"/>
                  </a:lnTo>
                  <a:lnTo>
                    <a:pt x="1688084" y="61722"/>
                  </a:lnTo>
                  <a:lnTo>
                    <a:pt x="1685925" y="63119"/>
                  </a:lnTo>
                  <a:lnTo>
                    <a:pt x="0" y="63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7" name="Volný tvar 456"/>
            <p:cNvSpPr/>
            <p:nvPr/>
          </p:nvSpPr>
          <p:spPr>
            <a:xfrm>
              <a:off x="1960824" y="3105334"/>
              <a:ext cx="1695024" cy="63844"/>
            </a:xfrm>
            <a:custGeom>
              <a:avLst/>
              <a:gdLst/>
              <a:ahLst/>
              <a:cxnLst/>
              <a:rect l="0" t="0" r="0" b="0"/>
              <a:pathLst>
                <a:path w="1695024" h="63844">
                  <a:moveTo>
                    <a:pt x="1686527" y="0"/>
                  </a:moveTo>
                  <a:lnTo>
                    <a:pt x="1687943" y="1451"/>
                  </a:lnTo>
                  <a:lnTo>
                    <a:pt x="1689359" y="2901"/>
                  </a:lnTo>
                  <a:lnTo>
                    <a:pt x="1690775" y="5803"/>
                  </a:lnTo>
                  <a:lnTo>
                    <a:pt x="1692191" y="8705"/>
                  </a:lnTo>
                  <a:lnTo>
                    <a:pt x="1695023" y="18862"/>
                  </a:lnTo>
                  <a:lnTo>
                    <a:pt x="1695023" y="30470"/>
                  </a:lnTo>
                  <a:lnTo>
                    <a:pt x="1695023" y="40627"/>
                  </a:lnTo>
                  <a:lnTo>
                    <a:pt x="1693607" y="50784"/>
                  </a:lnTo>
                  <a:lnTo>
                    <a:pt x="1692191" y="55137"/>
                  </a:lnTo>
                  <a:lnTo>
                    <a:pt x="1690775" y="59490"/>
                  </a:lnTo>
                  <a:lnTo>
                    <a:pt x="1689359" y="62392"/>
                  </a:lnTo>
                  <a:lnTo>
                    <a:pt x="1686527" y="63843"/>
                  </a:lnTo>
                  <a:lnTo>
                    <a:pt x="0" y="63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8" name="Volný tvar 457"/>
            <p:cNvSpPr/>
            <p:nvPr/>
          </p:nvSpPr>
          <p:spPr>
            <a:xfrm>
              <a:off x="2126615" y="3648710"/>
              <a:ext cx="214123" cy="27560"/>
            </a:xfrm>
            <a:custGeom>
              <a:avLst/>
              <a:gdLst/>
              <a:ahLst/>
              <a:cxnLst/>
              <a:rect l="0" t="0" r="0" b="0"/>
              <a:pathLst>
                <a:path w="214123" h="27560">
                  <a:moveTo>
                    <a:pt x="214122" y="0"/>
                  </a:moveTo>
                  <a:lnTo>
                    <a:pt x="203327" y="27559"/>
                  </a:lnTo>
                  <a:lnTo>
                    <a:pt x="192786" y="0"/>
                  </a:lnTo>
                  <a:lnTo>
                    <a:pt x="181991" y="27559"/>
                  </a:lnTo>
                  <a:lnTo>
                    <a:pt x="171323" y="0"/>
                  </a:lnTo>
                  <a:lnTo>
                    <a:pt x="160655" y="27559"/>
                  </a:lnTo>
                  <a:lnTo>
                    <a:pt x="149860" y="0"/>
                  </a:lnTo>
                  <a:lnTo>
                    <a:pt x="139192" y="27559"/>
                  </a:lnTo>
                  <a:lnTo>
                    <a:pt x="128524" y="0"/>
                  </a:lnTo>
                  <a:lnTo>
                    <a:pt x="117856" y="27559"/>
                  </a:lnTo>
                  <a:lnTo>
                    <a:pt x="107061" y="0"/>
                  </a:lnTo>
                  <a:lnTo>
                    <a:pt x="96266" y="27559"/>
                  </a:lnTo>
                  <a:lnTo>
                    <a:pt x="85725" y="0"/>
                  </a:lnTo>
                  <a:lnTo>
                    <a:pt x="74930" y="27559"/>
                  </a:lnTo>
                  <a:lnTo>
                    <a:pt x="64135" y="0"/>
                  </a:lnTo>
                  <a:lnTo>
                    <a:pt x="53594" y="27559"/>
                  </a:lnTo>
                  <a:lnTo>
                    <a:pt x="42799" y="0"/>
                  </a:lnTo>
                  <a:lnTo>
                    <a:pt x="32004" y="27559"/>
                  </a:lnTo>
                  <a:lnTo>
                    <a:pt x="21463" y="0"/>
                  </a:lnTo>
                  <a:lnTo>
                    <a:pt x="10668" y="27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9" name="Volný tvar 458"/>
            <p:cNvSpPr/>
            <p:nvPr/>
          </p:nvSpPr>
          <p:spPr>
            <a:xfrm>
              <a:off x="2126501" y="3649447"/>
              <a:ext cx="213825" cy="26119"/>
            </a:xfrm>
            <a:custGeom>
              <a:avLst/>
              <a:gdLst/>
              <a:ahLst/>
              <a:cxnLst/>
              <a:rect l="0" t="0" r="0" b="0"/>
              <a:pathLst>
                <a:path w="213825" h="26119">
                  <a:moveTo>
                    <a:pt x="213824" y="0"/>
                  </a:moveTo>
                  <a:lnTo>
                    <a:pt x="213824" y="0"/>
                  </a:lnTo>
                  <a:lnTo>
                    <a:pt x="203912" y="26118"/>
                  </a:lnTo>
                  <a:lnTo>
                    <a:pt x="192584" y="0"/>
                  </a:lnTo>
                  <a:lnTo>
                    <a:pt x="182671" y="26118"/>
                  </a:lnTo>
                  <a:lnTo>
                    <a:pt x="171343" y="0"/>
                  </a:lnTo>
                  <a:lnTo>
                    <a:pt x="160014" y="26118"/>
                  </a:lnTo>
                  <a:lnTo>
                    <a:pt x="150102" y="0"/>
                  </a:lnTo>
                  <a:lnTo>
                    <a:pt x="138774" y="26118"/>
                  </a:lnTo>
                  <a:lnTo>
                    <a:pt x="128861" y="0"/>
                  </a:lnTo>
                  <a:lnTo>
                    <a:pt x="117533" y="26118"/>
                  </a:lnTo>
                  <a:lnTo>
                    <a:pt x="107620" y="0"/>
                  </a:lnTo>
                  <a:lnTo>
                    <a:pt x="96292" y="26118"/>
                  </a:lnTo>
                  <a:lnTo>
                    <a:pt x="84963" y="0"/>
                  </a:lnTo>
                  <a:lnTo>
                    <a:pt x="75051" y="26118"/>
                  </a:lnTo>
                  <a:lnTo>
                    <a:pt x="63723" y="0"/>
                  </a:lnTo>
                  <a:lnTo>
                    <a:pt x="53810" y="26118"/>
                  </a:lnTo>
                  <a:lnTo>
                    <a:pt x="42482" y="0"/>
                  </a:lnTo>
                  <a:lnTo>
                    <a:pt x="32569" y="26118"/>
                  </a:lnTo>
                  <a:lnTo>
                    <a:pt x="21241" y="0"/>
                  </a:lnTo>
                  <a:lnTo>
                    <a:pt x="11329" y="26118"/>
                  </a:lnTo>
                  <a:lnTo>
                    <a:pt x="0" y="0"/>
                  </a:lnTo>
                </a:path>
              </a:pathLst>
            </a:custGeom>
            <a:ln w="14224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0" name="Volný tvar 459"/>
            <p:cNvSpPr/>
            <p:nvPr/>
          </p:nvSpPr>
          <p:spPr>
            <a:xfrm>
              <a:off x="2557272" y="3650488"/>
              <a:ext cx="214250" cy="27560"/>
            </a:xfrm>
            <a:custGeom>
              <a:avLst/>
              <a:gdLst/>
              <a:ahLst/>
              <a:cxnLst/>
              <a:rect l="0" t="0" r="0" b="0"/>
              <a:pathLst>
                <a:path w="214250" h="27560">
                  <a:moveTo>
                    <a:pt x="214249" y="0"/>
                  </a:moveTo>
                  <a:lnTo>
                    <a:pt x="203581" y="27559"/>
                  </a:lnTo>
                  <a:lnTo>
                    <a:pt x="192659" y="0"/>
                  </a:lnTo>
                  <a:lnTo>
                    <a:pt x="182118" y="27559"/>
                  </a:lnTo>
                  <a:lnTo>
                    <a:pt x="171323" y="0"/>
                  </a:lnTo>
                  <a:lnTo>
                    <a:pt x="160782" y="27559"/>
                  </a:lnTo>
                  <a:lnTo>
                    <a:pt x="149987" y="0"/>
                  </a:lnTo>
                  <a:lnTo>
                    <a:pt x="139319" y="27559"/>
                  </a:lnTo>
                  <a:lnTo>
                    <a:pt x="128524" y="0"/>
                  </a:lnTo>
                  <a:lnTo>
                    <a:pt x="117856" y="27559"/>
                  </a:lnTo>
                  <a:lnTo>
                    <a:pt x="107061" y="0"/>
                  </a:lnTo>
                  <a:lnTo>
                    <a:pt x="96393" y="27559"/>
                  </a:lnTo>
                  <a:lnTo>
                    <a:pt x="85725" y="0"/>
                  </a:lnTo>
                  <a:lnTo>
                    <a:pt x="74930" y="27559"/>
                  </a:lnTo>
                  <a:lnTo>
                    <a:pt x="64262" y="0"/>
                  </a:lnTo>
                  <a:lnTo>
                    <a:pt x="53467" y="27559"/>
                  </a:lnTo>
                  <a:lnTo>
                    <a:pt x="42926" y="0"/>
                  </a:lnTo>
                  <a:lnTo>
                    <a:pt x="32131" y="27559"/>
                  </a:lnTo>
                  <a:lnTo>
                    <a:pt x="21463" y="0"/>
                  </a:lnTo>
                  <a:lnTo>
                    <a:pt x="10795" y="27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1" name="Volný tvar 460"/>
            <p:cNvSpPr/>
            <p:nvPr/>
          </p:nvSpPr>
          <p:spPr>
            <a:xfrm>
              <a:off x="2556984" y="3650898"/>
              <a:ext cx="213826" cy="27568"/>
            </a:xfrm>
            <a:custGeom>
              <a:avLst/>
              <a:gdLst/>
              <a:ahLst/>
              <a:cxnLst/>
              <a:rect l="0" t="0" r="0" b="0"/>
              <a:pathLst>
                <a:path w="213826" h="27568">
                  <a:moveTo>
                    <a:pt x="213825" y="0"/>
                  </a:moveTo>
                  <a:lnTo>
                    <a:pt x="213825" y="0"/>
                  </a:lnTo>
                  <a:lnTo>
                    <a:pt x="203912" y="27567"/>
                  </a:lnTo>
                  <a:lnTo>
                    <a:pt x="192584" y="0"/>
                  </a:lnTo>
                  <a:lnTo>
                    <a:pt x="182671" y="27567"/>
                  </a:lnTo>
                  <a:lnTo>
                    <a:pt x="171343" y="0"/>
                  </a:lnTo>
                  <a:lnTo>
                    <a:pt x="161430" y="27567"/>
                  </a:lnTo>
                  <a:lnTo>
                    <a:pt x="150102" y="0"/>
                  </a:lnTo>
                  <a:lnTo>
                    <a:pt x="140190" y="27567"/>
                  </a:lnTo>
                  <a:lnTo>
                    <a:pt x="128861" y="0"/>
                  </a:lnTo>
                  <a:lnTo>
                    <a:pt x="117533" y="27567"/>
                  </a:lnTo>
                  <a:lnTo>
                    <a:pt x="107620" y="0"/>
                  </a:lnTo>
                  <a:lnTo>
                    <a:pt x="96292" y="27567"/>
                  </a:lnTo>
                  <a:lnTo>
                    <a:pt x="86379" y="0"/>
                  </a:lnTo>
                  <a:lnTo>
                    <a:pt x="75051" y="27567"/>
                  </a:lnTo>
                  <a:lnTo>
                    <a:pt x="65139" y="0"/>
                  </a:lnTo>
                  <a:lnTo>
                    <a:pt x="53810" y="27567"/>
                  </a:lnTo>
                  <a:lnTo>
                    <a:pt x="43898" y="0"/>
                  </a:lnTo>
                  <a:lnTo>
                    <a:pt x="32569" y="27567"/>
                  </a:lnTo>
                  <a:lnTo>
                    <a:pt x="21241" y="0"/>
                  </a:lnTo>
                  <a:lnTo>
                    <a:pt x="11328" y="27567"/>
                  </a:lnTo>
                  <a:lnTo>
                    <a:pt x="0" y="0"/>
                  </a:lnTo>
                </a:path>
              </a:pathLst>
            </a:custGeom>
            <a:ln w="14224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2" name="Volný tvar 461"/>
            <p:cNvSpPr/>
            <p:nvPr/>
          </p:nvSpPr>
          <p:spPr>
            <a:xfrm>
              <a:off x="2342642" y="3649980"/>
              <a:ext cx="214250" cy="27560"/>
            </a:xfrm>
            <a:custGeom>
              <a:avLst/>
              <a:gdLst/>
              <a:ahLst/>
              <a:cxnLst/>
              <a:rect l="0" t="0" r="0" b="0"/>
              <a:pathLst>
                <a:path w="214250" h="27560">
                  <a:moveTo>
                    <a:pt x="214249" y="0"/>
                  </a:moveTo>
                  <a:lnTo>
                    <a:pt x="203454" y="27559"/>
                  </a:lnTo>
                  <a:lnTo>
                    <a:pt x="192786" y="0"/>
                  </a:lnTo>
                  <a:lnTo>
                    <a:pt x="182118" y="27559"/>
                  </a:lnTo>
                  <a:lnTo>
                    <a:pt x="171450" y="0"/>
                  </a:lnTo>
                  <a:lnTo>
                    <a:pt x="160655" y="27559"/>
                  </a:lnTo>
                  <a:lnTo>
                    <a:pt x="149860" y="0"/>
                  </a:lnTo>
                  <a:lnTo>
                    <a:pt x="139319" y="27559"/>
                  </a:lnTo>
                  <a:lnTo>
                    <a:pt x="128651" y="0"/>
                  </a:lnTo>
                  <a:lnTo>
                    <a:pt x="117729" y="27559"/>
                  </a:lnTo>
                  <a:lnTo>
                    <a:pt x="107188" y="0"/>
                  </a:lnTo>
                  <a:lnTo>
                    <a:pt x="96393" y="27559"/>
                  </a:lnTo>
                  <a:lnTo>
                    <a:pt x="85725" y="0"/>
                  </a:lnTo>
                  <a:lnTo>
                    <a:pt x="75057" y="27559"/>
                  </a:lnTo>
                  <a:lnTo>
                    <a:pt x="64389" y="0"/>
                  </a:lnTo>
                  <a:lnTo>
                    <a:pt x="53467" y="27559"/>
                  </a:lnTo>
                  <a:lnTo>
                    <a:pt x="42799" y="0"/>
                  </a:lnTo>
                  <a:lnTo>
                    <a:pt x="32131" y="27559"/>
                  </a:lnTo>
                  <a:lnTo>
                    <a:pt x="21463" y="0"/>
                  </a:lnTo>
                  <a:lnTo>
                    <a:pt x="10668" y="275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3" name="Volný tvar 462"/>
            <p:cNvSpPr/>
            <p:nvPr/>
          </p:nvSpPr>
          <p:spPr>
            <a:xfrm>
              <a:off x="2343160" y="3649447"/>
              <a:ext cx="213826" cy="27568"/>
            </a:xfrm>
            <a:custGeom>
              <a:avLst/>
              <a:gdLst/>
              <a:ahLst/>
              <a:cxnLst/>
              <a:rect l="0" t="0" r="0" b="0"/>
              <a:pathLst>
                <a:path w="213826" h="27568">
                  <a:moveTo>
                    <a:pt x="213825" y="0"/>
                  </a:moveTo>
                  <a:lnTo>
                    <a:pt x="213825" y="0"/>
                  </a:lnTo>
                  <a:lnTo>
                    <a:pt x="202496" y="27567"/>
                  </a:lnTo>
                  <a:lnTo>
                    <a:pt x="192584" y="0"/>
                  </a:lnTo>
                  <a:lnTo>
                    <a:pt x="181255" y="27567"/>
                  </a:lnTo>
                  <a:lnTo>
                    <a:pt x="171343" y="0"/>
                  </a:lnTo>
                  <a:lnTo>
                    <a:pt x="160015" y="27567"/>
                  </a:lnTo>
                  <a:lnTo>
                    <a:pt x="148686" y="0"/>
                  </a:lnTo>
                  <a:lnTo>
                    <a:pt x="138774" y="27567"/>
                  </a:lnTo>
                  <a:lnTo>
                    <a:pt x="127445" y="0"/>
                  </a:lnTo>
                  <a:lnTo>
                    <a:pt x="117533" y="27567"/>
                  </a:lnTo>
                  <a:lnTo>
                    <a:pt x="106204" y="0"/>
                  </a:lnTo>
                  <a:lnTo>
                    <a:pt x="96292" y="27567"/>
                  </a:lnTo>
                  <a:lnTo>
                    <a:pt x="84963" y="0"/>
                  </a:lnTo>
                  <a:lnTo>
                    <a:pt x="75051" y="27567"/>
                  </a:lnTo>
                  <a:lnTo>
                    <a:pt x="63723" y="0"/>
                  </a:lnTo>
                  <a:lnTo>
                    <a:pt x="52394" y="27567"/>
                  </a:lnTo>
                  <a:lnTo>
                    <a:pt x="42482" y="0"/>
                  </a:lnTo>
                  <a:lnTo>
                    <a:pt x="31153" y="27567"/>
                  </a:lnTo>
                  <a:lnTo>
                    <a:pt x="21241" y="0"/>
                  </a:lnTo>
                  <a:lnTo>
                    <a:pt x="9912" y="27567"/>
                  </a:lnTo>
                  <a:lnTo>
                    <a:pt x="0" y="0"/>
                  </a:lnTo>
                </a:path>
              </a:pathLst>
            </a:custGeom>
            <a:ln w="14224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4" name="Volný tvar 463"/>
            <p:cNvSpPr/>
            <p:nvPr/>
          </p:nvSpPr>
          <p:spPr>
            <a:xfrm>
              <a:off x="2986913" y="3649726"/>
              <a:ext cx="214250" cy="27433"/>
            </a:xfrm>
            <a:custGeom>
              <a:avLst/>
              <a:gdLst/>
              <a:ahLst/>
              <a:cxnLst/>
              <a:rect l="0" t="0" r="0" b="0"/>
              <a:pathLst>
                <a:path w="214250" h="27433">
                  <a:moveTo>
                    <a:pt x="214249" y="0"/>
                  </a:moveTo>
                  <a:lnTo>
                    <a:pt x="203454" y="27432"/>
                  </a:lnTo>
                  <a:lnTo>
                    <a:pt x="192913" y="0"/>
                  </a:lnTo>
                  <a:lnTo>
                    <a:pt x="182118" y="27432"/>
                  </a:lnTo>
                  <a:lnTo>
                    <a:pt x="171450" y="0"/>
                  </a:lnTo>
                  <a:lnTo>
                    <a:pt x="160655" y="27432"/>
                  </a:lnTo>
                  <a:lnTo>
                    <a:pt x="149987" y="0"/>
                  </a:lnTo>
                  <a:lnTo>
                    <a:pt x="139319" y="27432"/>
                  </a:lnTo>
                  <a:lnTo>
                    <a:pt x="128651" y="0"/>
                  </a:lnTo>
                  <a:lnTo>
                    <a:pt x="117856" y="27432"/>
                  </a:lnTo>
                  <a:lnTo>
                    <a:pt x="107188" y="0"/>
                  </a:lnTo>
                  <a:lnTo>
                    <a:pt x="96393" y="27432"/>
                  </a:lnTo>
                  <a:lnTo>
                    <a:pt x="85598" y="0"/>
                  </a:lnTo>
                  <a:lnTo>
                    <a:pt x="75057" y="27432"/>
                  </a:lnTo>
                  <a:lnTo>
                    <a:pt x="64262" y="0"/>
                  </a:lnTo>
                  <a:lnTo>
                    <a:pt x="53467" y="27432"/>
                  </a:lnTo>
                  <a:lnTo>
                    <a:pt x="42926" y="0"/>
                  </a:lnTo>
                  <a:lnTo>
                    <a:pt x="32131" y="27432"/>
                  </a:lnTo>
                  <a:lnTo>
                    <a:pt x="21463" y="0"/>
                  </a:lnTo>
                  <a:lnTo>
                    <a:pt x="10795" y="2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5" name="Volný tvar 464"/>
            <p:cNvSpPr/>
            <p:nvPr/>
          </p:nvSpPr>
          <p:spPr>
            <a:xfrm>
              <a:off x="2987466" y="3649447"/>
              <a:ext cx="213827" cy="27568"/>
            </a:xfrm>
            <a:custGeom>
              <a:avLst/>
              <a:gdLst/>
              <a:ahLst/>
              <a:cxnLst/>
              <a:rect l="0" t="0" r="0" b="0"/>
              <a:pathLst>
                <a:path w="213827" h="27568">
                  <a:moveTo>
                    <a:pt x="213826" y="0"/>
                  </a:moveTo>
                  <a:lnTo>
                    <a:pt x="213826" y="0"/>
                  </a:lnTo>
                  <a:lnTo>
                    <a:pt x="202497" y="27567"/>
                  </a:lnTo>
                  <a:lnTo>
                    <a:pt x="192585" y="0"/>
                  </a:lnTo>
                  <a:lnTo>
                    <a:pt x="181256" y="27567"/>
                  </a:lnTo>
                  <a:lnTo>
                    <a:pt x="171344" y="0"/>
                  </a:lnTo>
                  <a:lnTo>
                    <a:pt x="160015" y="27567"/>
                  </a:lnTo>
                  <a:lnTo>
                    <a:pt x="150103" y="0"/>
                  </a:lnTo>
                  <a:lnTo>
                    <a:pt x="138774" y="27567"/>
                  </a:lnTo>
                  <a:lnTo>
                    <a:pt x="127446" y="0"/>
                  </a:lnTo>
                  <a:lnTo>
                    <a:pt x="117534" y="27567"/>
                  </a:lnTo>
                  <a:lnTo>
                    <a:pt x="106205" y="0"/>
                  </a:lnTo>
                  <a:lnTo>
                    <a:pt x="96293" y="27567"/>
                  </a:lnTo>
                  <a:lnTo>
                    <a:pt x="84964" y="0"/>
                  </a:lnTo>
                  <a:lnTo>
                    <a:pt x="75052" y="27567"/>
                  </a:lnTo>
                  <a:lnTo>
                    <a:pt x="63723" y="0"/>
                  </a:lnTo>
                  <a:lnTo>
                    <a:pt x="52395" y="27567"/>
                  </a:lnTo>
                  <a:lnTo>
                    <a:pt x="42482" y="0"/>
                  </a:lnTo>
                  <a:lnTo>
                    <a:pt x="31154" y="27567"/>
                  </a:lnTo>
                  <a:lnTo>
                    <a:pt x="21241" y="0"/>
                  </a:lnTo>
                  <a:lnTo>
                    <a:pt x="9913" y="27567"/>
                  </a:lnTo>
                  <a:lnTo>
                    <a:pt x="0" y="0"/>
                  </a:lnTo>
                </a:path>
              </a:pathLst>
            </a:custGeom>
            <a:ln w="14224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6" name="Volný tvar 465"/>
            <p:cNvSpPr/>
            <p:nvPr/>
          </p:nvSpPr>
          <p:spPr>
            <a:xfrm>
              <a:off x="2772283" y="3649345"/>
              <a:ext cx="214377" cy="27433"/>
            </a:xfrm>
            <a:custGeom>
              <a:avLst/>
              <a:gdLst/>
              <a:ahLst/>
              <a:cxnLst/>
              <a:rect l="0" t="0" r="0" b="0"/>
              <a:pathLst>
                <a:path w="214377" h="27433">
                  <a:moveTo>
                    <a:pt x="214376" y="0"/>
                  </a:moveTo>
                  <a:lnTo>
                    <a:pt x="203581" y="27432"/>
                  </a:lnTo>
                  <a:lnTo>
                    <a:pt x="192913" y="0"/>
                  </a:lnTo>
                  <a:lnTo>
                    <a:pt x="182245" y="27432"/>
                  </a:lnTo>
                  <a:lnTo>
                    <a:pt x="171450" y="0"/>
                  </a:lnTo>
                  <a:lnTo>
                    <a:pt x="160655" y="27432"/>
                  </a:lnTo>
                  <a:lnTo>
                    <a:pt x="149860" y="0"/>
                  </a:lnTo>
                  <a:lnTo>
                    <a:pt x="139319" y="27432"/>
                  </a:lnTo>
                  <a:lnTo>
                    <a:pt x="128524" y="0"/>
                  </a:lnTo>
                  <a:lnTo>
                    <a:pt x="117856" y="27432"/>
                  </a:lnTo>
                  <a:lnTo>
                    <a:pt x="107188" y="0"/>
                  </a:lnTo>
                  <a:lnTo>
                    <a:pt x="96520" y="27432"/>
                  </a:lnTo>
                  <a:lnTo>
                    <a:pt x="85725" y="0"/>
                  </a:lnTo>
                  <a:lnTo>
                    <a:pt x="75184" y="27432"/>
                  </a:lnTo>
                  <a:lnTo>
                    <a:pt x="64262" y="0"/>
                  </a:lnTo>
                  <a:lnTo>
                    <a:pt x="53594" y="27432"/>
                  </a:lnTo>
                  <a:lnTo>
                    <a:pt x="42799" y="0"/>
                  </a:lnTo>
                  <a:lnTo>
                    <a:pt x="32131" y="27432"/>
                  </a:lnTo>
                  <a:lnTo>
                    <a:pt x="21463" y="0"/>
                  </a:lnTo>
                  <a:lnTo>
                    <a:pt x="10668" y="2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7" name="Volný tvar 466"/>
            <p:cNvSpPr/>
            <p:nvPr/>
          </p:nvSpPr>
          <p:spPr>
            <a:xfrm>
              <a:off x="2772225" y="3649447"/>
              <a:ext cx="213826" cy="27568"/>
            </a:xfrm>
            <a:custGeom>
              <a:avLst/>
              <a:gdLst/>
              <a:ahLst/>
              <a:cxnLst/>
              <a:rect l="0" t="0" r="0" b="0"/>
              <a:pathLst>
                <a:path w="213826" h="27568">
                  <a:moveTo>
                    <a:pt x="213825" y="0"/>
                  </a:moveTo>
                  <a:lnTo>
                    <a:pt x="213825" y="0"/>
                  </a:lnTo>
                  <a:lnTo>
                    <a:pt x="203913" y="27567"/>
                  </a:lnTo>
                  <a:lnTo>
                    <a:pt x="192584" y="0"/>
                  </a:lnTo>
                  <a:lnTo>
                    <a:pt x="182672" y="27567"/>
                  </a:lnTo>
                  <a:lnTo>
                    <a:pt x="171343" y="0"/>
                  </a:lnTo>
                  <a:lnTo>
                    <a:pt x="161431" y="27567"/>
                  </a:lnTo>
                  <a:lnTo>
                    <a:pt x="150102" y="0"/>
                  </a:lnTo>
                  <a:lnTo>
                    <a:pt x="138774" y="27567"/>
                  </a:lnTo>
                  <a:lnTo>
                    <a:pt x="128861" y="0"/>
                  </a:lnTo>
                  <a:lnTo>
                    <a:pt x="117533" y="27567"/>
                  </a:lnTo>
                  <a:lnTo>
                    <a:pt x="107621" y="0"/>
                  </a:lnTo>
                  <a:lnTo>
                    <a:pt x="96292" y="27567"/>
                  </a:lnTo>
                  <a:lnTo>
                    <a:pt x="86380" y="0"/>
                  </a:lnTo>
                  <a:lnTo>
                    <a:pt x="75051" y="27567"/>
                  </a:lnTo>
                  <a:lnTo>
                    <a:pt x="63723" y="0"/>
                  </a:lnTo>
                  <a:lnTo>
                    <a:pt x="53810" y="27567"/>
                  </a:lnTo>
                  <a:lnTo>
                    <a:pt x="42482" y="0"/>
                  </a:lnTo>
                  <a:lnTo>
                    <a:pt x="32569" y="27567"/>
                  </a:lnTo>
                  <a:lnTo>
                    <a:pt x="21241" y="0"/>
                  </a:lnTo>
                  <a:lnTo>
                    <a:pt x="11328" y="27567"/>
                  </a:lnTo>
                  <a:lnTo>
                    <a:pt x="0" y="0"/>
                  </a:lnTo>
                </a:path>
              </a:pathLst>
            </a:custGeom>
            <a:ln w="14224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8" name="Volný tvar 467"/>
            <p:cNvSpPr/>
            <p:nvPr/>
          </p:nvSpPr>
          <p:spPr>
            <a:xfrm>
              <a:off x="1912239" y="3647694"/>
              <a:ext cx="214250" cy="27433"/>
            </a:xfrm>
            <a:custGeom>
              <a:avLst/>
              <a:gdLst/>
              <a:ahLst/>
              <a:cxnLst/>
              <a:rect l="0" t="0" r="0" b="0"/>
              <a:pathLst>
                <a:path w="214250" h="27433">
                  <a:moveTo>
                    <a:pt x="214249" y="0"/>
                  </a:moveTo>
                  <a:lnTo>
                    <a:pt x="203454" y="27432"/>
                  </a:lnTo>
                  <a:lnTo>
                    <a:pt x="192913" y="0"/>
                  </a:lnTo>
                  <a:lnTo>
                    <a:pt x="181991" y="27432"/>
                  </a:lnTo>
                  <a:lnTo>
                    <a:pt x="171323" y="0"/>
                  </a:lnTo>
                  <a:lnTo>
                    <a:pt x="160655" y="27432"/>
                  </a:lnTo>
                  <a:lnTo>
                    <a:pt x="149987" y="0"/>
                  </a:lnTo>
                  <a:lnTo>
                    <a:pt x="139192" y="27432"/>
                  </a:lnTo>
                  <a:lnTo>
                    <a:pt x="128651" y="0"/>
                  </a:lnTo>
                  <a:lnTo>
                    <a:pt x="117856" y="27432"/>
                  </a:lnTo>
                  <a:lnTo>
                    <a:pt x="107061" y="0"/>
                  </a:lnTo>
                  <a:lnTo>
                    <a:pt x="96266" y="27432"/>
                  </a:lnTo>
                  <a:lnTo>
                    <a:pt x="85725" y="0"/>
                  </a:lnTo>
                  <a:lnTo>
                    <a:pt x="74930" y="27432"/>
                  </a:lnTo>
                  <a:lnTo>
                    <a:pt x="64135" y="0"/>
                  </a:lnTo>
                  <a:lnTo>
                    <a:pt x="53594" y="27432"/>
                  </a:lnTo>
                  <a:lnTo>
                    <a:pt x="42926" y="0"/>
                  </a:lnTo>
                  <a:lnTo>
                    <a:pt x="32131" y="27432"/>
                  </a:lnTo>
                  <a:lnTo>
                    <a:pt x="21336" y="0"/>
                  </a:lnTo>
                  <a:lnTo>
                    <a:pt x="10668" y="2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9" name="Volný tvar 468"/>
            <p:cNvSpPr/>
            <p:nvPr/>
          </p:nvSpPr>
          <p:spPr>
            <a:xfrm>
              <a:off x="1912677" y="3647996"/>
              <a:ext cx="213826" cy="27567"/>
            </a:xfrm>
            <a:custGeom>
              <a:avLst/>
              <a:gdLst/>
              <a:ahLst/>
              <a:cxnLst/>
              <a:rect l="0" t="0" r="0" b="0"/>
              <a:pathLst>
                <a:path w="213826" h="27567">
                  <a:moveTo>
                    <a:pt x="213825" y="0"/>
                  </a:moveTo>
                  <a:lnTo>
                    <a:pt x="213825" y="0"/>
                  </a:lnTo>
                  <a:lnTo>
                    <a:pt x="202496" y="27566"/>
                  </a:lnTo>
                  <a:lnTo>
                    <a:pt x="192584" y="0"/>
                  </a:lnTo>
                  <a:lnTo>
                    <a:pt x="181255" y="27566"/>
                  </a:lnTo>
                  <a:lnTo>
                    <a:pt x="171343" y="0"/>
                  </a:lnTo>
                  <a:lnTo>
                    <a:pt x="160015" y="27566"/>
                  </a:lnTo>
                  <a:lnTo>
                    <a:pt x="150102" y="0"/>
                  </a:lnTo>
                  <a:lnTo>
                    <a:pt x="138774" y="27566"/>
                  </a:lnTo>
                  <a:lnTo>
                    <a:pt x="128861" y="0"/>
                  </a:lnTo>
                  <a:lnTo>
                    <a:pt x="117533" y="27566"/>
                  </a:lnTo>
                  <a:lnTo>
                    <a:pt x="106204" y="0"/>
                  </a:lnTo>
                  <a:lnTo>
                    <a:pt x="96292" y="27566"/>
                  </a:lnTo>
                  <a:lnTo>
                    <a:pt x="84963" y="0"/>
                  </a:lnTo>
                  <a:lnTo>
                    <a:pt x="75051" y="27566"/>
                  </a:lnTo>
                  <a:lnTo>
                    <a:pt x="63723" y="0"/>
                  </a:lnTo>
                  <a:lnTo>
                    <a:pt x="53810" y="27566"/>
                  </a:lnTo>
                  <a:lnTo>
                    <a:pt x="42482" y="0"/>
                  </a:lnTo>
                  <a:lnTo>
                    <a:pt x="31153" y="27566"/>
                  </a:lnTo>
                  <a:lnTo>
                    <a:pt x="21241" y="0"/>
                  </a:lnTo>
                  <a:lnTo>
                    <a:pt x="9912" y="27566"/>
                  </a:lnTo>
                  <a:lnTo>
                    <a:pt x="0" y="0"/>
                  </a:lnTo>
                </a:path>
              </a:pathLst>
            </a:custGeom>
            <a:ln w="14224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0" name="Volný tvar 469"/>
            <p:cNvSpPr/>
            <p:nvPr/>
          </p:nvSpPr>
          <p:spPr>
            <a:xfrm>
              <a:off x="3201543" y="3649218"/>
              <a:ext cx="428626" cy="27814"/>
            </a:xfrm>
            <a:custGeom>
              <a:avLst/>
              <a:gdLst/>
              <a:ahLst/>
              <a:cxnLst/>
              <a:rect l="0" t="0" r="0" b="0"/>
              <a:pathLst>
                <a:path w="428626" h="27814">
                  <a:moveTo>
                    <a:pt x="428625" y="254"/>
                  </a:moveTo>
                  <a:lnTo>
                    <a:pt x="418084" y="27813"/>
                  </a:lnTo>
                  <a:lnTo>
                    <a:pt x="407289" y="254"/>
                  </a:lnTo>
                  <a:lnTo>
                    <a:pt x="396494" y="27813"/>
                  </a:lnTo>
                  <a:lnTo>
                    <a:pt x="385953" y="254"/>
                  </a:lnTo>
                  <a:lnTo>
                    <a:pt x="375158" y="27813"/>
                  </a:lnTo>
                  <a:lnTo>
                    <a:pt x="364490" y="254"/>
                  </a:lnTo>
                  <a:lnTo>
                    <a:pt x="353822" y="27813"/>
                  </a:lnTo>
                  <a:lnTo>
                    <a:pt x="343154" y="254"/>
                  </a:lnTo>
                  <a:lnTo>
                    <a:pt x="332359" y="27813"/>
                  </a:lnTo>
                  <a:lnTo>
                    <a:pt x="321564" y="254"/>
                  </a:lnTo>
                  <a:lnTo>
                    <a:pt x="310896" y="27813"/>
                  </a:lnTo>
                  <a:lnTo>
                    <a:pt x="300228" y="254"/>
                  </a:lnTo>
                  <a:lnTo>
                    <a:pt x="289433" y="27813"/>
                  </a:lnTo>
                  <a:lnTo>
                    <a:pt x="278765" y="254"/>
                  </a:lnTo>
                  <a:lnTo>
                    <a:pt x="268097" y="27813"/>
                  </a:lnTo>
                  <a:lnTo>
                    <a:pt x="257302" y="254"/>
                  </a:lnTo>
                  <a:lnTo>
                    <a:pt x="246761" y="27813"/>
                  </a:lnTo>
                  <a:lnTo>
                    <a:pt x="235966" y="254"/>
                  </a:lnTo>
                  <a:lnTo>
                    <a:pt x="225171" y="27813"/>
                  </a:lnTo>
                  <a:lnTo>
                    <a:pt x="214122" y="0"/>
                  </a:lnTo>
                  <a:lnTo>
                    <a:pt x="203581" y="27305"/>
                  </a:lnTo>
                  <a:lnTo>
                    <a:pt x="192786" y="0"/>
                  </a:lnTo>
                  <a:lnTo>
                    <a:pt x="181991" y="27305"/>
                  </a:lnTo>
                  <a:lnTo>
                    <a:pt x="171323" y="0"/>
                  </a:lnTo>
                  <a:lnTo>
                    <a:pt x="160655" y="27305"/>
                  </a:lnTo>
                  <a:lnTo>
                    <a:pt x="149987" y="0"/>
                  </a:lnTo>
                  <a:lnTo>
                    <a:pt x="139192" y="27305"/>
                  </a:lnTo>
                  <a:lnTo>
                    <a:pt x="128651" y="0"/>
                  </a:lnTo>
                  <a:lnTo>
                    <a:pt x="117729" y="27305"/>
                  </a:lnTo>
                  <a:lnTo>
                    <a:pt x="107061" y="0"/>
                  </a:lnTo>
                  <a:lnTo>
                    <a:pt x="96266" y="27305"/>
                  </a:lnTo>
                  <a:lnTo>
                    <a:pt x="85725" y="0"/>
                  </a:lnTo>
                  <a:lnTo>
                    <a:pt x="74930" y="27305"/>
                  </a:lnTo>
                  <a:lnTo>
                    <a:pt x="64135" y="0"/>
                  </a:lnTo>
                  <a:lnTo>
                    <a:pt x="53594" y="27305"/>
                  </a:lnTo>
                  <a:lnTo>
                    <a:pt x="42799" y="0"/>
                  </a:lnTo>
                  <a:lnTo>
                    <a:pt x="32004" y="27305"/>
                  </a:lnTo>
                  <a:lnTo>
                    <a:pt x="21463" y="0"/>
                  </a:lnTo>
                  <a:lnTo>
                    <a:pt x="10668" y="27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1" name="Volný tvar 470"/>
            <p:cNvSpPr/>
            <p:nvPr/>
          </p:nvSpPr>
          <p:spPr>
            <a:xfrm>
              <a:off x="3201291" y="3649447"/>
              <a:ext cx="429067" cy="27568"/>
            </a:xfrm>
            <a:custGeom>
              <a:avLst/>
              <a:gdLst/>
              <a:ahLst/>
              <a:cxnLst/>
              <a:rect l="0" t="0" r="0" b="0"/>
              <a:pathLst>
                <a:path w="429067" h="27568">
                  <a:moveTo>
                    <a:pt x="429066" y="0"/>
                  </a:moveTo>
                  <a:lnTo>
                    <a:pt x="429066" y="0"/>
                  </a:lnTo>
                  <a:lnTo>
                    <a:pt x="417738" y="27567"/>
                  </a:lnTo>
                  <a:lnTo>
                    <a:pt x="407825" y="0"/>
                  </a:lnTo>
                  <a:lnTo>
                    <a:pt x="396497" y="27567"/>
                  </a:lnTo>
                  <a:lnTo>
                    <a:pt x="386584" y="0"/>
                  </a:lnTo>
                  <a:lnTo>
                    <a:pt x="375256" y="27567"/>
                  </a:lnTo>
                  <a:lnTo>
                    <a:pt x="365344" y="0"/>
                  </a:lnTo>
                  <a:lnTo>
                    <a:pt x="354015" y="27567"/>
                  </a:lnTo>
                  <a:lnTo>
                    <a:pt x="342686" y="0"/>
                  </a:lnTo>
                  <a:lnTo>
                    <a:pt x="332774" y="27567"/>
                  </a:lnTo>
                  <a:lnTo>
                    <a:pt x="321446" y="0"/>
                  </a:lnTo>
                  <a:lnTo>
                    <a:pt x="311533" y="27567"/>
                  </a:lnTo>
                  <a:lnTo>
                    <a:pt x="300205" y="0"/>
                  </a:lnTo>
                  <a:lnTo>
                    <a:pt x="290292" y="27567"/>
                  </a:lnTo>
                  <a:lnTo>
                    <a:pt x="278964" y="0"/>
                  </a:lnTo>
                  <a:lnTo>
                    <a:pt x="267636" y="27567"/>
                  </a:lnTo>
                  <a:lnTo>
                    <a:pt x="257723" y="0"/>
                  </a:lnTo>
                  <a:lnTo>
                    <a:pt x="246395" y="27567"/>
                  </a:lnTo>
                  <a:lnTo>
                    <a:pt x="236482" y="0"/>
                  </a:lnTo>
                  <a:lnTo>
                    <a:pt x="225154" y="27567"/>
                  </a:lnTo>
                  <a:lnTo>
                    <a:pt x="213825" y="0"/>
                  </a:lnTo>
                  <a:lnTo>
                    <a:pt x="213825" y="0"/>
                  </a:lnTo>
                  <a:lnTo>
                    <a:pt x="203913" y="27567"/>
                  </a:lnTo>
                  <a:lnTo>
                    <a:pt x="192584" y="0"/>
                  </a:lnTo>
                  <a:lnTo>
                    <a:pt x="182672" y="27567"/>
                  </a:lnTo>
                  <a:lnTo>
                    <a:pt x="171343" y="0"/>
                  </a:lnTo>
                  <a:lnTo>
                    <a:pt x="161431" y="27567"/>
                  </a:lnTo>
                  <a:lnTo>
                    <a:pt x="150102" y="0"/>
                  </a:lnTo>
                  <a:lnTo>
                    <a:pt x="140190" y="27567"/>
                  </a:lnTo>
                  <a:lnTo>
                    <a:pt x="128862" y="0"/>
                  </a:lnTo>
                  <a:lnTo>
                    <a:pt x="117533" y="27567"/>
                  </a:lnTo>
                  <a:lnTo>
                    <a:pt x="107621" y="0"/>
                  </a:lnTo>
                  <a:lnTo>
                    <a:pt x="96293" y="27567"/>
                  </a:lnTo>
                  <a:lnTo>
                    <a:pt x="86380" y="0"/>
                  </a:lnTo>
                  <a:lnTo>
                    <a:pt x="75052" y="27567"/>
                  </a:lnTo>
                  <a:lnTo>
                    <a:pt x="63723" y="0"/>
                  </a:lnTo>
                  <a:lnTo>
                    <a:pt x="53811" y="27567"/>
                  </a:lnTo>
                  <a:lnTo>
                    <a:pt x="42482" y="0"/>
                  </a:lnTo>
                  <a:lnTo>
                    <a:pt x="32570" y="27567"/>
                  </a:lnTo>
                  <a:lnTo>
                    <a:pt x="21241" y="0"/>
                  </a:lnTo>
                  <a:lnTo>
                    <a:pt x="11329" y="27567"/>
                  </a:lnTo>
                  <a:lnTo>
                    <a:pt x="0" y="0"/>
                  </a:lnTo>
                </a:path>
              </a:pathLst>
            </a:custGeom>
            <a:ln w="14224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2" name="Volný tvar 471"/>
            <p:cNvSpPr/>
            <p:nvPr/>
          </p:nvSpPr>
          <p:spPr>
            <a:xfrm>
              <a:off x="1435481" y="2832608"/>
              <a:ext cx="687452" cy="667513"/>
            </a:xfrm>
            <a:custGeom>
              <a:avLst/>
              <a:gdLst/>
              <a:ahLst/>
              <a:cxnLst/>
              <a:rect l="0" t="0" r="0" b="0"/>
              <a:pathLst>
                <a:path w="687452" h="667513">
                  <a:moveTo>
                    <a:pt x="336550" y="571500"/>
                  </a:moveTo>
                  <a:lnTo>
                    <a:pt x="329692" y="576072"/>
                  </a:lnTo>
                  <a:lnTo>
                    <a:pt x="321437" y="579882"/>
                  </a:lnTo>
                  <a:lnTo>
                    <a:pt x="312420" y="582676"/>
                  </a:lnTo>
                  <a:lnTo>
                    <a:pt x="302768" y="584454"/>
                  </a:lnTo>
                  <a:lnTo>
                    <a:pt x="292481" y="584835"/>
                  </a:lnTo>
                  <a:lnTo>
                    <a:pt x="282194" y="584073"/>
                  </a:lnTo>
                  <a:lnTo>
                    <a:pt x="271780" y="581914"/>
                  </a:lnTo>
                  <a:lnTo>
                    <a:pt x="261620" y="578612"/>
                  </a:lnTo>
                  <a:lnTo>
                    <a:pt x="252095" y="573659"/>
                  </a:lnTo>
                  <a:lnTo>
                    <a:pt x="243078" y="567182"/>
                  </a:lnTo>
                  <a:lnTo>
                    <a:pt x="234950" y="559054"/>
                  </a:lnTo>
                  <a:lnTo>
                    <a:pt x="228092" y="549275"/>
                  </a:lnTo>
                  <a:lnTo>
                    <a:pt x="222631" y="537718"/>
                  </a:lnTo>
                  <a:lnTo>
                    <a:pt x="218567" y="524510"/>
                  </a:lnTo>
                  <a:lnTo>
                    <a:pt x="217297" y="517017"/>
                  </a:lnTo>
                  <a:lnTo>
                    <a:pt x="216662" y="509143"/>
                  </a:lnTo>
                  <a:lnTo>
                    <a:pt x="216662" y="494538"/>
                  </a:lnTo>
                  <a:lnTo>
                    <a:pt x="218186" y="479044"/>
                  </a:lnTo>
                  <a:lnTo>
                    <a:pt x="220853" y="462661"/>
                  </a:lnTo>
                  <a:lnTo>
                    <a:pt x="224663" y="445643"/>
                  </a:lnTo>
                  <a:lnTo>
                    <a:pt x="229616" y="428244"/>
                  </a:lnTo>
                  <a:lnTo>
                    <a:pt x="235458" y="410591"/>
                  </a:lnTo>
                  <a:lnTo>
                    <a:pt x="249555" y="375031"/>
                  </a:lnTo>
                  <a:lnTo>
                    <a:pt x="265811" y="340233"/>
                  </a:lnTo>
                  <a:lnTo>
                    <a:pt x="274574" y="323596"/>
                  </a:lnTo>
                  <a:lnTo>
                    <a:pt x="283718" y="307721"/>
                  </a:lnTo>
                  <a:lnTo>
                    <a:pt x="292989" y="292735"/>
                  </a:lnTo>
                  <a:lnTo>
                    <a:pt x="302260" y="278765"/>
                  </a:lnTo>
                  <a:lnTo>
                    <a:pt x="311531" y="266065"/>
                  </a:lnTo>
                  <a:lnTo>
                    <a:pt x="320548" y="254762"/>
                  </a:lnTo>
                  <a:lnTo>
                    <a:pt x="332359" y="245618"/>
                  </a:lnTo>
                  <a:lnTo>
                    <a:pt x="344043" y="238887"/>
                  </a:lnTo>
                  <a:lnTo>
                    <a:pt x="355473" y="234442"/>
                  </a:lnTo>
                  <a:lnTo>
                    <a:pt x="366649" y="232156"/>
                  </a:lnTo>
                  <a:lnTo>
                    <a:pt x="377190" y="231648"/>
                  </a:lnTo>
                  <a:lnTo>
                    <a:pt x="387604" y="232918"/>
                  </a:lnTo>
                  <a:lnTo>
                    <a:pt x="397129" y="235839"/>
                  </a:lnTo>
                  <a:lnTo>
                    <a:pt x="406146" y="240284"/>
                  </a:lnTo>
                  <a:lnTo>
                    <a:pt x="414528" y="245872"/>
                  </a:lnTo>
                  <a:lnTo>
                    <a:pt x="422021" y="252730"/>
                  </a:lnTo>
                  <a:lnTo>
                    <a:pt x="428752" y="260731"/>
                  </a:lnTo>
                  <a:lnTo>
                    <a:pt x="434467" y="269240"/>
                  </a:lnTo>
                  <a:lnTo>
                    <a:pt x="439293" y="278638"/>
                  </a:lnTo>
                  <a:lnTo>
                    <a:pt x="442976" y="288671"/>
                  </a:lnTo>
                  <a:lnTo>
                    <a:pt x="445516" y="298958"/>
                  </a:lnTo>
                  <a:lnTo>
                    <a:pt x="446913" y="309372"/>
                  </a:lnTo>
                  <a:lnTo>
                    <a:pt x="445008" y="323215"/>
                  </a:lnTo>
                  <a:lnTo>
                    <a:pt x="442341" y="337566"/>
                  </a:lnTo>
                  <a:lnTo>
                    <a:pt x="438785" y="352679"/>
                  </a:lnTo>
                  <a:lnTo>
                    <a:pt x="434467" y="368427"/>
                  </a:lnTo>
                  <a:lnTo>
                    <a:pt x="429514" y="384556"/>
                  </a:lnTo>
                  <a:lnTo>
                    <a:pt x="423799" y="401320"/>
                  </a:lnTo>
                  <a:lnTo>
                    <a:pt x="410591" y="435229"/>
                  </a:lnTo>
                  <a:lnTo>
                    <a:pt x="395351" y="469392"/>
                  </a:lnTo>
                  <a:lnTo>
                    <a:pt x="378587" y="503174"/>
                  </a:lnTo>
                  <a:lnTo>
                    <a:pt x="360807" y="535559"/>
                  </a:lnTo>
                  <a:lnTo>
                    <a:pt x="342265" y="565785"/>
                  </a:lnTo>
                  <a:lnTo>
                    <a:pt x="315849" y="667512"/>
                  </a:lnTo>
                  <a:lnTo>
                    <a:pt x="297688" y="666242"/>
                  </a:lnTo>
                  <a:lnTo>
                    <a:pt x="278638" y="663575"/>
                  </a:lnTo>
                  <a:lnTo>
                    <a:pt x="258699" y="659892"/>
                  </a:lnTo>
                  <a:lnTo>
                    <a:pt x="238506" y="655193"/>
                  </a:lnTo>
                  <a:lnTo>
                    <a:pt x="217678" y="649478"/>
                  </a:lnTo>
                  <a:lnTo>
                    <a:pt x="196596" y="643128"/>
                  </a:lnTo>
                  <a:lnTo>
                    <a:pt x="154305" y="628777"/>
                  </a:lnTo>
                  <a:lnTo>
                    <a:pt x="112649" y="613283"/>
                  </a:lnTo>
                  <a:lnTo>
                    <a:pt x="72771" y="597408"/>
                  </a:lnTo>
                  <a:lnTo>
                    <a:pt x="53975" y="589915"/>
                  </a:lnTo>
                  <a:lnTo>
                    <a:pt x="36068" y="582803"/>
                  </a:lnTo>
                  <a:lnTo>
                    <a:pt x="19050" y="576072"/>
                  </a:lnTo>
                  <a:lnTo>
                    <a:pt x="3429" y="570357"/>
                  </a:lnTo>
                  <a:lnTo>
                    <a:pt x="1397" y="566801"/>
                  </a:lnTo>
                  <a:lnTo>
                    <a:pt x="254" y="562737"/>
                  </a:lnTo>
                  <a:lnTo>
                    <a:pt x="0" y="558038"/>
                  </a:lnTo>
                  <a:lnTo>
                    <a:pt x="254" y="552577"/>
                  </a:lnTo>
                  <a:lnTo>
                    <a:pt x="2667" y="541020"/>
                  </a:lnTo>
                  <a:lnTo>
                    <a:pt x="7620" y="529082"/>
                  </a:lnTo>
                  <a:lnTo>
                    <a:pt x="14478" y="518033"/>
                  </a:lnTo>
                  <a:lnTo>
                    <a:pt x="18415" y="513207"/>
                  </a:lnTo>
                  <a:lnTo>
                    <a:pt x="22733" y="508762"/>
                  </a:lnTo>
                  <a:lnTo>
                    <a:pt x="27559" y="505333"/>
                  </a:lnTo>
                  <a:lnTo>
                    <a:pt x="32512" y="502666"/>
                  </a:lnTo>
                  <a:lnTo>
                    <a:pt x="37973" y="501015"/>
                  </a:lnTo>
                  <a:lnTo>
                    <a:pt x="43434" y="500634"/>
                  </a:lnTo>
                  <a:lnTo>
                    <a:pt x="50927" y="498729"/>
                  </a:lnTo>
                  <a:lnTo>
                    <a:pt x="57785" y="496570"/>
                  </a:lnTo>
                  <a:lnTo>
                    <a:pt x="63754" y="494030"/>
                  </a:lnTo>
                  <a:lnTo>
                    <a:pt x="68961" y="491236"/>
                  </a:lnTo>
                  <a:lnTo>
                    <a:pt x="73279" y="488061"/>
                  </a:lnTo>
                  <a:lnTo>
                    <a:pt x="77216" y="484759"/>
                  </a:lnTo>
                  <a:lnTo>
                    <a:pt x="83058" y="477012"/>
                  </a:lnTo>
                  <a:lnTo>
                    <a:pt x="87122" y="468122"/>
                  </a:lnTo>
                  <a:lnTo>
                    <a:pt x="89281" y="458343"/>
                  </a:lnTo>
                  <a:lnTo>
                    <a:pt x="90551" y="447421"/>
                  </a:lnTo>
                  <a:lnTo>
                    <a:pt x="91059" y="435483"/>
                  </a:lnTo>
                  <a:lnTo>
                    <a:pt x="91059" y="422783"/>
                  </a:lnTo>
                  <a:lnTo>
                    <a:pt x="91313" y="409067"/>
                  </a:lnTo>
                  <a:lnTo>
                    <a:pt x="92075" y="394589"/>
                  </a:lnTo>
                  <a:lnTo>
                    <a:pt x="93599" y="379476"/>
                  </a:lnTo>
                  <a:lnTo>
                    <a:pt x="96647" y="363601"/>
                  </a:lnTo>
                  <a:lnTo>
                    <a:pt x="101346" y="346964"/>
                  </a:lnTo>
                  <a:lnTo>
                    <a:pt x="108331" y="329946"/>
                  </a:lnTo>
                  <a:lnTo>
                    <a:pt x="117856" y="312166"/>
                  </a:lnTo>
                  <a:lnTo>
                    <a:pt x="131572" y="292481"/>
                  </a:lnTo>
                  <a:lnTo>
                    <a:pt x="145923" y="274447"/>
                  </a:lnTo>
                  <a:lnTo>
                    <a:pt x="160528" y="257683"/>
                  </a:lnTo>
                  <a:lnTo>
                    <a:pt x="174752" y="241935"/>
                  </a:lnTo>
                  <a:lnTo>
                    <a:pt x="187833" y="227203"/>
                  </a:lnTo>
                  <a:lnTo>
                    <a:pt x="199771" y="213106"/>
                  </a:lnTo>
                  <a:lnTo>
                    <a:pt x="209804" y="199390"/>
                  </a:lnTo>
                  <a:lnTo>
                    <a:pt x="217297" y="186055"/>
                  </a:lnTo>
                  <a:lnTo>
                    <a:pt x="221869" y="172847"/>
                  </a:lnTo>
                  <a:lnTo>
                    <a:pt x="222885" y="166243"/>
                  </a:lnTo>
                  <a:lnTo>
                    <a:pt x="223012" y="159512"/>
                  </a:lnTo>
                  <a:lnTo>
                    <a:pt x="222123" y="152781"/>
                  </a:lnTo>
                  <a:lnTo>
                    <a:pt x="220091" y="145796"/>
                  </a:lnTo>
                  <a:lnTo>
                    <a:pt x="217043" y="138811"/>
                  </a:lnTo>
                  <a:lnTo>
                    <a:pt x="212852" y="131699"/>
                  </a:lnTo>
                  <a:lnTo>
                    <a:pt x="207391" y="124206"/>
                  </a:lnTo>
                  <a:lnTo>
                    <a:pt x="200533" y="116713"/>
                  </a:lnTo>
                  <a:lnTo>
                    <a:pt x="192278" y="108966"/>
                  </a:lnTo>
                  <a:lnTo>
                    <a:pt x="182626" y="100838"/>
                  </a:lnTo>
                  <a:lnTo>
                    <a:pt x="171577" y="92456"/>
                  </a:lnTo>
                  <a:lnTo>
                    <a:pt x="158750" y="83820"/>
                  </a:lnTo>
                  <a:lnTo>
                    <a:pt x="144526" y="74930"/>
                  </a:lnTo>
                  <a:lnTo>
                    <a:pt x="128397" y="65532"/>
                  </a:lnTo>
                  <a:lnTo>
                    <a:pt x="126492" y="62738"/>
                  </a:lnTo>
                  <a:lnTo>
                    <a:pt x="125349" y="59309"/>
                  </a:lnTo>
                  <a:lnTo>
                    <a:pt x="124587" y="55118"/>
                  </a:lnTo>
                  <a:lnTo>
                    <a:pt x="124587" y="50292"/>
                  </a:lnTo>
                  <a:lnTo>
                    <a:pt x="125984" y="39878"/>
                  </a:lnTo>
                  <a:lnTo>
                    <a:pt x="129413" y="28829"/>
                  </a:lnTo>
                  <a:lnTo>
                    <a:pt x="134366" y="18288"/>
                  </a:lnTo>
                  <a:lnTo>
                    <a:pt x="140716" y="9271"/>
                  </a:lnTo>
                  <a:lnTo>
                    <a:pt x="144399" y="5715"/>
                  </a:lnTo>
                  <a:lnTo>
                    <a:pt x="148209" y="3048"/>
                  </a:lnTo>
                  <a:lnTo>
                    <a:pt x="152400" y="1143"/>
                  </a:lnTo>
                  <a:lnTo>
                    <a:pt x="156718" y="254"/>
                  </a:lnTo>
                  <a:lnTo>
                    <a:pt x="175387" y="0"/>
                  </a:lnTo>
                  <a:lnTo>
                    <a:pt x="194945" y="1143"/>
                  </a:lnTo>
                  <a:lnTo>
                    <a:pt x="215138" y="3556"/>
                  </a:lnTo>
                  <a:lnTo>
                    <a:pt x="235585" y="7366"/>
                  </a:lnTo>
                  <a:lnTo>
                    <a:pt x="256413" y="12319"/>
                  </a:lnTo>
                  <a:lnTo>
                    <a:pt x="277622" y="18288"/>
                  </a:lnTo>
                  <a:lnTo>
                    <a:pt x="298958" y="25146"/>
                  </a:lnTo>
                  <a:lnTo>
                    <a:pt x="320294" y="33147"/>
                  </a:lnTo>
                  <a:lnTo>
                    <a:pt x="362585" y="51435"/>
                  </a:lnTo>
                  <a:lnTo>
                    <a:pt x="383286" y="61595"/>
                  </a:lnTo>
                  <a:lnTo>
                    <a:pt x="403733" y="72390"/>
                  </a:lnTo>
                  <a:lnTo>
                    <a:pt x="423418" y="83566"/>
                  </a:lnTo>
                  <a:lnTo>
                    <a:pt x="442468" y="95250"/>
                  </a:lnTo>
                  <a:lnTo>
                    <a:pt x="460756" y="107188"/>
                  </a:lnTo>
                  <a:lnTo>
                    <a:pt x="478155" y="119380"/>
                  </a:lnTo>
                  <a:lnTo>
                    <a:pt x="493522" y="130810"/>
                  </a:lnTo>
                  <a:lnTo>
                    <a:pt x="507873" y="142367"/>
                  </a:lnTo>
                  <a:lnTo>
                    <a:pt x="521462" y="153797"/>
                  </a:lnTo>
                  <a:lnTo>
                    <a:pt x="534162" y="164973"/>
                  </a:lnTo>
                  <a:lnTo>
                    <a:pt x="546100" y="175895"/>
                  </a:lnTo>
                  <a:lnTo>
                    <a:pt x="557403" y="186436"/>
                  </a:lnTo>
                  <a:lnTo>
                    <a:pt x="567817" y="196342"/>
                  </a:lnTo>
                  <a:lnTo>
                    <a:pt x="577850" y="205740"/>
                  </a:lnTo>
                  <a:lnTo>
                    <a:pt x="587248" y="214122"/>
                  </a:lnTo>
                  <a:lnTo>
                    <a:pt x="596011" y="221615"/>
                  </a:lnTo>
                  <a:lnTo>
                    <a:pt x="604393" y="228346"/>
                  </a:lnTo>
                  <a:lnTo>
                    <a:pt x="612140" y="233680"/>
                  </a:lnTo>
                  <a:lnTo>
                    <a:pt x="619633" y="237871"/>
                  </a:lnTo>
                  <a:lnTo>
                    <a:pt x="626872" y="240792"/>
                  </a:lnTo>
                  <a:lnTo>
                    <a:pt x="633730" y="242062"/>
                  </a:lnTo>
                  <a:lnTo>
                    <a:pt x="640334" y="241681"/>
                  </a:lnTo>
                  <a:lnTo>
                    <a:pt x="687451" y="240792"/>
                  </a:lnTo>
                  <a:lnTo>
                    <a:pt x="687451" y="442595"/>
                  </a:lnTo>
                  <a:lnTo>
                    <a:pt x="687197" y="453771"/>
                  </a:lnTo>
                  <a:lnTo>
                    <a:pt x="686435" y="465328"/>
                  </a:lnTo>
                  <a:lnTo>
                    <a:pt x="683006" y="489077"/>
                  </a:lnTo>
                  <a:lnTo>
                    <a:pt x="676529" y="512826"/>
                  </a:lnTo>
                  <a:lnTo>
                    <a:pt x="672084" y="524637"/>
                  </a:lnTo>
                  <a:lnTo>
                    <a:pt x="666623" y="536067"/>
                  </a:lnTo>
                  <a:lnTo>
                    <a:pt x="660400" y="546989"/>
                  </a:lnTo>
                  <a:lnTo>
                    <a:pt x="653161" y="557403"/>
                  </a:lnTo>
                  <a:lnTo>
                    <a:pt x="644906" y="567309"/>
                  </a:lnTo>
                  <a:lnTo>
                    <a:pt x="635381" y="576326"/>
                  </a:lnTo>
                  <a:lnTo>
                    <a:pt x="624586" y="584454"/>
                  </a:lnTo>
                  <a:lnTo>
                    <a:pt x="612775" y="591566"/>
                  </a:lnTo>
                  <a:lnTo>
                    <a:pt x="599440" y="597408"/>
                  </a:lnTo>
                  <a:lnTo>
                    <a:pt x="584962" y="602107"/>
                  </a:lnTo>
                  <a:close/>
                </a:path>
              </a:pathLst>
            </a:custGeom>
            <a:solidFill>
              <a:srgbClr val="BA7733"/>
            </a:solidFill>
            <a:ln w="0" cap="flat" cmpd="sng" algn="ctr">
              <a:solidFill>
                <a:srgbClr val="BA77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3" name="Volný tvar 472"/>
            <p:cNvSpPr/>
            <p:nvPr/>
          </p:nvSpPr>
          <p:spPr>
            <a:xfrm>
              <a:off x="1652123" y="3064708"/>
              <a:ext cx="230818" cy="352586"/>
            </a:xfrm>
            <a:custGeom>
              <a:avLst/>
              <a:gdLst/>
              <a:ahLst/>
              <a:cxnLst/>
              <a:rect l="0" t="0" r="0" b="0"/>
              <a:pathLst>
                <a:path w="230818" h="352586">
                  <a:moveTo>
                    <a:pt x="126029" y="333723"/>
                  </a:moveTo>
                  <a:lnTo>
                    <a:pt x="144437" y="303252"/>
                  </a:lnTo>
                  <a:lnTo>
                    <a:pt x="161430" y="271331"/>
                  </a:lnTo>
                  <a:lnTo>
                    <a:pt x="178423" y="236508"/>
                  </a:lnTo>
                  <a:lnTo>
                    <a:pt x="194000" y="203136"/>
                  </a:lnTo>
                  <a:lnTo>
                    <a:pt x="206744" y="169763"/>
                  </a:lnTo>
                  <a:lnTo>
                    <a:pt x="212408" y="152352"/>
                  </a:lnTo>
                  <a:lnTo>
                    <a:pt x="218073" y="136391"/>
                  </a:lnTo>
                  <a:lnTo>
                    <a:pt x="222321" y="120430"/>
                  </a:lnTo>
                  <a:lnTo>
                    <a:pt x="225153" y="105921"/>
                  </a:lnTo>
                  <a:lnTo>
                    <a:pt x="227985" y="91411"/>
                  </a:lnTo>
                  <a:lnTo>
                    <a:pt x="230817" y="76901"/>
                  </a:lnTo>
                  <a:lnTo>
                    <a:pt x="229401" y="66744"/>
                  </a:lnTo>
                  <a:lnTo>
                    <a:pt x="226569" y="56588"/>
                  </a:lnTo>
                  <a:lnTo>
                    <a:pt x="222321" y="46431"/>
                  </a:lnTo>
                  <a:lnTo>
                    <a:pt x="218073" y="37725"/>
                  </a:lnTo>
                  <a:lnTo>
                    <a:pt x="212408" y="29019"/>
                  </a:lnTo>
                  <a:lnTo>
                    <a:pt x="205328" y="20314"/>
                  </a:lnTo>
                  <a:lnTo>
                    <a:pt x="198248" y="14510"/>
                  </a:lnTo>
                  <a:lnTo>
                    <a:pt x="189751" y="8706"/>
                  </a:lnTo>
                  <a:lnTo>
                    <a:pt x="181255" y="4353"/>
                  </a:lnTo>
                  <a:lnTo>
                    <a:pt x="171343" y="1451"/>
                  </a:lnTo>
                  <a:lnTo>
                    <a:pt x="160014" y="0"/>
                  </a:lnTo>
                  <a:lnTo>
                    <a:pt x="150102" y="0"/>
                  </a:lnTo>
                  <a:lnTo>
                    <a:pt x="138773" y="2902"/>
                  </a:lnTo>
                  <a:lnTo>
                    <a:pt x="127445" y="7255"/>
                  </a:lnTo>
                  <a:lnTo>
                    <a:pt x="116116" y="13059"/>
                  </a:lnTo>
                  <a:lnTo>
                    <a:pt x="103372" y="23216"/>
                  </a:lnTo>
                  <a:lnTo>
                    <a:pt x="94876" y="33372"/>
                  </a:lnTo>
                  <a:lnTo>
                    <a:pt x="84963" y="46431"/>
                  </a:lnTo>
                  <a:lnTo>
                    <a:pt x="76467" y="60941"/>
                  </a:lnTo>
                  <a:lnTo>
                    <a:pt x="66554" y="75450"/>
                  </a:lnTo>
                  <a:lnTo>
                    <a:pt x="58058" y="91411"/>
                  </a:lnTo>
                  <a:lnTo>
                    <a:pt x="49562" y="107372"/>
                  </a:lnTo>
                  <a:lnTo>
                    <a:pt x="32569" y="143646"/>
                  </a:lnTo>
                  <a:lnTo>
                    <a:pt x="18408" y="178469"/>
                  </a:lnTo>
                  <a:lnTo>
                    <a:pt x="12744" y="195881"/>
                  </a:lnTo>
                  <a:lnTo>
                    <a:pt x="8496" y="213292"/>
                  </a:lnTo>
                  <a:lnTo>
                    <a:pt x="4248" y="230704"/>
                  </a:lnTo>
                  <a:lnTo>
                    <a:pt x="1416" y="246664"/>
                  </a:lnTo>
                  <a:lnTo>
                    <a:pt x="0" y="262625"/>
                  </a:lnTo>
                  <a:lnTo>
                    <a:pt x="0" y="277135"/>
                  </a:lnTo>
                  <a:lnTo>
                    <a:pt x="0" y="284390"/>
                  </a:lnTo>
                  <a:lnTo>
                    <a:pt x="1416" y="291644"/>
                  </a:lnTo>
                  <a:lnTo>
                    <a:pt x="5664" y="306154"/>
                  </a:lnTo>
                  <a:lnTo>
                    <a:pt x="11328" y="317762"/>
                  </a:lnTo>
                  <a:lnTo>
                    <a:pt x="18408" y="326468"/>
                  </a:lnTo>
                  <a:lnTo>
                    <a:pt x="26905" y="335173"/>
                  </a:lnTo>
                  <a:lnTo>
                    <a:pt x="35401" y="340977"/>
                  </a:lnTo>
                  <a:lnTo>
                    <a:pt x="45314" y="346781"/>
                  </a:lnTo>
                  <a:lnTo>
                    <a:pt x="55226" y="349683"/>
                  </a:lnTo>
                  <a:lnTo>
                    <a:pt x="65138" y="352585"/>
                  </a:lnTo>
                  <a:lnTo>
                    <a:pt x="76467" y="352585"/>
                  </a:lnTo>
                  <a:lnTo>
                    <a:pt x="86379" y="352585"/>
                  </a:lnTo>
                  <a:lnTo>
                    <a:pt x="96292" y="351134"/>
                  </a:lnTo>
                  <a:lnTo>
                    <a:pt x="104788" y="348232"/>
                  </a:lnTo>
                  <a:lnTo>
                    <a:pt x="113284" y="343879"/>
                  </a:lnTo>
                  <a:lnTo>
                    <a:pt x="120365" y="3395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4" name="Volný tvar 473"/>
            <p:cNvSpPr/>
            <p:nvPr/>
          </p:nvSpPr>
          <p:spPr>
            <a:xfrm>
              <a:off x="1435465" y="2832552"/>
              <a:ext cx="688206" cy="667447"/>
            </a:xfrm>
            <a:custGeom>
              <a:avLst/>
              <a:gdLst/>
              <a:ahLst/>
              <a:cxnLst/>
              <a:rect l="0" t="0" r="0" b="0"/>
              <a:pathLst>
                <a:path w="688206" h="667447">
                  <a:moveTo>
                    <a:pt x="584833" y="602152"/>
                  </a:moveTo>
                  <a:lnTo>
                    <a:pt x="598993" y="597799"/>
                  </a:lnTo>
                  <a:lnTo>
                    <a:pt x="613154" y="591996"/>
                  </a:lnTo>
                  <a:lnTo>
                    <a:pt x="624482" y="584741"/>
                  </a:lnTo>
                  <a:lnTo>
                    <a:pt x="635811" y="576035"/>
                  </a:lnTo>
                  <a:lnTo>
                    <a:pt x="644307" y="567329"/>
                  </a:lnTo>
                  <a:lnTo>
                    <a:pt x="652803" y="557172"/>
                  </a:lnTo>
                  <a:lnTo>
                    <a:pt x="659884" y="547015"/>
                  </a:lnTo>
                  <a:lnTo>
                    <a:pt x="666964" y="536859"/>
                  </a:lnTo>
                  <a:lnTo>
                    <a:pt x="672628" y="525251"/>
                  </a:lnTo>
                  <a:lnTo>
                    <a:pt x="676877" y="512192"/>
                  </a:lnTo>
                  <a:lnTo>
                    <a:pt x="682541" y="488977"/>
                  </a:lnTo>
                  <a:lnTo>
                    <a:pt x="686789" y="465761"/>
                  </a:lnTo>
                  <a:lnTo>
                    <a:pt x="686789" y="454154"/>
                  </a:lnTo>
                  <a:lnTo>
                    <a:pt x="688205" y="442546"/>
                  </a:lnTo>
                  <a:lnTo>
                    <a:pt x="688205" y="240861"/>
                  </a:lnTo>
                  <a:lnTo>
                    <a:pt x="640059" y="242312"/>
                  </a:lnTo>
                  <a:lnTo>
                    <a:pt x="634395" y="242312"/>
                  </a:lnTo>
                  <a:lnTo>
                    <a:pt x="627315" y="240861"/>
                  </a:lnTo>
                  <a:lnTo>
                    <a:pt x="620234" y="237959"/>
                  </a:lnTo>
                  <a:lnTo>
                    <a:pt x="611738" y="233606"/>
                  </a:lnTo>
                  <a:lnTo>
                    <a:pt x="604657" y="227802"/>
                  </a:lnTo>
                  <a:lnTo>
                    <a:pt x="596161" y="221998"/>
                  </a:lnTo>
                  <a:lnTo>
                    <a:pt x="587665" y="214743"/>
                  </a:lnTo>
                  <a:lnTo>
                    <a:pt x="577752" y="206038"/>
                  </a:lnTo>
                  <a:lnTo>
                    <a:pt x="567840" y="195881"/>
                  </a:lnTo>
                  <a:lnTo>
                    <a:pt x="557927" y="185724"/>
                  </a:lnTo>
                  <a:lnTo>
                    <a:pt x="546599" y="175567"/>
                  </a:lnTo>
                  <a:lnTo>
                    <a:pt x="533855" y="165410"/>
                  </a:lnTo>
                  <a:lnTo>
                    <a:pt x="521110" y="153803"/>
                  </a:lnTo>
                  <a:lnTo>
                    <a:pt x="508365" y="142195"/>
                  </a:lnTo>
                  <a:lnTo>
                    <a:pt x="494205" y="130587"/>
                  </a:lnTo>
                  <a:lnTo>
                    <a:pt x="478628" y="118979"/>
                  </a:lnTo>
                  <a:lnTo>
                    <a:pt x="460219" y="107372"/>
                  </a:lnTo>
                  <a:lnTo>
                    <a:pt x="441811" y="95764"/>
                  </a:lnTo>
                  <a:lnTo>
                    <a:pt x="423402" y="84156"/>
                  </a:lnTo>
                  <a:lnTo>
                    <a:pt x="403577" y="72548"/>
                  </a:lnTo>
                  <a:lnTo>
                    <a:pt x="383752" y="62392"/>
                  </a:lnTo>
                  <a:lnTo>
                    <a:pt x="362511" y="50784"/>
                  </a:lnTo>
                  <a:lnTo>
                    <a:pt x="320029" y="33372"/>
                  </a:lnTo>
                  <a:lnTo>
                    <a:pt x="298788" y="24666"/>
                  </a:lnTo>
                  <a:lnTo>
                    <a:pt x="277548" y="18863"/>
                  </a:lnTo>
                  <a:lnTo>
                    <a:pt x="256307" y="11608"/>
                  </a:lnTo>
                  <a:lnTo>
                    <a:pt x="235066" y="7255"/>
                  </a:lnTo>
                  <a:lnTo>
                    <a:pt x="215241" y="4353"/>
                  </a:lnTo>
                  <a:lnTo>
                    <a:pt x="195416" y="1451"/>
                  </a:lnTo>
                  <a:lnTo>
                    <a:pt x="175591" y="0"/>
                  </a:lnTo>
                  <a:lnTo>
                    <a:pt x="157183" y="0"/>
                  </a:lnTo>
                  <a:lnTo>
                    <a:pt x="152934" y="1451"/>
                  </a:lnTo>
                  <a:lnTo>
                    <a:pt x="148686" y="2902"/>
                  </a:lnTo>
                  <a:lnTo>
                    <a:pt x="144438" y="5804"/>
                  </a:lnTo>
                  <a:lnTo>
                    <a:pt x="140190" y="8706"/>
                  </a:lnTo>
                  <a:lnTo>
                    <a:pt x="134526" y="18863"/>
                  </a:lnTo>
                  <a:lnTo>
                    <a:pt x="128861" y="29019"/>
                  </a:lnTo>
                  <a:lnTo>
                    <a:pt x="126029" y="39176"/>
                  </a:lnTo>
                  <a:lnTo>
                    <a:pt x="124613" y="50784"/>
                  </a:lnTo>
                  <a:lnTo>
                    <a:pt x="124613" y="55137"/>
                  </a:lnTo>
                  <a:lnTo>
                    <a:pt x="126029" y="59490"/>
                  </a:lnTo>
                  <a:lnTo>
                    <a:pt x="126029" y="62392"/>
                  </a:lnTo>
                  <a:lnTo>
                    <a:pt x="128861" y="65294"/>
                  </a:lnTo>
                  <a:lnTo>
                    <a:pt x="144438" y="75450"/>
                  </a:lnTo>
                  <a:lnTo>
                    <a:pt x="158599" y="84156"/>
                  </a:lnTo>
                  <a:lnTo>
                    <a:pt x="171343" y="92862"/>
                  </a:lnTo>
                  <a:lnTo>
                    <a:pt x="182672" y="101568"/>
                  </a:lnTo>
                  <a:lnTo>
                    <a:pt x="192584" y="108823"/>
                  </a:lnTo>
                  <a:lnTo>
                    <a:pt x="201080" y="117528"/>
                  </a:lnTo>
                  <a:lnTo>
                    <a:pt x="206745" y="124783"/>
                  </a:lnTo>
                  <a:lnTo>
                    <a:pt x="212409" y="132038"/>
                  </a:lnTo>
                  <a:lnTo>
                    <a:pt x="216657" y="139293"/>
                  </a:lnTo>
                  <a:lnTo>
                    <a:pt x="219489" y="146548"/>
                  </a:lnTo>
                  <a:lnTo>
                    <a:pt x="222321" y="152352"/>
                  </a:lnTo>
                  <a:lnTo>
                    <a:pt x="223737" y="159607"/>
                  </a:lnTo>
                  <a:lnTo>
                    <a:pt x="222321" y="166861"/>
                  </a:lnTo>
                  <a:lnTo>
                    <a:pt x="222321" y="172665"/>
                  </a:lnTo>
                  <a:lnTo>
                    <a:pt x="216657" y="185724"/>
                  </a:lnTo>
                  <a:lnTo>
                    <a:pt x="209577" y="198783"/>
                  </a:lnTo>
                  <a:lnTo>
                    <a:pt x="199664" y="213293"/>
                  </a:lnTo>
                  <a:lnTo>
                    <a:pt x="188336" y="227802"/>
                  </a:lnTo>
                  <a:lnTo>
                    <a:pt x="174175" y="242312"/>
                  </a:lnTo>
                  <a:lnTo>
                    <a:pt x="160015" y="258273"/>
                  </a:lnTo>
                  <a:lnTo>
                    <a:pt x="145854" y="274233"/>
                  </a:lnTo>
                  <a:lnTo>
                    <a:pt x="131694" y="293096"/>
                  </a:lnTo>
                  <a:lnTo>
                    <a:pt x="117533" y="311958"/>
                  </a:lnTo>
                  <a:lnTo>
                    <a:pt x="107620" y="329370"/>
                  </a:lnTo>
                  <a:lnTo>
                    <a:pt x="101956" y="346782"/>
                  </a:lnTo>
                  <a:lnTo>
                    <a:pt x="96292" y="364193"/>
                  </a:lnTo>
                  <a:lnTo>
                    <a:pt x="93460" y="378703"/>
                  </a:lnTo>
                  <a:lnTo>
                    <a:pt x="92044" y="394664"/>
                  </a:lnTo>
                  <a:lnTo>
                    <a:pt x="90628" y="409173"/>
                  </a:lnTo>
                  <a:lnTo>
                    <a:pt x="90628" y="422232"/>
                  </a:lnTo>
                  <a:lnTo>
                    <a:pt x="90628" y="435291"/>
                  </a:lnTo>
                  <a:lnTo>
                    <a:pt x="90628" y="446899"/>
                  </a:lnTo>
                  <a:lnTo>
                    <a:pt x="89212" y="458506"/>
                  </a:lnTo>
                  <a:lnTo>
                    <a:pt x="87796" y="468663"/>
                  </a:lnTo>
                  <a:lnTo>
                    <a:pt x="83547" y="477369"/>
                  </a:lnTo>
                  <a:lnTo>
                    <a:pt x="76467" y="484624"/>
                  </a:lnTo>
                  <a:lnTo>
                    <a:pt x="73635" y="487526"/>
                  </a:lnTo>
                  <a:lnTo>
                    <a:pt x="69387" y="491879"/>
                  </a:lnTo>
                  <a:lnTo>
                    <a:pt x="63723" y="493329"/>
                  </a:lnTo>
                  <a:lnTo>
                    <a:pt x="58058" y="496232"/>
                  </a:lnTo>
                  <a:lnTo>
                    <a:pt x="50978" y="499133"/>
                  </a:lnTo>
                  <a:lnTo>
                    <a:pt x="43898" y="500584"/>
                  </a:lnTo>
                  <a:lnTo>
                    <a:pt x="38234" y="500584"/>
                  </a:lnTo>
                  <a:lnTo>
                    <a:pt x="32569" y="503486"/>
                  </a:lnTo>
                  <a:lnTo>
                    <a:pt x="26905" y="504937"/>
                  </a:lnTo>
                  <a:lnTo>
                    <a:pt x="22657" y="509290"/>
                  </a:lnTo>
                  <a:lnTo>
                    <a:pt x="18409" y="513643"/>
                  </a:lnTo>
                  <a:lnTo>
                    <a:pt x="14160" y="517996"/>
                  </a:lnTo>
                  <a:lnTo>
                    <a:pt x="7080" y="529604"/>
                  </a:lnTo>
                  <a:lnTo>
                    <a:pt x="2832" y="541211"/>
                  </a:lnTo>
                  <a:lnTo>
                    <a:pt x="0" y="552819"/>
                  </a:lnTo>
                  <a:lnTo>
                    <a:pt x="0" y="558623"/>
                  </a:lnTo>
                  <a:lnTo>
                    <a:pt x="0" y="562976"/>
                  </a:lnTo>
                  <a:lnTo>
                    <a:pt x="1416" y="567329"/>
                  </a:lnTo>
                  <a:lnTo>
                    <a:pt x="2832" y="570231"/>
                  </a:lnTo>
                  <a:lnTo>
                    <a:pt x="19825" y="576035"/>
                  </a:lnTo>
                  <a:lnTo>
                    <a:pt x="35401" y="583290"/>
                  </a:lnTo>
                  <a:lnTo>
                    <a:pt x="53810" y="590544"/>
                  </a:lnTo>
                  <a:lnTo>
                    <a:pt x="72219" y="597799"/>
                  </a:lnTo>
                  <a:lnTo>
                    <a:pt x="113285" y="613760"/>
                  </a:lnTo>
                  <a:lnTo>
                    <a:pt x="154350" y="628270"/>
                  </a:lnTo>
                  <a:lnTo>
                    <a:pt x="196832" y="642779"/>
                  </a:lnTo>
                  <a:lnTo>
                    <a:pt x="218073" y="650034"/>
                  </a:lnTo>
                  <a:lnTo>
                    <a:pt x="237898" y="655838"/>
                  </a:lnTo>
                  <a:lnTo>
                    <a:pt x="259139" y="660191"/>
                  </a:lnTo>
                  <a:lnTo>
                    <a:pt x="278964" y="664544"/>
                  </a:lnTo>
                  <a:lnTo>
                    <a:pt x="297372" y="665995"/>
                  </a:lnTo>
                  <a:lnTo>
                    <a:pt x="315781" y="6674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5" name="Volný tvar 474"/>
            <p:cNvSpPr/>
            <p:nvPr/>
          </p:nvSpPr>
          <p:spPr>
            <a:xfrm>
              <a:off x="1994916" y="3214497"/>
              <a:ext cx="70105" cy="72772"/>
            </a:xfrm>
            <a:custGeom>
              <a:avLst/>
              <a:gdLst/>
              <a:ahLst/>
              <a:cxnLst/>
              <a:rect l="0" t="0" r="0" b="0"/>
              <a:pathLst>
                <a:path w="70105" h="72772">
                  <a:moveTo>
                    <a:pt x="2667" y="50927"/>
                  </a:moveTo>
                  <a:lnTo>
                    <a:pt x="635" y="43942"/>
                  </a:lnTo>
                  <a:lnTo>
                    <a:pt x="0" y="36830"/>
                  </a:lnTo>
                  <a:lnTo>
                    <a:pt x="635" y="29718"/>
                  </a:lnTo>
                  <a:lnTo>
                    <a:pt x="2540" y="22987"/>
                  </a:lnTo>
                  <a:lnTo>
                    <a:pt x="5715" y="16764"/>
                  </a:lnTo>
                  <a:lnTo>
                    <a:pt x="9906" y="11303"/>
                  </a:lnTo>
                  <a:lnTo>
                    <a:pt x="15240" y="6477"/>
                  </a:lnTo>
                  <a:lnTo>
                    <a:pt x="21336" y="2794"/>
                  </a:lnTo>
                  <a:lnTo>
                    <a:pt x="28194" y="635"/>
                  </a:lnTo>
                  <a:lnTo>
                    <a:pt x="35179" y="0"/>
                  </a:lnTo>
                  <a:lnTo>
                    <a:pt x="41783" y="381"/>
                  </a:lnTo>
                  <a:lnTo>
                    <a:pt x="48260" y="2413"/>
                  </a:lnTo>
                  <a:lnTo>
                    <a:pt x="54229" y="5588"/>
                  </a:lnTo>
                  <a:lnTo>
                    <a:pt x="59563" y="9906"/>
                  </a:lnTo>
                  <a:lnTo>
                    <a:pt x="64008" y="15367"/>
                  </a:lnTo>
                  <a:lnTo>
                    <a:pt x="67437" y="21590"/>
                  </a:lnTo>
                  <a:lnTo>
                    <a:pt x="69469" y="28702"/>
                  </a:lnTo>
                  <a:lnTo>
                    <a:pt x="70104" y="35814"/>
                  </a:lnTo>
                  <a:lnTo>
                    <a:pt x="69596" y="42926"/>
                  </a:lnTo>
                  <a:lnTo>
                    <a:pt x="67564" y="49530"/>
                  </a:lnTo>
                  <a:lnTo>
                    <a:pt x="64516" y="55880"/>
                  </a:lnTo>
                  <a:lnTo>
                    <a:pt x="60198" y="61468"/>
                  </a:lnTo>
                  <a:lnTo>
                    <a:pt x="54991" y="66167"/>
                  </a:lnTo>
                  <a:lnTo>
                    <a:pt x="48768" y="69723"/>
                  </a:lnTo>
                  <a:lnTo>
                    <a:pt x="41910" y="71882"/>
                  </a:lnTo>
                  <a:lnTo>
                    <a:pt x="35179" y="72771"/>
                  </a:lnTo>
                  <a:lnTo>
                    <a:pt x="28321" y="72263"/>
                  </a:lnTo>
                  <a:lnTo>
                    <a:pt x="21844" y="70358"/>
                  </a:lnTo>
                  <a:lnTo>
                    <a:pt x="15875" y="67183"/>
                  </a:lnTo>
                  <a:lnTo>
                    <a:pt x="10541" y="62738"/>
                  </a:lnTo>
                  <a:lnTo>
                    <a:pt x="6096" y="57404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6" name="Volný tvar 475"/>
            <p:cNvSpPr/>
            <p:nvPr/>
          </p:nvSpPr>
          <p:spPr>
            <a:xfrm>
              <a:off x="1994809" y="3214155"/>
              <a:ext cx="70804" cy="72548"/>
            </a:xfrm>
            <a:custGeom>
              <a:avLst/>
              <a:gdLst/>
              <a:ahLst/>
              <a:cxnLst/>
              <a:rect l="0" t="0" r="0" b="0"/>
              <a:pathLst>
                <a:path w="70804" h="72548">
                  <a:moveTo>
                    <a:pt x="2832" y="50783"/>
                  </a:moveTo>
                  <a:lnTo>
                    <a:pt x="1416" y="43528"/>
                  </a:lnTo>
                  <a:lnTo>
                    <a:pt x="0" y="37725"/>
                  </a:lnTo>
                  <a:lnTo>
                    <a:pt x="1416" y="30470"/>
                  </a:lnTo>
                  <a:lnTo>
                    <a:pt x="2832" y="23215"/>
                  </a:lnTo>
                  <a:lnTo>
                    <a:pt x="5664" y="17412"/>
                  </a:lnTo>
                  <a:lnTo>
                    <a:pt x="9913" y="11608"/>
                  </a:lnTo>
                  <a:lnTo>
                    <a:pt x="15577" y="7255"/>
                  </a:lnTo>
                  <a:lnTo>
                    <a:pt x="21241" y="2902"/>
                  </a:lnTo>
                  <a:lnTo>
                    <a:pt x="28321" y="1451"/>
                  </a:lnTo>
                  <a:lnTo>
                    <a:pt x="35402" y="0"/>
                  </a:lnTo>
                  <a:lnTo>
                    <a:pt x="42482" y="0"/>
                  </a:lnTo>
                  <a:lnTo>
                    <a:pt x="48146" y="2902"/>
                  </a:lnTo>
                  <a:lnTo>
                    <a:pt x="53811" y="5804"/>
                  </a:lnTo>
                  <a:lnTo>
                    <a:pt x="59475" y="10157"/>
                  </a:lnTo>
                  <a:lnTo>
                    <a:pt x="63723" y="15961"/>
                  </a:lnTo>
                  <a:lnTo>
                    <a:pt x="67971" y="21764"/>
                  </a:lnTo>
                  <a:lnTo>
                    <a:pt x="69387" y="29019"/>
                  </a:lnTo>
                  <a:lnTo>
                    <a:pt x="70803" y="36274"/>
                  </a:lnTo>
                  <a:lnTo>
                    <a:pt x="69387" y="43528"/>
                  </a:lnTo>
                  <a:lnTo>
                    <a:pt x="67971" y="49332"/>
                  </a:lnTo>
                  <a:lnTo>
                    <a:pt x="65139" y="56587"/>
                  </a:lnTo>
                  <a:lnTo>
                    <a:pt x="60891" y="62391"/>
                  </a:lnTo>
                  <a:lnTo>
                    <a:pt x="55227" y="66743"/>
                  </a:lnTo>
                  <a:lnTo>
                    <a:pt x="48146" y="69645"/>
                  </a:lnTo>
                  <a:lnTo>
                    <a:pt x="42482" y="72547"/>
                  </a:lnTo>
                  <a:lnTo>
                    <a:pt x="35402" y="72547"/>
                  </a:lnTo>
                  <a:lnTo>
                    <a:pt x="28321" y="72547"/>
                  </a:lnTo>
                  <a:lnTo>
                    <a:pt x="21241" y="71096"/>
                  </a:lnTo>
                  <a:lnTo>
                    <a:pt x="15577" y="68194"/>
                  </a:lnTo>
                  <a:lnTo>
                    <a:pt x="11329" y="62391"/>
                  </a:lnTo>
                  <a:lnTo>
                    <a:pt x="7081" y="5803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7" name="Volný tvar 476"/>
            <p:cNvSpPr/>
            <p:nvPr/>
          </p:nvSpPr>
          <p:spPr>
            <a:xfrm>
              <a:off x="2009521" y="3221609"/>
              <a:ext cx="37212" cy="31624"/>
            </a:xfrm>
            <a:custGeom>
              <a:avLst/>
              <a:gdLst/>
              <a:ahLst/>
              <a:cxnLst/>
              <a:rect l="0" t="0" r="0" b="0"/>
              <a:pathLst>
                <a:path w="37212" h="31624">
                  <a:moveTo>
                    <a:pt x="1397" y="28448"/>
                  </a:moveTo>
                  <a:lnTo>
                    <a:pt x="0" y="20701"/>
                  </a:lnTo>
                  <a:lnTo>
                    <a:pt x="1397" y="12954"/>
                  </a:lnTo>
                  <a:lnTo>
                    <a:pt x="3302" y="9525"/>
                  </a:lnTo>
                  <a:lnTo>
                    <a:pt x="5588" y="6477"/>
                  </a:lnTo>
                  <a:lnTo>
                    <a:pt x="8382" y="3683"/>
                  </a:lnTo>
                  <a:lnTo>
                    <a:pt x="11938" y="1651"/>
                  </a:lnTo>
                  <a:lnTo>
                    <a:pt x="19304" y="0"/>
                  </a:lnTo>
                  <a:lnTo>
                    <a:pt x="26416" y="1270"/>
                  </a:lnTo>
                  <a:lnTo>
                    <a:pt x="29464" y="3048"/>
                  </a:lnTo>
                  <a:lnTo>
                    <a:pt x="32385" y="5334"/>
                  </a:lnTo>
                  <a:lnTo>
                    <a:pt x="34671" y="8255"/>
                  </a:lnTo>
                  <a:lnTo>
                    <a:pt x="36576" y="11811"/>
                  </a:lnTo>
                  <a:lnTo>
                    <a:pt x="37211" y="14732"/>
                  </a:lnTo>
                  <a:lnTo>
                    <a:pt x="36830" y="16256"/>
                  </a:lnTo>
                  <a:lnTo>
                    <a:pt x="35306" y="16637"/>
                  </a:lnTo>
                  <a:lnTo>
                    <a:pt x="32893" y="16383"/>
                  </a:lnTo>
                  <a:lnTo>
                    <a:pt x="26162" y="15621"/>
                  </a:lnTo>
                  <a:lnTo>
                    <a:pt x="22479" y="15748"/>
                  </a:lnTo>
                  <a:lnTo>
                    <a:pt x="18796" y="16891"/>
                  </a:lnTo>
                  <a:lnTo>
                    <a:pt x="15494" y="19050"/>
                  </a:lnTo>
                  <a:lnTo>
                    <a:pt x="12446" y="21971"/>
                  </a:lnTo>
                  <a:lnTo>
                    <a:pt x="8001" y="28194"/>
                  </a:lnTo>
                  <a:lnTo>
                    <a:pt x="6096" y="30607"/>
                  </a:lnTo>
                  <a:lnTo>
                    <a:pt x="4445" y="31623"/>
                  </a:lnTo>
                  <a:lnTo>
                    <a:pt x="2794" y="3111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8" name="Volný tvar 477"/>
            <p:cNvSpPr/>
            <p:nvPr/>
          </p:nvSpPr>
          <p:spPr>
            <a:xfrm>
              <a:off x="1949196" y="3326257"/>
              <a:ext cx="70232" cy="72899"/>
            </a:xfrm>
            <a:custGeom>
              <a:avLst/>
              <a:gdLst/>
              <a:ahLst/>
              <a:cxnLst/>
              <a:rect l="0" t="0" r="0" b="0"/>
              <a:pathLst>
                <a:path w="70232" h="72899">
                  <a:moveTo>
                    <a:pt x="2794" y="50927"/>
                  </a:moveTo>
                  <a:lnTo>
                    <a:pt x="762" y="44069"/>
                  </a:lnTo>
                  <a:lnTo>
                    <a:pt x="0" y="36957"/>
                  </a:lnTo>
                  <a:lnTo>
                    <a:pt x="762" y="29972"/>
                  </a:lnTo>
                  <a:lnTo>
                    <a:pt x="2540" y="23114"/>
                  </a:lnTo>
                  <a:lnTo>
                    <a:pt x="5715" y="16891"/>
                  </a:lnTo>
                  <a:lnTo>
                    <a:pt x="9906" y="11430"/>
                  </a:lnTo>
                  <a:lnTo>
                    <a:pt x="15113" y="6731"/>
                  </a:lnTo>
                  <a:lnTo>
                    <a:pt x="21336" y="3048"/>
                  </a:lnTo>
                  <a:lnTo>
                    <a:pt x="28321" y="889"/>
                  </a:lnTo>
                  <a:lnTo>
                    <a:pt x="35179" y="0"/>
                  </a:lnTo>
                  <a:lnTo>
                    <a:pt x="41910" y="635"/>
                  </a:lnTo>
                  <a:lnTo>
                    <a:pt x="48260" y="2540"/>
                  </a:lnTo>
                  <a:lnTo>
                    <a:pt x="54356" y="5715"/>
                  </a:lnTo>
                  <a:lnTo>
                    <a:pt x="59690" y="10033"/>
                  </a:lnTo>
                  <a:lnTo>
                    <a:pt x="64008" y="15494"/>
                  </a:lnTo>
                  <a:lnTo>
                    <a:pt x="67564" y="21844"/>
                  </a:lnTo>
                  <a:lnTo>
                    <a:pt x="69596" y="28956"/>
                  </a:lnTo>
                  <a:lnTo>
                    <a:pt x="70231" y="35941"/>
                  </a:lnTo>
                  <a:lnTo>
                    <a:pt x="69723" y="43053"/>
                  </a:lnTo>
                  <a:lnTo>
                    <a:pt x="67691" y="49657"/>
                  </a:lnTo>
                  <a:lnTo>
                    <a:pt x="64643" y="55880"/>
                  </a:lnTo>
                  <a:lnTo>
                    <a:pt x="60325" y="61468"/>
                  </a:lnTo>
                  <a:lnTo>
                    <a:pt x="55118" y="66167"/>
                  </a:lnTo>
                  <a:lnTo>
                    <a:pt x="48895" y="69850"/>
                  </a:lnTo>
                  <a:lnTo>
                    <a:pt x="42037" y="72009"/>
                  </a:lnTo>
                  <a:lnTo>
                    <a:pt x="35179" y="72898"/>
                  </a:lnTo>
                  <a:lnTo>
                    <a:pt x="28448" y="72263"/>
                  </a:lnTo>
                  <a:lnTo>
                    <a:pt x="21971" y="70485"/>
                  </a:lnTo>
                  <a:lnTo>
                    <a:pt x="16002" y="67183"/>
                  </a:lnTo>
                  <a:lnTo>
                    <a:pt x="10668" y="62865"/>
                  </a:lnTo>
                  <a:lnTo>
                    <a:pt x="6223" y="5753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9" name="Volný tvar 478"/>
            <p:cNvSpPr/>
            <p:nvPr/>
          </p:nvSpPr>
          <p:spPr>
            <a:xfrm>
              <a:off x="1949494" y="3325882"/>
              <a:ext cx="69390" cy="72548"/>
            </a:xfrm>
            <a:custGeom>
              <a:avLst/>
              <a:gdLst/>
              <a:ahLst/>
              <a:cxnLst/>
              <a:rect l="0" t="0" r="0" b="0"/>
              <a:pathLst>
                <a:path w="69390" h="72548">
                  <a:moveTo>
                    <a:pt x="2833" y="50783"/>
                  </a:moveTo>
                  <a:lnTo>
                    <a:pt x="0" y="44979"/>
                  </a:lnTo>
                  <a:lnTo>
                    <a:pt x="0" y="37725"/>
                  </a:lnTo>
                  <a:lnTo>
                    <a:pt x="0" y="30470"/>
                  </a:lnTo>
                  <a:lnTo>
                    <a:pt x="2833" y="23215"/>
                  </a:lnTo>
                  <a:lnTo>
                    <a:pt x="5665" y="17412"/>
                  </a:lnTo>
                  <a:lnTo>
                    <a:pt x="9913" y="11608"/>
                  </a:lnTo>
                  <a:lnTo>
                    <a:pt x="15577" y="7255"/>
                  </a:lnTo>
                  <a:lnTo>
                    <a:pt x="21242" y="2902"/>
                  </a:lnTo>
                  <a:lnTo>
                    <a:pt x="28322" y="1451"/>
                  </a:lnTo>
                  <a:lnTo>
                    <a:pt x="35402" y="0"/>
                  </a:lnTo>
                  <a:lnTo>
                    <a:pt x="41067" y="1451"/>
                  </a:lnTo>
                  <a:lnTo>
                    <a:pt x="48147" y="2902"/>
                  </a:lnTo>
                  <a:lnTo>
                    <a:pt x="53812" y="5804"/>
                  </a:lnTo>
                  <a:lnTo>
                    <a:pt x="59476" y="10157"/>
                  </a:lnTo>
                  <a:lnTo>
                    <a:pt x="63724" y="15961"/>
                  </a:lnTo>
                  <a:lnTo>
                    <a:pt x="66556" y="21764"/>
                  </a:lnTo>
                  <a:lnTo>
                    <a:pt x="69389" y="29019"/>
                  </a:lnTo>
                  <a:lnTo>
                    <a:pt x="69389" y="36274"/>
                  </a:lnTo>
                  <a:lnTo>
                    <a:pt x="69389" y="43528"/>
                  </a:lnTo>
                  <a:lnTo>
                    <a:pt x="67972" y="50783"/>
                  </a:lnTo>
                  <a:lnTo>
                    <a:pt x="63724" y="56587"/>
                  </a:lnTo>
                  <a:lnTo>
                    <a:pt x="59476" y="62390"/>
                  </a:lnTo>
                  <a:lnTo>
                    <a:pt x="55228" y="66743"/>
                  </a:lnTo>
                  <a:lnTo>
                    <a:pt x="48147" y="69645"/>
                  </a:lnTo>
                  <a:lnTo>
                    <a:pt x="41067" y="72547"/>
                  </a:lnTo>
                  <a:lnTo>
                    <a:pt x="35402" y="72547"/>
                  </a:lnTo>
                  <a:lnTo>
                    <a:pt x="28322" y="72547"/>
                  </a:lnTo>
                  <a:lnTo>
                    <a:pt x="21242" y="71096"/>
                  </a:lnTo>
                  <a:lnTo>
                    <a:pt x="15577" y="68194"/>
                  </a:lnTo>
                  <a:lnTo>
                    <a:pt x="9913" y="63841"/>
                  </a:lnTo>
                  <a:lnTo>
                    <a:pt x="5665" y="5803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0" name="Volný tvar 479"/>
            <p:cNvSpPr/>
            <p:nvPr/>
          </p:nvSpPr>
          <p:spPr>
            <a:xfrm>
              <a:off x="1962277" y="3333623"/>
              <a:ext cx="37339" cy="31878"/>
            </a:xfrm>
            <a:custGeom>
              <a:avLst/>
              <a:gdLst/>
              <a:ahLst/>
              <a:cxnLst/>
              <a:rect l="0" t="0" r="0" b="0"/>
              <a:pathLst>
                <a:path w="37339" h="31878">
                  <a:moveTo>
                    <a:pt x="1270" y="28575"/>
                  </a:moveTo>
                  <a:lnTo>
                    <a:pt x="0" y="20701"/>
                  </a:lnTo>
                  <a:lnTo>
                    <a:pt x="1397" y="12954"/>
                  </a:lnTo>
                  <a:lnTo>
                    <a:pt x="3048" y="9525"/>
                  </a:lnTo>
                  <a:lnTo>
                    <a:pt x="5461" y="6350"/>
                  </a:lnTo>
                  <a:lnTo>
                    <a:pt x="8255" y="3810"/>
                  </a:lnTo>
                  <a:lnTo>
                    <a:pt x="11684" y="1651"/>
                  </a:lnTo>
                  <a:lnTo>
                    <a:pt x="19177" y="0"/>
                  </a:lnTo>
                  <a:lnTo>
                    <a:pt x="26162" y="1143"/>
                  </a:lnTo>
                  <a:lnTo>
                    <a:pt x="29464" y="3048"/>
                  </a:lnTo>
                  <a:lnTo>
                    <a:pt x="32258" y="5334"/>
                  </a:lnTo>
                  <a:lnTo>
                    <a:pt x="34671" y="8255"/>
                  </a:lnTo>
                  <a:lnTo>
                    <a:pt x="36449" y="11811"/>
                  </a:lnTo>
                  <a:lnTo>
                    <a:pt x="37338" y="14859"/>
                  </a:lnTo>
                  <a:lnTo>
                    <a:pt x="37084" y="16510"/>
                  </a:lnTo>
                  <a:lnTo>
                    <a:pt x="35687" y="17018"/>
                  </a:lnTo>
                  <a:lnTo>
                    <a:pt x="33528" y="16891"/>
                  </a:lnTo>
                  <a:lnTo>
                    <a:pt x="27559" y="16510"/>
                  </a:lnTo>
                  <a:lnTo>
                    <a:pt x="24003" y="16764"/>
                  </a:lnTo>
                  <a:lnTo>
                    <a:pt x="20447" y="18034"/>
                  </a:lnTo>
                  <a:lnTo>
                    <a:pt x="17018" y="20066"/>
                  </a:lnTo>
                  <a:lnTo>
                    <a:pt x="13843" y="22987"/>
                  </a:lnTo>
                  <a:lnTo>
                    <a:pt x="8763" y="28829"/>
                  </a:lnTo>
                  <a:lnTo>
                    <a:pt x="6604" y="30861"/>
                  </a:lnTo>
                  <a:lnTo>
                    <a:pt x="4572" y="31877"/>
                  </a:lnTo>
                  <a:lnTo>
                    <a:pt x="2794" y="3111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1" name="Volný tvar 480"/>
            <p:cNvSpPr/>
            <p:nvPr/>
          </p:nvSpPr>
          <p:spPr>
            <a:xfrm>
              <a:off x="1443960" y="3077766"/>
              <a:ext cx="679709" cy="422231"/>
            </a:xfrm>
            <a:custGeom>
              <a:avLst/>
              <a:gdLst/>
              <a:ahLst/>
              <a:cxnLst/>
              <a:rect l="0" t="0" r="0" b="0"/>
              <a:pathLst>
                <a:path w="679709" h="422231">
                  <a:moveTo>
                    <a:pt x="0" y="325016"/>
                  </a:moveTo>
                  <a:lnTo>
                    <a:pt x="15577" y="332270"/>
                  </a:lnTo>
                  <a:lnTo>
                    <a:pt x="31153" y="339525"/>
                  </a:lnTo>
                  <a:lnTo>
                    <a:pt x="49562" y="348231"/>
                  </a:lnTo>
                  <a:lnTo>
                    <a:pt x="67971" y="355486"/>
                  </a:lnTo>
                  <a:lnTo>
                    <a:pt x="109037" y="369996"/>
                  </a:lnTo>
                  <a:lnTo>
                    <a:pt x="150102" y="384505"/>
                  </a:lnTo>
                  <a:lnTo>
                    <a:pt x="192584" y="397564"/>
                  </a:lnTo>
                  <a:lnTo>
                    <a:pt x="212409" y="403368"/>
                  </a:lnTo>
                  <a:lnTo>
                    <a:pt x="232234" y="409172"/>
                  </a:lnTo>
                  <a:lnTo>
                    <a:pt x="250643" y="413525"/>
                  </a:lnTo>
                  <a:lnTo>
                    <a:pt x="269051" y="417878"/>
                  </a:lnTo>
                  <a:lnTo>
                    <a:pt x="286044" y="420779"/>
                  </a:lnTo>
                  <a:lnTo>
                    <a:pt x="300205" y="422230"/>
                  </a:lnTo>
                  <a:lnTo>
                    <a:pt x="312949" y="420779"/>
                  </a:lnTo>
                  <a:lnTo>
                    <a:pt x="325694" y="417878"/>
                  </a:lnTo>
                  <a:lnTo>
                    <a:pt x="341270" y="414975"/>
                  </a:lnTo>
                  <a:lnTo>
                    <a:pt x="356847" y="410623"/>
                  </a:lnTo>
                  <a:lnTo>
                    <a:pt x="373840" y="407721"/>
                  </a:lnTo>
                  <a:lnTo>
                    <a:pt x="392248" y="403368"/>
                  </a:lnTo>
                  <a:lnTo>
                    <a:pt x="430482" y="394662"/>
                  </a:lnTo>
                  <a:lnTo>
                    <a:pt x="470132" y="385956"/>
                  </a:lnTo>
                  <a:lnTo>
                    <a:pt x="509781" y="375800"/>
                  </a:lnTo>
                  <a:lnTo>
                    <a:pt x="549431" y="364192"/>
                  </a:lnTo>
                  <a:lnTo>
                    <a:pt x="587665" y="354035"/>
                  </a:lnTo>
                  <a:lnTo>
                    <a:pt x="596161" y="349682"/>
                  </a:lnTo>
                  <a:lnTo>
                    <a:pt x="606073" y="345329"/>
                  </a:lnTo>
                  <a:lnTo>
                    <a:pt x="613154" y="340976"/>
                  </a:lnTo>
                  <a:lnTo>
                    <a:pt x="621650" y="335173"/>
                  </a:lnTo>
                  <a:lnTo>
                    <a:pt x="628730" y="329369"/>
                  </a:lnTo>
                  <a:lnTo>
                    <a:pt x="635811" y="322114"/>
                  </a:lnTo>
                  <a:lnTo>
                    <a:pt x="648555" y="307604"/>
                  </a:lnTo>
                  <a:lnTo>
                    <a:pt x="658467" y="291643"/>
                  </a:lnTo>
                  <a:lnTo>
                    <a:pt x="666964" y="274232"/>
                  </a:lnTo>
                  <a:lnTo>
                    <a:pt x="674044" y="253919"/>
                  </a:lnTo>
                  <a:lnTo>
                    <a:pt x="679708" y="233605"/>
                  </a:lnTo>
                  <a:lnTo>
                    <a:pt x="679708" y="0"/>
                  </a:lnTo>
                </a:path>
              </a:pathLst>
            </a:custGeom>
            <a:ln w="14224" cap="flat" cmpd="sng" algn="ctr">
              <a:solidFill>
                <a:srgbClr val="743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2" name="Volný tvar 481"/>
            <p:cNvSpPr/>
            <p:nvPr/>
          </p:nvSpPr>
          <p:spPr>
            <a:xfrm>
              <a:off x="1644523" y="3060065"/>
              <a:ext cx="239142" cy="366269"/>
            </a:xfrm>
            <a:custGeom>
              <a:avLst/>
              <a:gdLst/>
              <a:ahLst/>
              <a:cxnLst/>
              <a:rect l="0" t="0" r="0" b="0"/>
              <a:pathLst>
                <a:path w="239142" h="366269">
                  <a:moveTo>
                    <a:pt x="120650" y="332359"/>
                  </a:moveTo>
                  <a:lnTo>
                    <a:pt x="104775" y="338201"/>
                  </a:lnTo>
                  <a:lnTo>
                    <a:pt x="96901" y="339852"/>
                  </a:lnTo>
                  <a:lnTo>
                    <a:pt x="89281" y="340360"/>
                  </a:lnTo>
                  <a:lnTo>
                    <a:pt x="81788" y="340106"/>
                  </a:lnTo>
                  <a:lnTo>
                    <a:pt x="74676" y="338709"/>
                  </a:lnTo>
                  <a:lnTo>
                    <a:pt x="67818" y="336169"/>
                  </a:lnTo>
                  <a:lnTo>
                    <a:pt x="61468" y="332740"/>
                  </a:lnTo>
                  <a:lnTo>
                    <a:pt x="55626" y="328041"/>
                  </a:lnTo>
                  <a:lnTo>
                    <a:pt x="50165" y="322199"/>
                  </a:lnTo>
                  <a:lnTo>
                    <a:pt x="45466" y="315214"/>
                  </a:lnTo>
                  <a:lnTo>
                    <a:pt x="41275" y="307086"/>
                  </a:lnTo>
                  <a:lnTo>
                    <a:pt x="37719" y="297561"/>
                  </a:lnTo>
                  <a:lnTo>
                    <a:pt x="35179" y="286766"/>
                  </a:lnTo>
                  <a:lnTo>
                    <a:pt x="32893" y="281305"/>
                  </a:lnTo>
                  <a:lnTo>
                    <a:pt x="31877" y="274828"/>
                  </a:lnTo>
                  <a:lnTo>
                    <a:pt x="32004" y="267208"/>
                  </a:lnTo>
                  <a:lnTo>
                    <a:pt x="33274" y="259334"/>
                  </a:lnTo>
                  <a:lnTo>
                    <a:pt x="35306" y="251079"/>
                  </a:lnTo>
                  <a:lnTo>
                    <a:pt x="38735" y="242697"/>
                  </a:lnTo>
                  <a:lnTo>
                    <a:pt x="42799" y="234950"/>
                  </a:lnTo>
                  <a:lnTo>
                    <a:pt x="48006" y="227838"/>
                  </a:lnTo>
                  <a:lnTo>
                    <a:pt x="46228" y="222758"/>
                  </a:lnTo>
                  <a:lnTo>
                    <a:pt x="45720" y="215646"/>
                  </a:lnTo>
                  <a:lnTo>
                    <a:pt x="46355" y="206883"/>
                  </a:lnTo>
                  <a:lnTo>
                    <a:pt x="48514" y="197104"/>
                  </a:lnTo>
                  <a:lnTo>
                    <a:pt x="51816" y="187198"/>
                  </a:lnTo>
                  <a:lnTo>
                    <a:pt x="56515" y="177419"/>
                  </a:lnTo>
                  <a:lnTo>
                    <a:pt x="62357" y="168656"/>
                  </a:lnTo>
                  <a:lnTo>
                    <a:pt x="69723" y="161290"/>
                  </a:lnTo>
                  <a:lnTo>
                    <a:pt x="68961" y="154940"/>
                  </a:lnTo>
                  <a:lnTo>
                    <a:pt x="69215" y="147701"/>
                  </a:lnTo>
                  <a:lnTo>
                    <a:pt x="70485" y="139827"/>
                  </a:lnTo>
                  <a:lnTo>
                    <a:pt x="73152" y="131699"/>
                  </a:lnTo>
                  <a:lnTo>
                    <a:pt x="77089" y="123571"/>
                  </a:lnTo>
                  <a:lnTo>
                    <a:pt x="82423" y="115824"/>
                  </a:lnTo>
                  <a:lnTo>
                    <a:pt x="89281" y="108585"/>
                  </a:lnTo>
                  <a:lnTo>
                    <a:pt x="97663" y="101981"/>
                  </a:lnTo>
                  <a:lnTo>
                    <a:pt x="97663" y="96647"/>
                  </a:lnTo>
                  <a:lnTo>
                    <a:pt x="98171" y="91440"/>
                  </a:lnTo>
                  <a:lnTo>
                    <a:pt x="101346" y="81788"/>
                  </a:lnTo>
                  <a:lnTo>
                    <a:pt x="106172" y="73406"/>
                  </a:lnTo>
                  <a:lnTo>
                    <a:pt x="112141" y="66167"/>
                  </a:lnTo>
                  <a:lnTo>
                    <a:pt x="118237" y="60071"/>
                  </a:lnTo>
                  <a:lnTo>
                    <a:pt x="123698" y="55118"/>
                  </a:lnTo>
                  <a:lnTo>
                    <a:pt x="128270" y="51689"/>
                  </a:lnTo>
                  <a:lnTo>
                    <a:pt x="130810" y="49530"/>
                  </a:lnTo>
                  <a:lnTo>
                    <a:pt x="140462" y="41910"/>
                  </a:lnTo>
                  <a:lnTo>
                    <a:pt x="149860" y="35941"/>
                  </a:lnTo>
                  <a:lnTo>
                    <a:pt x="159258" y="31623"/>
                  </a:lnTo>
                  <a:lnTo>
                    <a:pt x="168148" y="28829"/>
                  </a:lnTo>
                  <a:lnTo>
                    <a:pt x="176911" y="27813"/>
                  </a:lnTo>
                  <a:lnTo>
                    <a:pt x="185039" y="28321"/>
                  </a:lnTo>
                  <a:lnTo>
                    <a:pt x="192659" y="30226"/>
                  </a:lnTo>
                  <a:lnTo>
                    <a:pt x="199898" y="33782"/>
                  </a:lnTo>
                  <a:lnTo>
                    <a:pt x="206248" y="38862"/>
                  </a:lnTo>
                  <a:lnTo>
                    <a:pt x="212090" y="45466"/>
                  </a:lnTo>
                  <a:lnTo>
                    <a:pt x="216789" y="53594"/>
                  </a:lnTo>
                  <a:lnTo>
                    <a:pt x="220726" y="63119"/>
                  </a:lnTo>
                  <a:lnTo>
                    <a:pt x="223647" y="74168"/>
                  </a:lnTo>
                  <a:lnTo>
                    <a:pt x="225679" y="86614"/>
                  </a:lnTo>
                  <a:lnTo>
                    <a:pt x="226187" y="100584"/>
                  </a:lnTo>
                  <a:lnTo>
                    <a:pt x="225806" y="115824"/>
                  </a:lnTo>
                  <a:lnTo>
                    <a:pt x="224155" y="126365"/>
                  </a:lnTo>
                  <a:lnTo>
                    <a:pt x="221615" y="138176"/>
                  </a:lnTo>
                  <a:lnTo>
                    <a:pt x="217932" y="150749"/>
                  </a:lnTo>
                  <a:lnTo>
                    <a:pt x="213487" y="164211"/>
                  </a:lnTo>
                  <a:lnTo>
                    <a:pt x="208407" y="178435"/>
                  </a:lnTo>
                  <a:lnTo>
                    <a:pt x="202692" y="193040"/>
                  </a:lnTo>
                  <a:lnTo>
                    <a:pt x="190119" y="222758"/>
                  </a:lnTo>
                  <a:lnTo>
                    <a:pt x="176276" y="252095"/>
                  </a:lnTo>
                  <a:lnTo>
                    <a:pt x="162179" y="279400"/>
                  </a:lnTo>
                  <a:lnTo>
                    <a:pt x="155321" y="292100"/>
                  </a:lnTo>
                  <a:lnTo>
                    <a:pt x="148590" y="303784"/>
                  </a:lnTo>
                  <a:lnTo>
                    <a:pt x="142367" y="314325"/>
                  </a:lnTo>
                  <a:lnTo>
                    <a:pt x="136398" y="323215"/>
                  </a:lnTo>
                  <a:lnTo>
                    <a:pt x="124460" y="353060"/>
                  </a:lnTo>
                  <a:lnTo>
                    <a:pt x="117094" y="358394"/>
                  </a:lnTo>
                  <a:lnTo>
                    <a:pt x="108839" y="362204"/>
                  </a:lnTo>
                  <a:lnTo>
                    <a:pt x="99822" y="364871"/>
                  </a:lnTo>
                  <a:lnTo>
                    <a:pt x="90424" y="366268"/>
                  </a:lnTo>
                  <a:lnTo>
                    <a:pt x="80518" y="366268"/>
                  </a:lnTo>
                  <a:lnTo>
                    <a:pt x="70612" y="364871"/>
                  </a:lnTo>
                  <a:lnTo>
                    <a:pt x="60579" y="362331"/>
                  </a:lnTo>
                  <a:lnTo>
                    <a:pt x="50927" y="358394"/>
                  </a:lnTo>
                  <a:lnTo>
                    <a:pt x="41402" y="353187"/>
                  </a:lnTo>
                  <a:lnTo>
                    <a:pt x="32512" y="346583"/>
                  </a:lnTo>
                  <a:lnTo>
                    <a:pt x="24511" y="338963"/>
                  </a:lnTo>
                  <a:lnTo>
                    <a:pt x="17272" y="329819"/>
                  </a:lnTo>
                  <a:lnTo>
                    <a:pt x="11049" y="319532"/>
                  </a:lnTo>
                  <a:lnTo>
                    <a:pt x="6350" y="307721"/>
                  </a:lnTo>
                  <a:lnTo>
                    <a:pt x="2794" y="294894"/>
                  </a:lnTo>
                  <a:lnTo>
                    <a:pt x="1270" y="287528"/>
                  </a:lnTo>
                  <a:lnTo>
                    <a:pt x="254" y="279019"/>
                  </a:lnTo>
                  <a:lnTo>
                    <a:pt x="0" y="269240"/>
                  </a:lnTo>
                  <a:lnTo>
                    <a:pt x="508" y="258953"/>
                  </a:lnTo>
                  <a:lnTo>
                    <a:pt x="1905" y="248539"/>
                  </a:lnTo>
                  <a:lnTo>
                    <a:pt x="4445" y="238506"/>
                  </a:lnTo>
                  <a:lnTo>
                    <a:pt x="8001" y="229108"/>
                  </a:lnTo>
                  <a:lnTo>
                    <a:pt x="12954" y="220980"/>
                  </a:lnTo>
                  <a:lnTo>
                    <a:pt x="12827" y="212217"/>
                  </a:lnTo>
                  <a:lnTo>
                    <a:pt x="13589" y="202565"/>
                  </a:lnTo>
                  <a:lnTo>
                    <a:pt x="15494" y="192024"/>
                  </a:lnTo>
                  <a:lnTo>
                    <a:pt x="18415" y="181229"/>
                  </a:lnTo>
                  <a:lnTo>
                    <a:pt x="22352" y="170688"/>
                  </a:lnTo>
                  <a:lnTo>
                    <a:pt x="27305" y="160909"/>
                  </a:lnTo>
                  <a:lnTo>
                    <a:pt x="33274" y="152400"/>
                  </a:lnTo>
                  <a:lnTo>
                    <a:pt x="40005" y="145415"/>
                  </a:lnTo>
                  <a:lnTo>
                    <a:pt x="41783" y="134112"/>
                  </a:lnTo>
                  <a:lnTo>
                    <a:pt x="44577" y="123317"/>
                  </a:lnTo>
                  <a:lnTo>
                    <a:pt x="48387" y="113157"/>
                  </a:lnTo>
                  <a:lnTo>
                    <a:pt x="53086" y="104013"/>
                  </a:lnTo>
                  <a:lnTo>
                    <a:pt x="58420" y="95504"/>
                  </a:lnTo>
                  <a:lnTo>
                    <a:pt x="64135" y="87757"/>
                  </a:lnTo>
                  <a:lnTo>
                    <a:pt x="70104" y="81153"/>
                  </a:lnTo>
                  <a:lnTo>
                    <a:pt x="75946" y="75438"/>
                  </a:lnTo>
                  <a:lnTo>
                    <a:pt x="76835" y="67310"/>
                  </a:lnTo>
                  <a:lnTo>
                    <a:pt x="79502" y="58928"/>
                  </a:lnTo>
                  <a:lnTo>
                    <a:pt x="83439" y="50673"/>
                  </a:lnTo>
                  <a:lnTo>
                    <a:pt x="88900" y="42799"/>
                  </a:lnTo>
                  <a:lnTo>
                    <a:pt x="94869" y="35560"/>
                  </a:lnTo>
                  <a:lnTo>
                    <a:pt x="101346" y="29337"/>
                  </a:lnTo>
                  <a:lnTo>
                    <a:pt x="107823" y="24130"/>
                  </a:lnTo>
                  <a:lnTo>
                    <a:pt x="114173" y="20574"/>
                  </a:lnTo>
                  <a:lnTo>
                    <a:pt x="125857" y="11938"/>
                  </a:lnTo>
                  <a:lnTo>
                    <a:pt x="137541" y="5715"/>
                  </a:lnTo>
                  <a:lnTo>
                    <a:pt x="149098" y="1778"/>
                  </a:lnTo>
                  <a:lnTo>
                    <a:pt x="160528" y="0"/>
                  </a:lnTo>
                  <a:lnTo>
                    <a:pt x="171704" y="254"/>
                  </a:lnTo>
                  <a:lnTo>
                    <a:pt x="182499" y="2286"/>
                  </a:lnTo>
                  <a:lnTo>
                    <a:pt x="192659" y="6223"/>
                  </a:lnTo>
                  <a:lnTo>
                    <a:pt x="202184" y="11557"/>
                  </a:lnTo>
                  <a:lnTo>
                    <a:pt x="210820" y="18415"/>
                  </a:lnTo>
                  <a:lnTo>
                    <a:pt x="218567" y="26543"/>
                  </a:lnTo>
                  <a:lnTo>
                    <a:pt x="225298" y="35814"/>
                  </a:lnTo>
                  <a:lnTo>
                    <a:pt x="230886" y="46101"/>
                  </a:lnTo>
                  <a:lnTo>
                    <a:pt x="235204" y="57150"/>
                  </a:lnTo>
                  <a:lnTo>
                    <a:pt x="237871" y="68961"/>
                  </a:lnTo>
                  <a:lnTo>
                    <a:pt x="239141" y="81280"/>
                  </a:lnTo>
                  <a:lnTo>
                    <a:pt x="238760" y="93853"/>
                  </a:lnTo>
                  <a:lnTo>
                    <a:pt x="236855" y="106553"/>
                  </a:lnTo>
                  <a:lnTo>
                    <a:pt x="234061" y="120269"/>
                  </a:lnTo>
                  <a:lnTo>
                    <a:pt x="230378" y="135255"/>
                  </a:lnTo>
                  <a:lnTo>
                    <a:pt x="225806" y="151003"/>
                  </a:lnTo>
                  <a:lnTo>
                    <a:pt x="220472" y="167640"/>
                  </a:lnTo>
                  <a:lnTo>
                    <a:pt x="214503" y="184658"/>
                  </a:lnTo>
                  <a:lnTo>
                    <a:pt x="200406" y="219964"/>
                  </a:lnTo>
                  <a:lnTo>
                    <a:pt x="184658" y="255270"/>
                  </a:lnTo>
                  <a:lnTo>
                    <a:pt x="167513" y="289052"/>
                  </a:lnTo>
                  <a:lnTo>
                    <a:pt x="158369" y="305054"/>
                  </a:lnTo>
                  <a:lnTo>
                    <a:pt x="149225" y="319913"/>
                  </a:lnTo>
                  <a:lnTo>
                    <a:pt x="139954" y="333883"/>
                  </a:lnTo>
                  <a:lnTo>
                    <a:pt x="130810" y="346456"/>
                  </a:lnTo>
                  <a:close/>
                </a:path>
              </a:pathLst>
            </a:custGeom>
            <a:solidFill>
              <a:srgbClr val="7A370D"/>
            </a:solidFill>
            <a:ln w="0" cap="flat" cmpd="sng" algn="ctr">
              <a:solidFill>
                <a:srgbClr val="7A37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3" name="Volný tvar 482"/>
            <p:cNvSpPr/>
            <p:nvPr/>
          </p:nvSpPr>
          <p:spPr>
            <a:xfrm>
              <a:off x="1676196" y="3087923"/>
              <a:ext cx="194001" cy="311957"/>
            </a:xfrm>
            <a:custGeom>
              <a:avLst/>
              <a:gdLst/>
              <a:ahLst/>
              <a:cxnLst/>
              <a:rect l="0" t="0" r="0" b="0"/>
              <a:pathLst>
                <a:path w="194001" h="311957">
                  <a:moveTo>
                    <a:pt x="104788" y="295995"/>
                  </a:moveTo>
                  <a:lnTo>
                    <a:pt x="110453" y="285839"/>
                  </a:lnTo>
                  <a:lnTo>
                    <a:pt x="117533" y="275682"/>
                  </a:lnTo>
                  <a:lnTo>
                    <a:pt x="123197" y="264074"/>
                  </a:lnTo>
                  <a:lnTo>
                    <a:pt x="130277" y="252467"/>
                  </a:lnTo>
                  <a:lnTo>
                    <a:pt x="144438" y="224898"/>
                  </a:lnTo>
                  <a:lnTo>
                    <a:pt x="158599" y="194428"/>
                  </a:lnTo>
                  <a:lnTo>
                    <a:pt x="171343" y="165409"/>
                  </a:lnTo>
                  <a:lnTo>
                    <a:pt x="177007" y="150899"/>
                  </a:lnTo>
                  <a:lnTo>
                    <a:pt x="181256" y="136390"/>
                  </a:lnTo>
                  <a:lnTo>
                    <a:pt x="185504" y="123331"/>
                  </a:lnTo>
                  <a:lnTo>
                    <a:pt x="189752" y="110272"/>
                  </a:lnTo>
                  <a:lnTo>
                    <a:pt x="192584" y="98665"/>
                  </a:lnTo>
                  <a:lnTo>
                    <a:pt x="194000" y="88508"/>
                  </a:lnTo>
                  <a:lnTo>
                    <a:pt x="194000" y="72548"/>
                  </a:lnTo>
                  <a:lnTo>
                    <a:pt x="194000" y="59489"/>
                  </a:lnTo>
                  <a:lnTo>
                    <a:pt x="192584" y="46430"/>
                  </a:lnTo>
                  <a:lnTo>
                    <a:pt x="189752" y="34823"/>
                  </a:lnTo>
                  <a:lnTo>
                    <a:pt x="185504" y="26117"/>
                  </a:lnTo>
                  <a:lnTo>
                    <a:pt x="179840" y="17411"/>
                  </a:lnTo>
                  <a:lnTo>
                    <a:pt x="174175" y="11607"/>
                  </a:lnTo>
                  <a:lnTo>
                    <a:pt x="168511" y="5803"/>
                  </a:lnTo>
                  <a:lnTo>
                    <a:pt x="161431" y="2902"/>
                  </a:lnTo>
                  <a:lnTo>
                    <a:pt x="152934" y="0"/>
                  </a:lnTo>
                  <a:lnTo>
                    <a:pt x="144438" y="0"/>
                  </a:lnTo>
                  <a:lnTo>
                    <a:pt x="135942" y="1450"/>
                  </a:lnTo>
                  <a:lnTo>
                    <a:pt x="127445" y="4352"/>
                  </a:lnTo>
                  <a:lnTo>
                    <a:pt x="117533" y="8705"/>
                  </a:lnTo>
                  <a:lnTo>
                    <a:pt x="109037" y="14509"/>
                  </a:lnTo>
                  <a:lnTo>
                    <a:pt x="99124" y="21764"/>
                  </a:lnTo>
                  <a:lnTo>
                    <a:pt x="96292" y="23215"/>
                  </a:lnTo>
                  <a:lnTo>
                    <a:pt x="92044" y="27568"/>
                  </a:lnTo>
                  <a:lnTo>
                    <a:pt x="86380" y="31921"/>
                  </a:lnTo>
                  <a:lnTo>
                    <a:pt x="80715" y="37725"/>
                  </a:lnTo>
                  <a:lnTo>
                    <a:pt x="75051" y="44979"/>
                  </a:lnTo>
                  <a:lnTo>
                    <a:pt x="69387" y="53685"/>
                  </a:lnTo>
                  <a:lnTo>
                    <a:pt x="66555" y="63842"/>
                  </a:lnTo>
                  <a:lnTo>
                    <a:pt x="66555" y="68195"/>
                  </a:lnTo>
                  <a:lnTo>
                    <a:pt x="66555" y="73999"/>
                  </a:lnTo>
                  <a:lnTo>
                    <a:pt x="58058" y="81253"/>
                  </a:lnTo>
                  <a:lnTo>
                    <a:pt x="50978" y="88508"/>
                  </a:lnTo>
                  <a:lnTo>
                    <a:pt x="45314" y="95763"/>
                  </a:lnTo>
                  <a:lnTo>
                    <a:pt x="41065" y="104469"/>
                  </a:lnTo>
                  <a:lnTo>
                    <a:pt x="38233" y="111724"/>
                  </a:lnTo>
                  <a:lnTo>
                    <a:pt x="36817" y="120429"/>
                  </a:lnTo>
                  <a:lnTo>
                    <a:pt x="36817" y="127684"/>
                  </a:lnTo>
                  <a:lnTo>
                    <a:pt x="38233" y="133488"/>
                  </a:lnTo>
                  <a:lnTo>
                    <a:pt x="31153" y="140743"/>
                  </a:lnTo>
                  <a:lnTo>
                    <a:pt x="25489" y="149448"/>
                  </a:lnTo>
                  <a:lnTo>
                    <a:pt x="19825" y="159605"/>
                  </a:lnTo>
                  <a:lnTo>
                    <a:pt x="16993" y="169762"/>
                  </a:lnTo>
                  <a:lnTo>
                    <a:pt x="14160" y="178468"/>
                  </a:lnTo>
                  <a:lnTo>
                    <a:pt x="14160" y="187173"/>
                  </a:lnTo>
                  <a:lnTo>
                    <a:pt x="14160" y="194428"/>
                  </a:lnTo>
                  <a:lnTo>
                    <a:pt x="16993" y="200232"/>
                  </a:lnTo>
                  <a:lnTo>
                    <a:pt x="11328" y="207487"/>
                  </a:lnTo>
                  <a:lnTo>
                    <a:pt x="7080" y="214742"/>
                  </a:lnTo>
                  <a:lnTo>
                    <a:pt x="4248" y="223447"/>
                  </a:lnTo>
                  <a:lnTo>
                    <a:pt x="1416" y="230702"/>
                  </a:lnTo>
                  <a:lnTo>
                    <a:pt x="0" y="239408"/>
                  </a:lnTo>
                  <a:lnTo>
                    <a:pt x="0" y="246663"/>
                  </a:lnTo>
                  <a:lnTo>
                    <a:pt x="1416" y="253918"/>
                  </a:lnTo>
                  <a:lnTo>
                    <a:pt x="4248" y="258270"/>
                  </a:lnTo>
                  <a:lnTo>
                    <a:pt x="5664" y="269878"/>
                  </a:lnTo>
                  <a:lnTo>
                    <a:pt x="9912" y="278584"/>
                  </a:lnTo>
                  <a:lnTo>
                    <a:pt x="14160" y="287290"/>
                  </a:lnTo>
                  <a:lnTo>
                    <a:pt x="18409" y="294545"/>
                  </a:lnTo>
                  <a:lnTo>
                    <a:pt x="24073" y="300348"/>
                  </a:lnTo>
                  <a:lnTo>
                    <a:pt x="29737" y="304701"/>
                  </a:lnTo>
                  <a:lnTo>
                    <a:pt x="36817" y="309054"/>
                  </a:lnTo>
                  <a:lnTo>
                    <a:pt x="42482" y="310505"/>
                  </a:lnTo>
                  <a:lnTo>
                    <a:pt x="49562" y="311956"/>
                  </a:lnTo>
                  <a:lnTo>
                    <a:pt x="58058" y="311956"/>
                  </a:lnTo>
                  <a:lnTo>
                    <a:pt x="65139" y="311956"/>
                  </a:lnTo>
                  <a:lnTo>
                    <a:pt x="73635" y="310505"/>
                  </a:lnTo>
                  <a:lnTo>
                    <a:pt x="89212" y="30470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4" name="Volný tvar 483"/>
            <p:cNvSpPr/>
            <p:nvPr/>
          </p:nvSpPr>
          <p:spPr>
            <a:xfrm>
              <a:off x="1645042" y="3060354"/>
              <a:ext cx="239315" cy="365645"/>
            </a:xfrm>
            <a:custGeom>
              <a:avLst/>
              <a:gdLst/>
              <a:ahLst/>
              <a:cxnLst/>
              <a:rect l="0" t="0" r="0" b="0"/>
              <a:pathLst>
                <a:path w="239315" h="365645">
                  <a:moveTo>
                    <a:pt x="130277" y="346781"/>
                  </a:moveTo>
                  <a:lnTo>
                    <a:pt x="138774" y="333723"/>
                  </a:lnTo>
                  <a:lnTo>
                    <a:pt x="148686" y="319213"/>
                  </a:lnTo>
                  <a:lnTo>
                    <a:pt x="158598" y="304703"/>
                  </a:lnTo>
                  <a:lnTo>
                    <a:pt x="167095" y="288743"/>
                  </a:lnTo>
                  <a:lnTo>
                    <a:pt x="184088" y="255371"/>
                  </a:lnTo>
                  <a:lnTo>
                    <a:pt x="199664" y="219097"/>
                  </a:lnTo>
                  <a:lnTo>
                    <a:pt x="213825" y="184273"/>
                  </a:lnTo>
                  <a:lnTo>
                    <a:pt x="219489" y="166862"/>
                  </a:lnTo>
                  <a:lnTo>
                    <a:pt x="225153" y="150901"/>
                  </a:lnTo>
                  <a:lnTo>
                    <a:pt x="229402" y="134940"/>
                  </a:lnTo>
                  <a:lnTo>
                    <a:pt x="233650" y="120431"/>
                  </a:lnTo>
                  <a:lnTo>
                    <a:pt x="236482" y="105921"/>
                  </a:lnTo>
                  <a:lnTo>
                    <a:pt x="237898" y="94313"/>
                  </a:lnTo>
                  <a:lnTo>
                    <a:pt x="239314" y="81254"/>
                  </a:lnTo>
                  <a:lnTo>
                    <a:pt x="237898" y="68196"/>
                  </a:lnTo>
                  <a:lnTo>
                    <a:pt x="235066" y="56588"/>
                  </a:lnTo>
                  <a:lnTo>
                    <a:pt x="230818" y="46431"/>
                  </a:lnTo>
                  <a:lnTo>
                    <a:pt x="225153" y="36274"/>
                  </a:lnTo>
                  <a:lnTo>
                    <a:pt x="218073" y="26118"/>
                  </a:lnTo>
                  <a:lnTo>
                    <a:pt x="210993" y="18863"/>
                  </a:lnTo>
                  <a:lnTo>
                    <a:pt x="201080" y="11608"/>
                  </a:lnTo>
                  <a:lnTo>
                    <a:pt x="192584" y="5804"/>
                  </a:lnTo>
                  <a:lnTo>
                    <a:pt x="182671" y="1451"/>
                  </a:lnTo>
                  <a:lnTo>
                    <a:pt x="171343" y="0"/>
                  </a:lnTo>
                  <a:lnTo>
                    <a:pt x="160014" y="0"/>
                  </a:lnTo>
                  <a:lnTo>
                    <a:pt x="148686" y="1451"/>
                  </a:lnTo>
                  <a:lnTo>
                    <a:pt x="137358" y="5804"/>
                  </a:lnTo>
                  <a:lnTo>
                    <a:pt x="126029" y="11608"/>
                  </a:lnTo>
                  <a:lnTo>
                    <a:pt x="113285" y="20314"/>
                  </a:lnTo>
                  <a:lnTo>
                    <a:pt x="107620" y="23216"/>
                  </a:lnTo>
                  <a:lnTo>
                    <a:pt x="100540" y="29020"/>
                  </a:lnTo>
                  <a:lnTo>
                    <a:pt x="94876" y="34824"/>
                  </a:lnTo>
                  <a:lnTo>
                    <a:pt x="87795" y="42078"/>
                  </a:lnTo>
                  <a:lnTo>
                    <a:pt x="83547" y="50784"/>
                  </a:lnTo>
                  <a:lnTo>
                    <a:pt x="79299" y="58039"/>
                  </a:lnTo>
                  <a:lnTo>
                    <a:pt x="76467" y="66745"/>
                  </a:lnTo>
                  <a:lnTo>
                    <a:pt x="75051" y="75451"/>
                  </a:lnTo>
                  <a:lnTo>
                    <a:pt x="69387" y="81254"/>
                  </a:lnTo>
                  <a:lnTo>
                    <a:pt x="63722" y="87058"/>
                  </a:lnTo>
                  <a:lnTo>
                    <a:pt x="58058" y="95764"/>
                  </a:lnTo>
                  <a:lnTo>
                    <a:pt x="52394" y="103019"/>
                  </a:lnTo>
                  <a:lnTo>
                    <a:pt x="48146" y="113176"/>
                  </a:lnTo>
                  <a:lnTo>
                    <a:pt x="43898" y="123333"/>
                  </a:lnTo>
                  <a:lnTo>
                    <a:pt x="41066" y="133489"/>
                  </a:lnTo>
                  <a:lnTo>
                    <a:pt x="39650" y="145097"/>
                  </a:lnTo>
                  <a:lnTo>
                    <a:pt x="32569" y="152352"/>
                  </a:lnTo>
                  <a:lnTo>
                    <a:pt x="26905" y="161058"/>
                  </a:lnTo>
                  <a:lnTo>
                    <a:pt x="21241" y="169764"/>
                  </a:lnTo>
                  <a:lnTo>
                    <a:pt x="18409" y="181371"/>
                  </a:lnTo>
                  <a:lnTo>
                    <a:pt x="15576" y="191528"/>
                  </a:lnTo>
                  <a:lnTo>
                    <a:pt x="12744" y="201685"/>
                  </a:lnTo>
                  <a:lnTo>
                    <a:pt x="12744" y="211842"/>
                  </a:lnTo>
                  <a:lnTo>
                    <a:pt x="12744" y="220547"/>
                  </a:lnTo>
                  <a:lnTo>
                    <a:pt x="7080" y="229253"/>
                  </a:lnTo>
                  <a:lnTo>
                    <a:pt x="4248" y="237959"/>
                  </a:lnTo>
                  <a:lnTo>
                    <a:pt x="1416" y="248116"/>
                  </a:lnTo>
                  <a:lnTo>
                    <a:pt x="0" y="258273"/>
                  </a:lnTo>
                  <a:lnTo>
                    <a:pt x="0" y="268429"/>
                  </a:lnTo>
                  <a:lnTo>
                    <a:pt x="0" y="278586"/>
                  </a:lnTo>
                  <a:lnTo>
                    <a:pt x="1416" y="287292"/>
                  </a:lnTo>
                  <a:lnTo>
                    <a:pt x="2832" y="294547"/>
                  </a:lnTo>
                  <a:lnTo>
                    <a:pt x="5664" y="307606"/>
                  </a:lnTo>
                  <a:lnTo>
                    <a:pt x="9912" y="319213"/>
                  </a:lnTo>
                  <a:lnTo>
                    <a:pt x="16993" y="329370"/>
                  </a:lnTo>
                  <a:lnTo>
                    <a:pt x="24073" y="338076"/>
                  </a:lnTo>
                  <a:lnTo>
                    <a:pt x="32569" y="346781"/>
                  </a:lnTo>
                  <a:lnTo>
                    <a:pt x="41066" y="352585"/>
                  </a:lnTo>
                  <a:lnTo>
                    <a:pt x="49562" y="358389"/>
                  </a:lnTo>
                  <a:lnTo>
                    <a:pt x="59474" y="362742"/>
                  </a:lnTo>
                  <a:lnTo>
                    <a:pt x="69387" y="364193"/>
                  </a:lnTo>
                  <a:lnTo>
                    <a:pt x="79299" y="365644"/>
                  </a:lnTo>
                  <a:lnTo>
                    <a:pt x="90628" y="365644"/>
                  </a:lnTo>
                  <a:lnTo>
                    <a:pt x="99124" y="364193"/>
                  </a:lnTo>
                  <a:lnTo>
                    <a:pt x="107620" y="361291"/>
                  </a:lnTo>
                  <a:lnTo>
                    <a:pt x="116117" y="358389"/>
                  </a:lnTo>
                  <a:lnTo>
                    <a:pt x="123197" y="3525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5" name="Volný tvar 484"/>
            <p:cNvSpPr/>
            <p:nvPr/>
          </p:nvSpPr>
          <p:spPr>
            <a:xfrm>
              <a:off x="1568574" y="2841259"/>
              <a:ext cx="546601" cy="240863"/>
            </a:xfrm>
            <a:custGeom>
              <a:avLst/>
              <a:gdLst/>
              <a:ahLst/>
              <a:cxnLst/>
              <a:rect l="0" t="0" r="0" b="0"/>
              <a:pathLst>
                <a:path w="546601" h="240863">
                  <a:moveTo>
                    <a:pt x="546600" y="240862"/>
                  </a:moveTo>
                  <a:lnTo>
                    <a:pt x="531023" y="240862"/>
                  </a:lnTo>
                  <a:lnTo>
                    <a:pt x="516863" y="240862"/>
                  </a:lnTo>
                  <a:lnTo>
                    <a:pt x="504118" y="240862"/>
                  </a:lnTo>
                  <a:lnTo>
                    <a:pt x="491374" y="239411"/>
                  </a:lnTo>
                  <a:lnTo>
                    <a:pt x="481461" y="237960"/>
                  </a:lnTo>
                  <a:lnTo>
                    <a:pt x="470133" y="233607"/>
                  </a:lnTo>
                  <a:lnTo>
                    <a:pt x="461636" y="229254"/>
                  </a:lnTo>
                  <a:lnTo>
                    <a:pt x="453140" y="221999"/>
                  </a:lnTo>
                  <a:lnTo>
                    <a:pt x="434731" y="203137"/>
                  </a:lnTo>
                  <a:lnTo>
                    <a:pt x="413490" y="184274"/>
                  </a:lnTo>
                  <a:lnTo>
                    <a:pt x="392249" y="163960"/>
                  </a:lnTo>
                  <a:lnTo>
                    <a:pt x="369592" y="145098"/>
                  </a:lnTo>
                  <a:lnTo>
                    <a:pt x="345519" y="126235"/>
                  </a:lnTo>
                  <a:lnTo>
                    <a:pt x="320030" y="108823"/>
                  </a:lnTo>
                  <a:lnTo>
                    <a:pt x="294541" y="91412"/>
                  </a:lnTo>
                  <a:lnTo>
                    <a:pt x="267636" y="75451"/>
                  </a:lnTo>
                  <a:lnTo>
                    <a:pt x="239315" y="59490"/>
                  </a:lnTo>
                  <a:lnTo>
                    <a:pt x="210993" y="44981"/>
                  </a:lnTo>
                  <a:lnTo>
                    <a:pt x="182672" y="33373"/>
                  </a:lnTo>
                  <a:lnTo>
                    <a:pt x="152935" y="21765"/>
                  </a:lnTo>
                  <a:lnTo>
                    <a:pt x="121782" y="13059"/>
                  </a:lnTo>
                  <a:lnTo>
                    <a:pt x="90628" y="5804"/>
                  </a:lnTo>
                  <a:lnTo>
                    <a:pt x="59475" y="1451"/>
                  </a:lnTo>
                  <a:lnTo>
                    <a:pt x="26905" y="0"/>
                  </a:lnTo>
                  <a:lnTo>
                    <a:pt x="21241" y="0"/>
                  </a:lnTo>
                  <a:lnTo>
                    <a:pt x="15577" y="4353"/>
                  </a:lnTo>
                  <a:lnTo>
                    <a:pt x="11329" y="8706"/>
                  </a:lnTo>
                  <a:lnTo>
                    <a:pt x="7081" y="14510"/>
                  </a:lnTo>
                  <a:lnTo>
                    <a:pt x="4248" y="23216"/>
                  </a:lnTo>
                  <a:lnTo>
                    <a:pt x="1416" y="30471"/>
                  </a:lnTo>
                  <a:lnTo>
                    <a:pt x="0" y="39177"/>
                  </a:lnTo>
                  <a:lnTo>
                    <a:pt x="0" y="46431"/>
                  </a:lnTo>
                </a:path>
              </a:pathLst>
            </a:custGeom>
            <a:ln w="14224" cap="flat" cmpd="sng" algn="ctr">
              <a:solidFill>
                <a:srgbClr val="EDC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6" name="Volný tvar 485"/>
            <p:cNvSpPr/>
            <p:nvPr/>
          </p:nvSpPr>
          <p:spPr>
            <a:xfrm>
              <a:off x="1537421" y="3074865"/>
              <a:ext cx="83549" cy="168314"/>
            </a:xfrm>
            <a:custGeom>
              <a:avLst/>
              <a:gdLst/>
              <a:ahLst/>
              <a:cxnLst/>
              <a:rect l="0" t="0" r="0" b="0"/>
              <a:pathLst>
                <a:path w="83549" h="168314">
                  <a:moveTo>
                    <a:pt x="0" y="168313"/>
                  </a:moveTo>
                  <a:lnTo>
                    <a:pt x="0" y="155254"/>
                  </a:lnTo>
                  <a:lnTo>
                    <a:pt x="1416" y="140745"/>
                  </a:lnTo>
                  <a:lnTo>
                    <a:pt x="2832" y="127686"/>
                  </a:lnTo>
                  <a:lnTo>
                    <a:pt x="5665" y="116078"/>
                  </a:lnTo>
                  <a:lnTo>
                    <a:pt x="9913" y="103019"/>
                  </a:lnTo>
                  <a:lnTo>
                    <a:pt x="14161" y="91411"/>
                  </a:lnTo>
                  <a:lnTo>
                    <a:pt x="18409" y="79803"/>
                  </a:lnTo>
                  <a:lnTo>
                    <a:pt x="25490" y="69647"/>
                  </a:lnTo>
                  <a:lnTo>
                    <a:pt x="38234" y="49333"/>
                  </a:lnTo>
                  <a:lnTo>
                    <a:pt x="52395" y="30470"/>
                  </a:lnTo>
                  <a:lnTo>
                    <a:pt x="67972" y="14509"/>
                  </a:lnTo>
                  <a:lnTo>
                    <a:pt x="83548" y="0"/>
                  </a:lnTo>
                </a:path>
              </a:pathLst>
            </a:custGeom>
            <a:ln w="14224" cap="flat" cmpd="sng" algn="ctr">
              <a:solidFill>
                <a:srgbClr val="EDC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7" name="Volný tvar 486"/>
            <p:cNvSpPr/>
            <p:nvPr/>
          </p:nvSpPr>
          <p:spPr>
            <a:xfrm>
              <a:off x="1442546" y="3337488"/>
              <a:ext cx="52396" cy="44983"/>
            </a:xfrm>
            <a:custGeom>
              <a:avLst/>
              <a:gdLst/>
              <a:ahLst/>
              <a:cxnLst/>
              <a:rect l="0" t="0" r="0" b="0"/>
              <a:pathLst>
                <a:path w="52396" h="44983">
                  <a:moveTo>
                    <a:pt x="52395" y="0"/>
                  </a:moveTo>
                  <a:lnTo>
                    <a:pt x="45315" y="1451"/>
                  </a:lnTo>
                  <a:lnTo>
                    <a:pt x="38234" y="2902"/>
                  </a:lnTo>
                  <a:lnTo>
                    <a:pt x="28322" y="5804"/>
                  </a:lnTo>
                  <a:lnTo>
                    <a:pt x="19825" y="11608"/>
                  </a:lnTo>
                  <a:lnTo>
                    <a:pt x="14161" y="17412"/>
                  </a:lnTo>
                  <a:lnTo>
                    <a:pt x="8497" y="23217"/>
                  </a:lnTo>
                  <a:lnTo>
                    <a:pt x="4248" y="30472"/>
                  </a:lnTo>
                  <a:lnTo>
                    <a:pt x="1416" y="37727"/>
                  </a:lnTo>
                  <a:lnTo>
                    <a:pt x="0" y="44982"/>
                  </a:lnTo>
                </a:path>
              </a:pathLst>
            </a:custGeom>
            <a:ln w="14224" cap="flat" cmpd="sng" algn="ctr">
              <a:solidFill>
                <a:srgbClr val="EDC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8" name="Volný tvar 487"/>
            <p:cNvSpPr/>
            <p:nvPr/>
          </p:nvSpPr>
          <p:spPr>
            <a:xfrm>
              <a:off x="1778152" y="3174979"/>
              <a:ext cx="109038" cy="240863"/>
            </a:xfrm>
            <a:custGeom>
              <a:avLst/>
              <a:gdLst/>
              <a:ahLst/>
              <a:cxnLst/>
              <a:rect l="0" t="0" r="0" b="0"/>
              <a:pathLst>
                <a:path w="109038" h="240863">
                  <a:moveTo>
                    <a:pt x="0" y="240862"/>
                  </a:moveTo>
                  <a:lnTo>
                    <a:pt x="18409" y="216195"/>
                  </a:lnTo>
                  <a:lnTo>
                    <a:pt x="33985" y="190078"/>
                  </a:lnTo>
                  <a:lnTo>
                    <a:pt x="49562" y="161058"/>
                  </a:lnTo>
                  <a:lnTo>
                    <a:pt x="63723" y="130588"/>
                  </a:lnTo>
                  <a:lnTo>
                    <a:pt x="76467" y="98667"/>
                  </a:lnTo>
                  <a:lnTo>
                    <a:pt x="89212" y="66745"/>
                  </a:lnTo>
                  <a:lnTo>
                    <a:pt x="99124" y="33373"/>
                  </a:lnTo>
                  <a:lnTo>
                    <a:pt x="109037" y="0"/>
                  </a:lnTo>
                </a:path>
              </a:pathLst>
            </a:custGeom>
            <a:ln w="14224" cap="flat" cmpd="sng" algn="ctr">
              <a:solidFill>
                <a:srgbClr val="EDC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05" name="Skupina 604"/>
          <p:cNvGrpSpPr/>
          <p:nvPr/>
        </p:nvGrpSpPr>
        <p:grpSpPr>
          <a:xfrm>
            <a:off x="7162165" y="3720465"/>
            <a:ext cx="1644270" cy="2164335"/>
            <a:chOff x="7162165" y="3720465"/>
            <a:chExt cx="1644270" cy="2164335"/>
          </a:xfrm>
        </p:grpSpPr>
        <p:sp>
          <p:nvSpPr>
            <p:cNvPr id="490" name="Volný tvar 489"/>
            <p:cNvSpPr/>
            <p:nvPr/>
          </p:nvSpPr>
          <p:spPr>
            <a:xfrm>
              <a:off x="7823708" y="3720465"/>
              <a:ext cx="385827" cy="654305"/>
            </a:xfrm>
            <a:custGeom>
              <a:avLst/>
              <a:gdLst/>
              <a:ahLst/>
              <a:cxnLst/>
              <a:rect l="0" t="0" r="0" b="0"/>
              <a:pathLst>
                <a:path w="385827" h="654305">
                  <a:moveTo>
                    <a:pt x="179832" y="84201"/>
                  </a:moveTo>
                  <a:lnTo>
                    <a:pt x="186436" y="70993"/>
                  </a:lnTo>
                  <a:lnTo>
                    <a:pt x="193675" y="59055"/>
                  </a:lnTo>
                  <a:lnTo>
                    <a:pt x="201549" y="48260"/>
                  </a:lnTo>
                  <a:lnTo>
                    <a:pt x="209804" y="38608"/>
                  </a:lnTo>
                  <a:lnTo>
                    <a:pt x="218440" y="29972"/>
                  </a:lnTo>
                  <a:lnTo>
                    <a:pt x="227457" y="22606"/>
                  </a:lnTo>
                  <a:lnTo>
                    <a:pt x="246253" y="11049"/>
                  </a:lnTo>
                  <a:lnTo>
                    <a:pt x="265557" y="3683"/>
                  </a:lnTo>
                  <a:lnTo>
                    <a:pt x="285115" y="0"/>
                  </a:lnTo>
                  <a:lnTo>
                    <a:pt x="304165" y="254"/>
                  </a:lnTo>
                  <a:lnTo>
                    <a:pt x="322326" y="4064"/>
                  </a:lnTo>
                  <a:lnTo>
                    <a:pt x="339344" y="11303"/>
                  </a:lnTo>
                  <a:lnTo>
                    <a:pt x="346964" y="16129"/>
                  </a:lnTo>
                  <a:lnTo>
                    <a:pt x="354203" y="21717"/>
                  </a:lnTo>
                  <a:lnTo>
                    <a:pt x="360807" y="28067"/>
                  </a:lnTo>
                  <a:lnTo>
                    <a:pt x="366903" y="34925"/>
                  </a:lnTo>
                  <a:lnTo>
                    <a:pt x="372237" y="42799"/>
                  </a:lnTo>
                  <a:lnTo>
                    <a:pt x="376555" y="51308"/>
                  </a:lnTo>
                  <a:lnTo>
                    <a:pt x="380365" y="60325"/>
                  </a:lnTo>
                  <a:lnTo>
                    <a:pt x="383032" y="70231"/>
                  </a:lnTo>
                  <a:lnTo>
                    <a:pt x="384937" y="80518"/>
                  </a:lnTo>
                  <a:lnTo>
                    <a:pt x="385826" y="91440"/>
                  </a:lnTo>
                  <a:lnTo>
                    <a:pt x="385445" y="102870"/>
                  </a:lnTo>
                  <a:lnTo>
                    <a:pt x="383921" y="114935"/>
                  </a:lnTo>
                  <a:lnTo>
                    <a:pt x="381254" y="127635"/>
                  </a:lnTo>
                  <a:lnTo>
                    <a:pt x="377444" y="140589"/>
                  </a:lnTo>
                  <a:lnTo>
                    <a:pt x="246126" y="547243"/>
                  </a:lnTo>
                  <a:lnTo>
                    <a:pt x="240157" y="563118"/>
                  </a:lnTo>
                  <a:lnTo>
                    <a:pt x="233172" y="577469"/>
                  </a:lnTo>
                  <a:lnTo>
                    <a:pt x="225552" y="590804"/>
                  </a:lnTo>
                  <a:lnTo>
                    <a:pt x="216916" y="602488"/>
                  </a:lnTo>
                  <a:lnTo>
                    <a:pt x="207645" y="613156"/>
                  </a:lnTo>
                  <a:lnTo>
                    <a:pt x="197993" y="622554"/>
                  </a:lnTo>
                  <a:lnTo>
                    <a:pt x="187579" y="630555"/>
                  </a:lnTo>
                  <a:lnTo>
                    <a:pt x="176784" y="637413"/>
                  </a:lnTo>
                  <a:lnTo>
                    <a:pt x="165608" y="643001"/>
                  </a:lnTo>
                  <a:lnTo>
                    <a:pt x="154178" y="647573"/>
                  </a:lnTo>
                  <a:lnTo>
                    <a:pt x="131064" y="653161"/>
                  </a:lnTo>
                  <a:lnTo>
                    <a:pt x="107696" y="654304"/>
                  </a:lnTo>
                  <a:lnTo>
                    <a:pt x="85090" y="651256"/>
                  </a:lnTo>
                  <a:lnTo>
                    <a:pt x="74168" y="648335"/>
                  </a:lnTo>
                  <a:lnTo>
                    <a:pt x="63627" y="644398"/>
                  </a:lnTo>
                  <a:lnTo>
                    <a:pt x="53721" y="639445"/>
                  </a:lnTo>
                  <a:lnTo>
                    <a:pt x="44323" y="633476"/>
                  </a:lnTo>
                  <a:lnTo>
                    <a:pt x="35687" y="626618"/>
                  </a:lnTo>
                  <a:lnTo>
                    <a:pt x="27813" y="618871"/>
                  </a:lnTo>
                  <a:lnTo>
                    <a:pt x="20574" y="610362"/>
                  </a:lnTo>
                  <a:lnTo>
                    <a:pt x="14351" y="600964"/>
                  </a:lnTo>
                  <a:lnTo>
                    <a:pt x="9017" y="590804"/>
                  </a:lnTo>
                  <a:lnTo>
                    <a:pt x="4953" y="579755"/>
                  </a:lnTo>
                  <a:lnTo>
                    <a:pt x="2159" y="567944"/>
                  </a:lnTo>
                  <a:lnTo>
                    <a:pt x="254" y="555498"/>
                  </a:lnTo>
                  <a:lnTo>
                    <a:pt x="0" y="542036"/>
                  </a:lnTo>
                  <a:lnTo>
                    <a:pt x="1143" y="528193"/>
                  </a:lnTo>
                  <a:lnTo>
                    <a:pt x="3683" y="513588"/>
                  </a:lnTo>
                  <a:lnTo>
                    <a:pt x="7874" y="498221"/>
                  </a:lnTo>
                  <a:close/>
                </a:path>
              </a:pathLst>
            </a:custGeom>
            <a:solidFill>
              <a:srgbClr val="85572B"/>
            </a:solidFill>
            <a:ln w="0" cap="flat" cmpd="sng" algn="ctr">
              <a:solidFill>
                <a:srgbClr val="8557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1" name="Volný tvar 490"/>
            <p:cNvSpPr/>
            <p:nvPr/>
          </p:nvSpPr>
          <p:spPr>
            <a:xfrm>
              <a:off x="7823664" y="3720496"/>
              <a:ext cx="386465" cy="654010"/>
            </a:xfrm>
            <a:custGeom>
              <a:avLst/>
              <a:gdLst/>
              <a:ahLst/>
              <a:cxnLst/>
              <a:rect l="0" t="0" r="0" b="0"/>
              <a:pathLst>
                <a:path w="386465" h="654010">
                  <a:moveTo>
                    <a:pt x="8180" y="498489"/>
                  </a:moveTo>
                  <a:lnTo>
                    <a:pt x="4090" y="512908"/>
                  </a:lnTo>
                  <a:lnTo>
                    <a:pt x="1023" y="528357"/>
                  </a:lnTo>
                  <a:lnTo>
                    <a:pt x="0" y="541746"/>
                  </a:lnTo>
                  <a:lnTo>
                    <a:pt x="0" y="555135"/>
                  </a:lnTo>
                  <a:lnTo>
                    <a:pt x="2045" y="568524"/>
                  </a:lnTo>
                  <a:lnTo>
                    <a:pt x="5112" y="579854"/>
                  </a:lnTo>
                  <a:lnTo>
                    <a:pt x="9202" y="591183"/>
                  </a:lnTo>
                  <a:lnTo>
                    <a:pt x="14313" y="601482"/>
                  </a:lnTo>
                  <a:lnTo>
                    <a:pt x="20448" y="609722"/>
                  </a:lnTo>
                  <a:lnTo>
                    <a:pt x="27605" y="618991"/>
                  </a:lnTo>
                  <a:lnTo>
                    <a:pt x="35784" y="627231"/>
                  </a:lnTo>
                  <a:lnTo>
                    <a:pt x="43963" y="633410"/>
                  </a:lnTo>
                  <a:lnTo>
                    <a:pt x="53165" y="639590"/>
                  </a:lnTo>
                  <a:lnTo>
                    <a:pt x="63389" y="643710"/>
                  </a:lnTo>
                  <a:lnTo>
                    <a:pt x="73612" y="647830"/>
                  </a:lnTo>
                  <a:lnTo>
                    <a:pt x="84859" y="650919"/>
                  </a:lnTo>
                  <a:lnTo>
                    <a:pt x="108374" y="654009"/>
                  </a:lnTo>
                  <a:lnTo>
                    <a:pt x="130866" y="652979"/>
                  </a:lnTo>
                  <a:lnTo>
                    <a:pt x="154381" y="647830"/>
                  </a:lnTo>
                  <a:lnTo>
                    <a:pt x="165627" y="642680"/>
                  </a:lnTo>
                  <a:lnTo>
                    <a:pt x="176874" y="637530"/>
                  </a:lnTo>
                  <a:lnTo>
                    <a:pt x="187097" y="630321"/>
                  </a:lnTo>
                  <a:lnTo>
                    <a:pt x="198344" y="622081"/>
                  </a:lnTo>
                  <a:lnTo>
                    <a:pt x="207545" y="612812"/>
                  </a:lnTo>
                  <a:lnTo>
                    <a:pt x="216747" y="602512"/>
                  </a:lnTo>
                  <a:lnTo>
                    <a:pt x="224926" y="591183"/>
                  </a:lnTo>
                  <a:lnTo>
                    <a:pt x="233105" y="577794"/>
                  </a:lnTo>
                  <a:lnTo>
                    <a:pt x="240262" y="563375"/>
                  </a:lnTo>
                  <a:lnTo>
                    <a:pt x="246396" y="546896"/>
                  </a:lnTo>
                  <a:lnTo>
                    <a:pt x="377262" y="140071"/>
                  </a:lnTo>
                  <a:lnTo>
                    <a:pt x="381351" y="127712"/>
                  </a:lnTo>
                  <a:lnTo>
                    <a:pt x="384419" y="115353"/>
                  </a:lnTo>
                  <a:lnTo>
                    <a:pt x="385441" y="102994"/>
                  </a:lnTo>
                  <a:lnTo>
                    <a:pt x="386464" y="91664"/>
                  </a:lnTo>
                  <a:lnTo>
                    <a:pt x="385441" y="80335"/>
                  </a:lnTo>
                  <a:lnTo>
                    <a:pt x="383396" y="70036"/>
                  </a:lnTo>
                  <a:lnTo>
                    <a:pt x="380329" y="60766"/>
                  </a:lnTo>
                  <a:lnTo>
                    <a:pt x="376239" y="51497"/>
                  </a:lnTo>
                  <a:lnTo>
                    <a:pt x="372150" y="43258"/>
                  </a:lnTo>
                  <a:lnTo>
                    <a:pt x="367038" y="35018"/>
                  </a:lnTo>
                  <a:lnTo>
                    <a:pt x="360904" y="27809"/>
                  </a:lnTo>
                  <a:lnTo>
                    <a:pt x="354769" y="21629"/>
                  </a:lnTo>
                  <a:lnTo>
                    <a:pt x="346590" y="15449"/>
                  </a:lnTo>
                  <a:lnTo>
                    <a:pt x="339434" y="11329"/>
                  </a:lnTo>
                  <a:lnTo>
                    <a:pt x="322053" y="4120"/>
                  </a:lnTo>
                  <a:lnTo>
                    <a:pt x="303650" y="0"/>
                  </a:lnTo>
                  <a:lnTo>
                    <a:pt x="285247" y="0"/>
                  </a:lnTo>
                  <a:lnTo>
                    <a:pt x="265821" y="3090"/>
                  </a:lnTo>
                  <a:lnTo>
                    <a:pt x="246396" y="11329"/>
                  </a:lnTo>
                  <a:lnTo>
                    <a:pt x="227993" y="22659"/>
                  </a:lnTo>
                  <a:lnTo>
                    <a:pt x="218792" y="29868"/>
                  </a:lnTo>
                  <a:lnTo>
                    <a:pt x="209590" y="38108"/>
                  </a:lnTo>
                  <a:lnTo>
                    <a:pt x="201411" y="48407"/>
                  </a:lnTo>
                  <a:lnTo>
                    <a:pt x="194254" y="58707"/>
                  </a:lnTo>
                  <a:lnTo>
                    <a:pt x="187097" y="71066"/>
                  </a:lnTo>
                  <a:lnTo>
                    <a:pt x="179941" y="8445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2" name="Volný tvar 491"/>
            <p:cNvSpPr/>
            <p:nvPr/>
          </p:nvSpPr>
          <p:spPr>
            <a:xfrm>
              <a:off x="7812659" y="4233799"/>
              <a:ext cx="187707" cy="190882"/>
            </a:xfrm>
            <a:custGeom>
              <a:avLst/>
              <a:gdLst/>
              <a:ahLst/>
              <a:cxnLst/>
              <a:rect l="0" t="0" r="0" b="0"/>
              <a:pathLst>
                <a:path w="187707" h="190882">
                  <a:moveTo>
                    <a:pt x="115951" y="189357"/>
                  </a:moveTo>
                  <a:lnTo>
                    <a:pt x="113919" y="188595"/>
                  </a:lnTo>
                  <a:lnTo>
                    <a:pt x="176657" y="43434"/>
                  </a:lnTo>
                  <a:lnTo>
                    <a:pt x="177038" y="43942"/>
                  </a:lnTo>
                  <a:lnTo>
                    <a:pt x="181356" y="53213"/>
                  </a:lnTo>
                  <a:lnTo>
                    <a:pt x="184658" y="62992"/>
                  </a:lnTo>
                  <a:lnTo>
                    <a:pt x="186690" y="73025"/>
                  </a:lnTo>
                  <a:lnTo>
                    <a:pt x="187706" y="83439"/>
                  </a:lnTo>
                  <a:lnTo>
                    <a:pt x="187325" y="93853"/>
                  </a:lnTo>
                  <a:lnTo>
                    <a:pt x="185674" y="104394"/>
                  </a:lnTo>
                  <a:lnTo>
                    <a:pt x="182753" y="114554"/>
                  </a:lnTo>
                  <a:lnTo>
                    <a:pt x="178308" y="124587"/>
                  </a:lnTo>
                  <a:lnTo>
                    <a:pt x="176276" y="128905"/>
                  </a:lnTo>
                  <a:lnTo>
                    <a:pt x="173228" y="135509"/>
                  </a:lnTo>
                  <a:lnTo>
                    <a:pt x="169418" y="143637"/>
                  </a:lnTo>
                  <a:lnTo>
                    <a:pt x="165100" y="152400"/>
                  </a:lnTo>
                  <a:lnTo>
                    <a:pt x="160655" y="161290"/>
                  </a:lnTo>
                  <a:lnTo>
                    <a:pt x="156591" y="169291"/>
                  </a:lnTo>
                  <a:lnTo>
                    <a:pt x="153162" y="175387"/>
                  </a:lnTo>
                  <a:lnTo>
                    <a:pt x="150622" y="179070"/>
                  </a:lnTo>
                  <a:lnTo>
                    <a:pt x="144526" y="184531"/>
                  </a:lnTo>
                  <a:lnTo>
                    <a:pt x="138557" y="188087"/>
                  </a:lnTo>
                  <a:lnTo>
                    <a:pt x="132334" y="190246"/>
                  </a:lnTo>
                  <a:lnTo>
                    <a:pt x="126111" y="190881"/>
                  </a:lnTo>
                  <a:lnTo>
                    <a:pt x="26416" y="143383"/>
                  </a:lnTo>
                  <a:lnTo>
                    <a:pt x="14224" y="134874"/>
                  </a:lnTo>
                  <a:lnTo>
                    <a:pt x="9144" y="130048"/>
                  </a:lnTo>
                  <a:lnTo>
                    <a:pt x="5207" y="124714"/>
                  </a:lnTo>
                  <a:lnTo>
                    <a:pt x="2159" y="118872"/>
                  </a:lnTo>
                  <a:lnTo>
                    <a:pt x="508" y="112268"/>
                  </a:lnTo>
                  <a:lnTo>
                    <a:pt x="0" y="104902"/>
                  </a:lnTo>
                  <a:lnTo>
                    <a:pt x="889" y="96647"/>
                  </a:lnTo>
                  <a:lnTo>
                    <a:pt x="2286" y="92710"/>
                  </a:lnTo>
                  <a:lnTo>
                    <a:pt x="4953" y="86741"/>
                  </a:lnTo>
                  <a:lnTo>
                    <a:pt x="8636" y="79375"/>
                  </a:lnTo>
                  <a:lnTo>
                    <a:pt x="12827" y="71501"/>
                  </a:lnTo>
                  <a:lnTo>
                    <a:pt x="17145" y="63627"/>
                  </a:lnTo>
                  <a:lnTo>
                    <a:pt x="20955" y="56515"/>
                  </a:lnTo>
                  <a:lnTo>
                    <a:pt x="24257" y="50546"/>
                  </a:lnTo>
                  <a:lnTo>
                    <a:pt x="26289" y="46609"/>
                  </a:lnTo>
                  <a:lnTo>
                    <a:pt x="31750" y="37211"/>
                  </a:lnTo>
                  <a:lnTo>
                    <a:pt x="38354" y="28702"/>
                  </a:lnTo>
                  <a:lnTo>
                    <a:pt x="45720" y="21209"/>
                  </a:lnTo>
                  <a:lnTo>
                    <a:pt x="53848" y="14859"/>
                  </a:lnTo>
                  <a:lnTo>
                    <a:pt x="62611" y="9525"/>
                  </a:lnTo>
                  <a:lnTo>
                    <a:pt x="72009" y="5334"/>
                  </a:lnTo>
                  <a:lnTo>
                    <a:pt x="81788" y="2159"/>
                  </a:lnTo>
                  <a:lnTo>
                    <a:pt x="91948" y="381"/>
                  </a:lnTo>
                  <a:lnTo>
                    <a:pt x="96139" y="0"/>
                  </a:lnTo>
                  <a:lnTo>
                    <a:pt x="32639" y="14668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3" name="Volný tvar 492"/>
            <p:cNvSpPr/>
            <p:nvPr/>
          </p:nvSpPr>
          <p:spPr>
            <a:xfrm>
              <a:off x="7926578" y="4277233"/>
              <a:ext cx="73788" cy="147448"/>
            </a:xfrm>
            <a:custGeom>
              <a:avLst/>
              <a:gdLst/>
              <a:ahLst/>
              <a:cxnLst/>
              <a:rect l="0" t="0" r="0" b="0"/>
              <a:pathLst>
                <a:path w="73788" h="147448">
                  <a:moveTo>
                    <a:pt x="2032" y="145923"/>
                  </a:moveTo>
                  <a:lnTo>
                    <a:pt x="0" y="145161"/>
                  </a:lnTo>
                  <a:lnTo>
                    <a:pt x="62738" y="0"/>
                  </a:lnTo>
                  <a:lnTo>
                    <a:pt x="63119" y="508"/>
                  </a:lnTo>
                  <a:lnTo>
                    <a:pt x="67437" y="9779"/>
                  </a:lnTo>
                  <a:lnTo>
                    <a:pt x="70739" y="19558"/>
                  </a:lnTo>
                  <a:lnTo>
                    <a:pt x="72898" y="29591"/>
                  </a:lnTo>
                  <a:lnTo>
                    <a:pt x="73787" y="40005"/>
                  </a:lnTo>
                  <a:lnTo>
                    <a:pt x="73406" y="50419"/>
                  </a:lnTo>
                  <a:lnTo>
                    <a:pt x="71755" y="60960"/>
                  </a:lnTo>
                  <a:lnTo>
                    <a:pt x="68834" y="71120"/>
                  </a:lnTo>
                  <a:lnTo>
                    <a:pt x="64389" y="81153"/>
                  </a:lnTo>
                  <a:lnTo>
                    <a:pt x="62357" y="85471"/>
                  </a:lnTo>
                  <a:lnTo>
                    <a:pt x="59309" y="92075"/>
                  </a:lnTo>
                  <a:lnTo>
                    <a:pt x="55499" y="100203"/>
                  </a:lnTo>
                  <a:lnTo>
                    <a:pt x="51181" y="108966"/>
                  </a:lnTo>
                  <a:lnTo>
                    <a:pt x="46736" y="117856"/>
                  </a:lnTo>
                  <a:lnTo>
                    <a:pt x="42672" y="125857"/>
                  </a:lnTo>
                  <a:lnTo>
                    <a:pt x="39243" y="131953"/>
                  </a:lnTo>
                  <a:lnTo>
                    <a:pt x="36703" y="135636"/>
                  </a:lnTo>
                  <a:lnTo>
                    <a:pt x="30607" y="141097"/>
                  </a:lnTo>
                  <a:lnTo>
                    <a:pt x="24638" y="144653"/>
                  </a:lnTo>
                  <a:lnTo>
                    <a:pt x="18415" y="146812"/>
                  </a:lnTo>
                  <a:lnTo>
                    <a:pt x="12192" y="147447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4" name="Volný tvar 493"/>
            <p:cNvSpPr/>
            <p:nvPr/>
          </p:nvSpPr>
          <p:spPr>
            <a:xfrm>
              <a:off x="7920736" y="4271010"/>
              <a:ext cx="68581" cy="151385"/>
            </a:xfrm>
            <a:custGeom>
              <a:avLst/>
              <a:gdLst/>
              <a:ahLst/>
              <a:cxnLst/>
              <a:rect l="0" t="0" r="0" b="0"/>
              <a:pathLst>
                <a:path w="68581" h="151385">
                  <a:moveTo>
                    <a:pt x="5842" y="151384"/>
                  </a:moveTo>
                  <a:lnTo>
                    <a:pt x="2540" y="150368"/>
                  </a:lnTo>
                  <a:lnTo>
                    <a:pt x="0" y="149479"/>
                  </a:lnTo>
                  <a:lnTo>
                    <a:pt x="64770" y="0"/>
                  </a:lnTo>
                  <a:lnTo>
                    <a:pt x="68580" y="6223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5" name="Volný tvar 494"/>
            <p:cNvSpPr/>
            <p:nvPr/>
          </p:nvSpPr>
          <p:spPr>
            <a:xfrm>
              <a:off x="7915275" y="4265295"/>
              <a:ext cx="70232" cy="155195"/>
            </a:xfrm>
            <a:custGeom>
              <a:avLst/>
              <a:gdLst/>
              <a:ahLst/>
              <a:cxnLst/>
              <a:rect l="0" t="0" r="0" b="0"/>
              <a:pathLst>
                <a:path w="70232" h="155195">
                  <a:moveTo>
                    <a:pt x="5461" y="155194"/>
                  </a:moveTo>
                  <a:lnTo>
                    <a:pt x="2540" y="153797"/>
                  </a:lnTo>
                  <a:lnTo>
                    <a:pt x="0" y="152527"/>
                  </a:lnTo>
                  <a:lnTo>
                    <a:pt x="65913" y="0"/>
                  </a:lnTo>
                  <a:lnTo>
                    <a:pt x="69977" y="5334"/>
                  </a:lnTo>
                  <a:lnTo>
                    <a:pt x="70231" y="5715"/>
                  </a:lnTo>
                  <a:close/>
                </a:path>
              </a:pathLst>
            </a:custGeom>
            <a:solidFill>
              <a:srgbClr val="6F6F6F"/>
            </a:solidFill>
            <a:ln w="0" cap="flat" cmpd="sng" algn="ctr">
              <a:solidFill>
                <a:srgbClr val="6F6F6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6" name="Volný tvar 495"/>
            <p:cNvSpPr/>
            <p:nvPr/>
          </p:nvSpPr>
          <p:spPr>
            <a:xfrm>
              <a:off x="7909814" y="4260342"/>
              <a:ext cx="71375" cy="157481"/>
            </a:xfrm>
            <a:custGeom>
              <a:avLst/>
              <a:gdLst/>
              <a:ahLst/>
              <a:cxnLst/>
              <a:rect l="0" t="0" r="0" b="0"/>
              <a:pathLst>
                <a:path w="71375" h="157481">
                  <a:moveTo>
                    <a:pt x="5461" y="157480"/>
                  </a:moveTo>
                  <a:lnTo>
                    <a:pt x="2540" y="155956"/>
                  </a:lnTo>
                  <a:lnTo>
                    <a:pt x="0" y="154686"/>
                  </a:lnTo>
                  <a:lnTo>
                    <a:pt x="67056" y="0"/>
                  </a:lnTo>
                  <a:lnTo>
                    <a:pt x="70485" y="3683"/>
                  </a:lnTo>
                  <a:lnTo>
                    <a:pt x="71374" y="4953"/>
                  </a:lnTo>
                  <a:close/>
                </a:path>
              </a:pathLst>
            </a:custGeom>
            <a:solidFill>
              <a:srgbClr val="797979"/>
            </a:solidFill>
            <a:ln w="0" cap="flat" cmpd="sng" algn="ctr">
              <a:solidFill>
                <a:srgbClr val="7979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7" name="Volný tvar 496"/>
            <p:cNvSpPr/>
            <p:nvPr/>
          </p:nvSpPr>
          <p:spPr>
            <a:xfrm>
              <a:off x="7904480" y="4255770"/>
              <a:ext cx="72391" cy="159259"/>
            </a:xfrm>
            <a:custGeom>
              <a:avLst/>
              <a:gdLst/>
              <a:ahLst/>
              <a:cxnLst/>
              <a:rect l="0" t="0" r="0" b="0"/>
              <a:pathLst>
                <a:path w="72391" h="159259">
                  <a:moveTo>
                    <a:pt x="5207" y="159258"/>
                  </a:moveTo>
                  <a:lnTo>
                    <a:pt x="0" y="156210"/>
                  </a:lnTo>
                  <a:lnTo>
                    <a:pt x="67691" y="0"/>
                  </a:lnTo>
                  <a:lnTo>
                    <a:pt x="70104" y="2032"/>
                  </a:lnTo>
                  <a:lnTo>
                    <a:pt x="72390" y="4572"/>
                  </a:lnTo>
                  <a:close/>
                </a:path>
              </a:pathLst>
            </a:custGeom>
            <a:solidFill>
              <a:srgbClr val="828282"/>
            </a:solidFill>
            <a:ln w="0" cap="flat" cmpd="sng" algn="ctr">
              <a:solidFill>
                <a:srgbClr val="8282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8" name="Volný tvar 497"/>
            <p:cNvSpPr/>
            <p:nvPr/>
          </p:nvSpPr>
          <p:spPr>
            <a:xfrm>
              <a:off x="7899146" y="4251579"/>
              <a:ext cx="73026" cy="160402"/>
            </a:xfrm>
            <a:custGeom>
              <a:avLst/>
              <a:gdLst/>
              <a:ahLst/>
              <a:cxnLst/>
              <a:rect l="0" t="0" r="0" b="0"/>
              <a:pathLst>
                <a:path w="73026" h="160402">
                  <a:moveTo>
                    <a:pt x="5334" y="160401"/>
                  </a:moveTo>
                  <a:lnTo>
                    <a:pt x="1778" y="158496"/>
                  </a:lnTo>
                  <a:lnTo>
                    <a:pt x="0" y="157480"/>
                  </a:lnTo>
                  <a:lnTo>
                    <a:pt x="68199" y="0"/>
                  </a:lnTo>
                  <a:lnTo>
                    <a:pt x="69088" y="635"/>
                  </a:lnTo>
                  <a:lnTo>
                    <a:pt x="73025" y="4191"/>
                  </a:lnTo>
                  <a:close/>
                </a:path>
              </a:pathLst>
            </a:custGeom>
            <a:solidFill>
              <a:srgbClr val="8C8C8C"/>
            </a:solidFill>
            <a:ln w="0" cap="flat" cmpd="sng" algn="ctr">
              <a:solidFill>
                <a:srgbClr val="8C8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9" name="Volný tvar 498"/>
            <p:cNvSpPr/>
            <p:nvPr/>
          </p:nvSpPr>
          <p:spPr>
            <a:xfrm>
              <a:off x="7893812" y="4247896"/>
              <a:ext cx="73534" cy="161164"/>
            </a:xfrm>
            <a:custGeom>
              <a:avLst/>
              <a:gdLst/>
              <a:ahLst/>
              <a:cxnLst/>
              <a:rect l="0" t="0" r="0" b="0"/>
              <a:pathLst>
                <a:path w="73534" h="161164">
                  <a:moveTo>
                    <a:pt x="5334" y="161163"/>
                  </a:moveTo>
                  <a:lnTo>
                    <a:pt x="0" y="157988"/>
                  </a:lnTo>
                  <a:lnTo>
                    <a:pt x="68453" y="0"/>
                  </a:lnTo>
                  <a:lnTo>
                    <a:pt x="73533" y="3683"/>
                  </a:lnTo>
                  <a:close/>
                </a:path>
              </a:pathLst>
            </a:custGeom>
            <a:solidFill>
              <a:srgbClr val="959595"/>
            </a:solidFill>
            <a:ln w="0" cap="flat" cmpd="sng" algn="ctr">
              <a:solidFill>
                <a:srgbClr val="95959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0" name="Volný tvar 499"/>
            <p:cNvSpPr/>
            <p:nvPr/>
          </p:nvSpPr>
          <p:spPr>
            <a:xfrm>
              <a:off x="7888605" y="4244721"/>
              <a:ext cx="73661" cy="161164"/>
            </a:xfrm>
            <a:custGeom>
              <a:avLst/>
              <a:gdLst/>
              <a:ahLst/>
              <a:cxnLst/>
              <a:rect l="0" t="0" r="0" b="0"/>
              <a:pathLst>
                <a:path w="73661" h="161164">
                  <a:moveTo>
                    <a:pt x="5207" y="161163"/>
                  </a:moveTo>
                  <a:lnTo>
                    <a:pt x="254" y="158369"/>
                  </a:lnTo>
                  <a:lnTo>
                    <a:pt x="0" y="158115"/>
                  </a:lnTo>
                  <a:lnTo>
                    <a:pt x="68453" y="0"/>
                  </a:lnTo>
                  <a:lnTo>
                    <a:pt x="72644" y="2540"/>
                  </a:lnTo>
                  <a:lnTo>
                    <a:pt x="73660" y="3175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1" name="Volný tvar 500"/>
            <p:cNvSpPr/>
            <p:nvPr/>
          </p:nvSpPr>
          <p:spPr>
            <a:xfrm>
              <a:off x="7883144" y="4241927"/>
              <a:ext cx="73915" cy="160910"/>
            </a:xfrm>
            <a:custGeom>
              <a:avLst/>
              <a:gdLst/>
              <a:ahLst/>
              <a:cxnLst/>
              <a:rect l="0" t="0" r="0" b="0"/>
              <a:pathLst>
                <a:path w="73915" h="160910">
                  <a:moveTo>
                    <a:pt x="5461" y="160909"/>
                  </a:moveTo>
                  <a:lnTo>
                    <a:pt x="0" y="157861"/>
                  </a:lnTo>
                  <a:lnTo>
                    <a:pt x="68580" y="0"/>
                  </a:lnTo>
                  <a:lnTo>
                    <a:pt x="70612" y="889"/>
                  </a:lnTo>
                  <a:lnTo>
                    <a:pt x="73914" y="2794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2" name="Volný tvar 501"/>
            <p:cNvSpPr/>
            <p:nvPr/>
          </p:nvSpPr>
          <p:spPr>
            <a:xfrm>
              <a:off x="7877937" y="4239514"/>
              <a:ext cx="73788" cy="160275"/>
            </a:xfrm>
            <a:custGeom>
              <a:avLst/>
              <a:gdLst/>
              <a:ahLst/>
              <a:cxnLst/>
              <a:rect l="0" t="0" r="0" b="0"/>
              <a:pathLst>
                <a:path w="73788" h="160275">
                  <a:moveTo>
                    <a:pt x="5207" y="160274"/>
                  </a:moveTo>
                  <a:lnTo>
                    <a:pt x="0" y="157480"/>
                  </a:lnTo>
                  <a:lnTo>
                    <a:pt x="68199" y="0"/>
                  </a:lnTo>
                  <a:lnTo>
                    <a:pt x="73787" y="2413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3" name="Volný tvar 502"/>
            <p:cNvSpPr/>
            <p:nvPr/>
          </p:nvSpPr>
          <p:spPr>
            <a:xfrm>
              <a:off x="7872476" y="4237482"/>
              <a:ext cx="73661" cy="159513"/>
            </a:xfrm>
            <a:custGeom>
              <a:avLst/>
              <a:gdLst/>
              <a:ahLst/>
              <a:cxnLst/>
              <a:rect l="0" t="0" r="0" b="0"/>
              <a:pathLst>
                <a:path w="73661" h="159513">
                  <a:moveTo>
                    <a:pt x="5461" y="159512"/>
                  </a:moveTo>
                  <a:lnTo>
                    <a:pt x="3683" y="158496"/>
                  </a:lnTo>
                  <a:lnTo>
                    <a:pt x="0" y="156718"/>
                  </a:lnTo>
                  <a:lnTo>
                    <a:pt x="67818" y="0"/>
                  </a:lnTo>
                  <a:lnTo>
                    <a:pt x="73279" y="1651"/>
                  </a:lnTo>
                  <a:lnTo>
                    <a:pt x="73660" y="2032"/>
                  </a:lnTo>
                  <a:close/>
                </a:path>
              </a:pathLst>
            </a:custGeom>
            <a:solidFill>
              <a:srgbClr val="BCBCBC"/>
            </a:solidFill>
            <a:ln w="0" cap="flat" cmpd="sng" algn="ctr">
              <a:solidFill>
                <a:srgbClr val="BCBCB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4" name="Volný tvar 503"/>
            <p:cNvSpPr/>
            <p:nvPr/>
          </p:nvSpPr>
          <p:spPr>
            <a:xfrm>
              <a:off x="7867015" y="4235831"/>
              <a:ext cx="73280" cy="158370"/>
            </a:xfrm>
            <a:custGeom>
              <a:avLst/>
              <a:gdLst/>
              <a:ahLst/>
              <a:cxnLst/>
              <a:rect l="0" t="0" r="0" b="0"/>
              <a:pathLst>
                <a:path w="73280" h="158370">
                  <a:moveTo>
                    <a:pt x="5461" y="158369"/>
                  </a:moveTo>
                  <a:lnTo>
                    <a:pt x="0" y="155702"/>
                  </a:lnTo>
                  <a:lnTo>
                    <a:pt x="67310" y="0"/>
                  </a:lnTo>
                  <a:lnTo>
                    <a:pt x="70485" y="635"/>
                  </a:lnTo>
                  <a:lnTo>
                    <a:pt x="73279" y="1651"/>
                  </a:lnTo>
                  <a:close/>
                </a:path>
              </a:pathLst>
            </a:custGeom>
            <a:solidFill>
              <a:srgbClr val="C5C5C5"/>
            </a:solidFill>
            <a:ln w="0" cap="flat" cmpd="sng" algn="ctr">
              <a:solidFill>
                <a:srgbClr val="C5C5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5" name="Volný tvar 504"/>
            <p:cNvSpPr/>
            <p:nvPr/>
          </p:nvSpPr>
          <p:spPr>
            <a:xfrm>
              <a:off x="7861554" y="4234561"/>
              <a:ext cx="72899" cy="156973"/>
            </a:xfrm>
            <a:custGeom>
              <a:avLst/>
              <a:gdLst/>
              <a:ahLst/>
              <a:cxnLst/>
              <a:rect l="0" t="0" r="0" b="0"/>
              <a:pathLst>
                <a:path w="72899" h="156973">
                  <a:moveTo>
                    <a:pt x="5461" y="156972"/>
                  </a:moveTo>
                  <a:lnTo>
                    <a:pt x="1651" y="154940"/>
                  </a:lnTo>
                  <a:lnTo>
                    <a:pt x="0" y="154178"/>
                  </a:lnTo>
                  <a:lnTo>
                    <a:pt x="66675" y="0"/>
                  </a:lnTo>
                  <a:lnTo>
                    <a:pt x="67818" y="127"/>
                  </a:lnTo>
                  <a:lnTo>
                    <a:pt x="72898" y="1270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6" name="Volný tvar 505"/>
            <p:cNvSpPr/>
            <p:nvPr/>
          </p:nvSpPr>
          <p:spPr>
            <a:xfrm>
              <a:off x="7856093" y="4233799"/>
              <a:ext cx="72137" cy="154941"/>
            </a:xfrm>
            <a:custGeom>
              <a:avLst/>
              <a:gdLst/>
              <a:ahLst/>
              <a:cxnLst/>
              <a:rect l="0" t="0" r="0" b="0"/>
              <a:pathLst>
                <a:path w="72137" h="154941">
                  <a:moveTo>
                    <a:pt x="5461" y="154940"/>
                  </a:moveTo>
                  <a:lnTo>
                    <a:pt x="0" y="152400"/>
                  </a:lnTo>
                  <a:lnTo>
                    <a:pt x="66040" y="0"/>
                  </a:lnTo>
                  <a:lnTo>
                    <a:pt x="72136" y="762"/>
                  </a:lnTo>
                  <a:close/>
                </a:path>
              </a:pathLst>
            </a:custGeom>
            <a:solidFill>
              <a:srgbClr val="D8D8D8"/>
            </a:solidFill>
            <a:ln w="0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7" name="Volný tvar 506"/>
            <p:cNvSpPr/>
            <p:nvPr/>
          </p:nvSpPr>
          <p:spPr>
            <a:xfrm>
              <a:off x="7850505" y="4233672"/>
              <a:ext cx="71629" cy="152528"/>
            </a:xfrm>
            <a:custGeom>
              <a:avLst/>
              <a:gdLst/>
              <a:ahLst/>
              <a:cxnLst/>
              <a:rect l="0" t="0" r="0" b="0"/>
              <a:pathLst>
                <a:path w="71629" h="152528">
                  <a:moveTo>
                    <a:pt x="5588" y="152527"/>
                  </a:moveTo>
                  <a:lnTo>
                    <a:pt x="254" y="149733"/>
                  </a:lnTo>
                  <a:lnTo>
                    <a:pt x="0" y="149733"/>
                  </a:lnTo>
                  <a:lnTo>
                    <a:pt x="65024" y="0"/>
                  </a:lnTo>
                  <a:lnTo>
                    <a:pt x="70485" y="0"/>
                  </a:lnTo>
                  <a:lnTo>
                    <a:pt x="71628" y="127"/>
                  </a:lnTo>
                  <a:close/>
                </a:path>
              </a:pathLst>
            </a:custGeom>
            <a:solidFill>
              <a:srgbClr val="E2E2E2"/>
            </a:solidFill>
            <a:ln w="0" cap="flat" cmpd="sng" algn="ctr">
              <a:solidFill>
                <a:srgbClr val="E2E2E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8" name="Volný tvar 507"/>
            <p:cNvSpPr/>
            <p:nvPr/>
          </p:nvSpPr>
          <p:spPr>
            <a:xfrm>
              <a:off x="7845298" y="4233418"/>
              <a:ext cx="70232" cy="149988"/>
            </a:xfrm>
            <a:custGeom>
              <a:avLst/>
              <a:gdLst/>
              <a:ahLst/>
              <a:cxnLst/>
              <a:rect l="0" t="0" r="0" b="0"/>
              <a:pathLst>
                <a:path w="70232" h="149988">
                  <a:moveTo>
                    <a:pt x="5207" y="149987"/>
                  </a:moveTo>
                  <a:lnTo>
                    <a:pt x="0" y="147066"/>
                  </a:lnTo>
                  <a:lnTo>
                    <a:pt x="63500" y="381"/>
                  </a:lnTo>
                  <a:lnTo>
                    <a:pt x="67564" y="0"/>
                  </a:lnTo>
                  <a:lnTo>
                    <a:pt x="70231" y="254"/>
                  </a:lnTo>
                  <a:close/>
                </a:path>
              </a:pathLst>
            </a:custGeom>
            <a:solidFill>
              <a:srgbClr val="EBEBEB"/>
            </a:solidFill>
            <a:ln w="0" cap="flat" cmpd="sng" algn="ctr">
              <a:solidFill>
                <a:srgbClr val="EBEB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9" name="Volný tvar 508"/>
            <p:cNvSpPr/>
            <p:nvPr/>
          </p:nvSpPr>
          <p:spPr>
            <a:xfrm>
              <a:off x="7839837" y="4233799"/>
              <a:ext cx="68962" cy="146686"/>
            </a:xfrm>
            <a:custGeom>
              <a:avLst/>
              <a:gdLst/>
              <a:ahLst/>
              <a:cxnLst/>
              <a:rect l="0" t="0" r="0" b="0"/>
              <a:pathLst>
                <a:path w="68962" h="146686">
                  <a:moveTo>
                    <a:pt x="5461" y="146685"/>
                  </a:moveTo>
                  <a:lnTo>
                    <a:pt x="0" y="143891"/>
                  </a:lnTo>
                  <a:lnTo>
                    <a:pt x="61976" y="889"/>
                  </a:lnTo>
                  <a:lnTo>
                    <a:pt x="64770" y="381"/>
                  </a:lnTo>
                  <a:lnTo>
                    <a:pt x="68961" y="0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0" name="Volný tvar 509"/>
            <p:cNvSpPr/>
            <p:nvPr/>
          </p:nvSpPr>
          <p:spPr>
            <a:xfrm>
              <a:off x="7812418" y="4233404"/>
              <a:ext cx="188124" cy="190539"/>
            </a:xfrm>
            <a:custGeom>
              <a:avLst/>
              <a:gdLst/>
              <a:ahLst/>
              <a:cxnLst/>
              <a:rect l="0" t="0" r="0" b="0"/>
              <a:pathLst>
                <a:path w="188124" h="190539">
                  <a:moveTo>
                    <a:pt x="26583" y="47377"/>
                  </a:moveTo>
                  <a:lnTo>
                    <a:pt x="24539" y="51497"/>
                  </a:lnTo>
                  <a:lnTo>
                    <a:pt x="21471" y="56647"/>
                  </a:lnTo>
                  <a:lnTo>
                    <a:pt x="17382" y="63856"/>
                  </a:lnTo>
                  <a:lnTo>
                    <a:pt x="13292" y="72096"/>
                  </a:lnTo>
                  <a:lnTo>
                    <a:pt x="9202" y="79305"/>
                  </a:lnTo>
                  <a:lnTo>
                    <a:pt x="5113" y="86514"/>
                  </a:lnTo>
                  <a:lnTo>
                    <a:pt x="3068" y="93724"/>
                  </a:lnTo>
                  <a:lnTo>
                    <a:pt x="1023" y="96814"/>
                  </a:lnTo>
                  <a:lnTo>
                    <a:pt x="0" y="104023"/>
                  </a:lnTo>
                  <a:lnTo>
                    <a:pt x="0" y="110203"/>
                  </a:lnTo>
                  <a:lnTo>
                    <a:pt x="1023" y="115353"/>
                  </a:lnTo>
                  <a:lnTo>
                    <a:pt x="3068" y="120502"/>
                  </a:lnTo>
                  <a:lnTo>
                    <a:pt x="8180" y="129772"/>
                  </a:lnTo>
                  <a:lnTo>
                    <a:pt x="16359" y="136981"/>
                  </a:lnTo>
                  <a:lnTo>
                    <a:pt x="26583" y="144191"/>
                  </a:lnTo>
                  <a:lnTo>
                    <a:pt x="37829" y="150370"/>
                  </a:lnTo>
                  <a:lnTo>
                    <a:pt x="64412" y="162730"/>
                  </a:lnTo>
                  <a:lnTo>
                    <a:pt x="88950" y="176119"/>
                  </a:lnTo>
                  <a:lnTo>
                    <a:pt x="100196" y="183328"/>
                  </a:lnTo>
                  <a:lnTo>
                    <a:pt x="110420" y="188478"/>
                  </a:lnTo>
                  <a:lnTo>
                    <a:pt x="121667" y="190538"/>
                  </a:lnTo>
                  <a:lnTo>
                    <a:pt x="130868" y="190538"/>
                  </a:lnTo>
                  <a:lnTo>
                    <a:pt x="141093" y="187448"/>
                  </a:lnTo>
                  <a:lnTo>
                    <a:pt x="150294" y="179208"/>
                  </a:lnTo>
                  <a:lnTo>
                    <a:pt x="153362" y="176119"/>
                  </a:lnTo>
                  <a:lnTo>
                    <a:pt x="157451" y="169939"/>
                  </a:lnTo>
                  <a:lnTo>
                    <a:pt x="160518" y="161699"/>
                  </a:lnTo>
                  <a:lnTo>
                    <a:pt x="165630" y="152430"/>
                  </a:lnTo>
                  <a:lnTo>
                    <a:pt x="169720" y="144191"/>
                  </a:lnTo>
                  <a:lnTo>
                    <a:pt x="173809" y="135951"/>
                  </a:lnTo>
                  <a:lnTo>
                    <a:pt x="176877" y="128742"/>
                  </a:lnTo>
                  <a:lnTo>
                    <a:pt x="178921" y="124622"/>
                  </a:lnTo>
                  <a:lnTo>
                    <a:pt x="185056" y="109173"/>
                  </a:lnTo>
                  <a:lnTo>
                    <a:pt x="188123" y="92694"/>
                  </a:lnTo>
                  <a:lnTo>
                    <a:pt x="187101" y="75185"/>
                  </a:lnTo>
                  <a:lnTo>
                    <a:pt x="184033" y="59736"/>
                  </a:lnTo>
                  <a:lnTo>
                    <a:pt x="177899" y="44287"/>
                  </a:lnTo>
                  <a:lnTo>
                    <a:pt x="167675" y="30899"/>
                  </a:lnTo>
                  <a:lnTo>
                    <a:pt x="155407" y="18539"/>
                  </a:lnTo>
                  <a:lnTo>
                    <a:pt x="141093" y="9270"/>
                  </a:lnTo>
                  <a:lnTo>
                    <a:pt x="124734" y="3090"/>
                  </a:lnTo>
                  <a:lnTo>
                    <a:pt x="108375" y="0"/>
                  </a:lnTo>
                  <a:lnTo>
                    <a:pt x="92017" y="1030"/>
                  </a:lnTo>
                  <a:lnTo>
                    <a:pt x="75659" y="4120"/>
                  </a:lnTo>
                  <a:lnTo>
                    <a:pt x="61345" y="10300"/>
                  </a:lnTo>
                  <a:lnTo>
                    <a:pt x="47031" y="20599"/>
                  </a:lnTo>
                  <a:lnTo>
                    <a:pt x="35784" y="3192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1" name="Volný tvar 510"/>
            <p:cNvSpPr/>
            <p:nvPr/>
          </p:nvSpPr>
          <p:spPr>
            <a:xfrm>
              <a:off x="7807706" y="4277614"/>
              <a:ext cx="170689" cy="171832"/>
            </a:xfrm>
            <a:custGeom>
              <a:avLst/>
              <a:gdLst/>
              <a:ahLst/>
              <a:cxnLst/>
              <a:rect l="0" t="0" r="0" b="0"/>
              <a:pathLst>
                <a:path w="170689" h="171832">
                  <a:moveTo>
                    <a:pt x="68199" y="170180"/>
                  </a:moveTo>
                  <a:lnTo>
                    <a:pt x="52197" y="165227"/>
                  </a:lnTo>
                  <a:lnTo>
                    <a:pt x="37592" y="157353"/>
                  </a:lnTo>
                  <a:lnTo>
                    <a:pt x="25019" y="146685"/>
                  </a:lnTo>
                  <a:lnTo>
                    <a:pt x="14478" y="134112"/>
                  </a:lnTo>
                  <a:lnTo>
                    <a:pt x="6731" y="119380"/>
                  </a:lnTo>
                  <a:lnTo>
                    <a:pt x="1778" y="103378"/>
                  </a:lnTo>
                  <a:lnTo>
                    <a:pt x="0" y="85979"/>
                  </a:lnTo>
                  <a:lnTo>
                    <a:pt x="1778" y="68707"/>
                  </a:lnTo>
                  <a:lnTo>
                    <a:pt x="6731" y="52451"/>
                  </a:lnTo>
                  <a:lnTo>
                    <a:pt x="14478" y="37846"/>
                  </a:lnTo>
                  <a:lnTo>
                    <a:pt x="25019" y="25273"/>
                  </a:lnTo>
                  <a:lnTo>
                    <a:pt x="37592" y="14732"/>
                  </a:lnTo>
                  <a:lnTo>
                    <a:pt x="52197" y="6731"/>
                  </a:lnTo>
                  <a:lnTo>
                    <a:pt x="68199" y="1778"/>
                  </a:lnTo>
                  <a:lnTo>
                    <a:pt x="85217" y="0"/>
                  </a:lnTo>
                  <a:lnTo>
                    <a:pt x="102616" y="1778"/>
                  </a:lnTo>
                  <a:lnTo>
                    <a:pt x="118618" y="6731"/>
                  </a:lnTo>
                  <a:lnTo>
                    <a:pt x="133096" y="14732"/>
                  </a:lnTo>
                  <a:lnTo>
                    <a:pt x="145796" y="25273"/>
                  </a:lnTo>
                  <a:lnTo>
                    <a:pt x="156210" y="37846"/>
                  </a:lnTo>
                  <a:lnTo>
                    <a:pt x="163957" y="52451"/>
                  </a:lnTo>
                  <a:lnTo>
                    <a:pt x="169037" y="68707"/>
                  </a:lnTo>
                  <a:lnTo>
                    <a:pt x="170688" y="85979"/>
                  </a:lnTo>
                  <a:lnTo>
                    <a:pt x="169037" y="103378"/>
                  </a:lnTo>
                  <a:lnTo>
                    <a:pt x="163957" y="119380"/>
                  </a:lnTo>
                  <a:lnTo>
                    <a:pt x="156210" y="134112"/>
                  </a:lnTo>
                  <a:lnTo>
                    <a:pt x="145796" y="146685"/>
                  </a:lnTo>
                  <a:lnTo>
                    <a:pt x="133096" y="157353"/>
                  </a:lnTo>
                  <a:lnTo>
                    <a:pt x="118618" y="165227"/>
                  </a:lnTo>
                  <a:lnTo>
                    <a:pt x="102616" y="170180"/>
                  </a:lnTo>
                  <a:lnTo>
                    <a:pt x="85217" y="171831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2" name="Volný tvar 511"/>
            <p:cNvSpPr/>
            <p:nvPr/>
          </p:nvSpPr>
          <p:spPr>
            <a:xfrm>
              <a:off x="7808328" y="4277694"/>
              <a:ext cx="169716" cy="171999"/>
            </a:xfrm>
            <a:custGeom>
              <a:avLst/>
              <a:gdLst/>
              <a:ahLst/>
              <a:cxnLst/>
              <a:rect l="0" t="0" r="0" b="0"/>
              <a:pathLst>
                <a:path w="169716" h="171999">
                  <a:moveTo>
                    <a:pt x="0" y="85484"/>
                  </a:moveTo>
                  <a:lnTo>
                    <a:pt x="1022" y="102992"/>
                  </a:lnTo>
                  <a:lnTo>
                    <a:pt x="6135" y="119471"/>
                  </a:lnTo>
                  <a:lnTo>
                    <a:pt x="14313" y="133890"/>
                  </a:lnTo>
                  <a:lnTo>
                    <a:pt x="24537" y="146250"/>
                  </a:lnTo>
                  <a:lnTo>
                    <a:pt x="36806" y="157579"/>
                  </a:lnTo>
                  <a:lnTo>
                    <a:pt x="51119" y="164788"/>
                  </a:lnTo>
                  <a:lnTo>
                    <a:pt x="67477" y="169938"/>
                  </a:lnTo>
                  <a:lnTo>
                    <a:pt x="84858" y="171998"/>
                  </a:lnTo>
                  <a:lnTo>
                    <a:pt x="102238" y="169938"/>
                  </a:lnTo>
                  <a:lnTo>
                    <a:pt x="117573" y="164788"/>
                  </a:lnTo>
                  <a:lnTo>
                    <a:pt x="132910" y="157579"/>
                  </a:lnTo>
                  <a:lnTo>
                    <a:pt x="145178" y="146250"/>
                  </a:lnTo>
                  <a:lnTo>
                    <a:pt x="155402" y="133890"/>
                  </a:lnTo>
                  <a:lnTo>
                    <a:pt x="163581" y="119471"/>
                  </a:lnTo>
                  <a:lnTo>
                    <a:pt x="168693" y="102992"/>
                  </a:lnTo>
                  <a:lnTo>
                    <a:pt x="169715" y="85484"/>
                  </a:lnTo>
                  <a:lnTo>
                    <a:pt x="168693" y="69005"/>
                  </a:lnTo>
                  <a:lnTo>
                    <a:pt x="163581" y="52527"/>
                  </a:lnTo>
                  <a:lnTo>
                    <a:pt x="155402" y="38108"/>
                  </a:lnTo>
                  <a:lnTo>
                    <a:pt x="145178" y="24719"/>
                  </a:lnTo>
                  <a:lnTo>
                    <a:pt x="132910" y="14419"/>
                  </a:lnTo>
                  <a:lnTo>
                    <a:pt x="117573" y="7210"/>
                  </a:lnTo>
                  <a:lnTo>
                    <a:pt x="102238" y="2060"/>
                  </a:lnTo>
                  <a:lnTo>
                    <a:pt x="84858" y="0"/>
                  </a:lnTo>
                  <a:lnTo>
                    <a:pt x="67477" y="2060"/>
                  </a:lnTo>
                  <a:lnTo>
                    <a:pt x="51119" y="7210"/>
                  </a:lnTo>
                  <a:lnTo>
                    <a:pt x="36806" y="14419"/>
                  </a:lnTo>
                  <a:lnTo>
                    <a:pt x="24537" y="24719"/>
                  </a:lnTo>
                  <a:lnTo>
                    <a:pt x="14313" y="38108"/>
                  </a:lnTo>
                  <a:lnTo>
                    <a:pt x="6135" y="52527"/>
                  </a:lnTo>
                  <a:lnTo>
                    <a:pt x="1022" y="690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3" name="Volný tvar 512"/>
            <p:cNvSpPr/>
            <p:nvPr/>
          </p:nvSpPr>
          <p:spPr>
            <a:xfrm>
              <a:off x="7859903" y="4332732"/>
              <a:ext cx="66549" cy="45848"/>
            </a:xfrm>
            <a:custGeom>
              <a:avLst/>
              <a:gdLst/>
              <a:ahLst/>
              <a:cxnLst/>
              <a:rect l="0" t="0" r="0" b="0"/>
              <a:pathLst>
                <a:path w="66549" h="45848">
                  <a:moveTo>
                    <a:pt x="9779" y="0"/>
                  </a:moveTo>
                  <a:lnTo>
                    <a:pt x="61722" y="11430"/>
                  </a:lnTo>
                  <a:lnTo>
                    <a:pt x="66548" y="45847"/>
                  </a:lnTo>
                  <a:lnTo>
                    <a:pt x="0" y="24511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4" name="Volný tvar 513"/>
            <p:cNvSpPr/>
            <p:nvPr/>
          </p:nvSpPr>
          <p:spPr>
            <a:xfrm>
              <a:off x="7859448" y="4333308"/>
              <a:ext cx="67475" cy="45313"/>
            </a:xfrm>
            <a:custGeom>
              <a:avLst/>
              <a:gdLst/>
              <a:ahLst/>
              <a:cxnLst/>
              <a:rect l="0" t="0" r="0" b="0"/>
              <a:pathLst>
                <a:path w="67475" h="45313">
                  <a:moveTo>
                    <a:pt x="0" y="23686"/>
                  </a:moveTo>
                  <a:lnTo>
                    <a:pt x="67474" y="45312"/>
                  </a:lnTo>
                  <a:lnTo>
                    <a:pt x="62362" y="10299"/>
                  </a:lnTo>
                  <a:lnTo>
                    <a:pt x="1022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16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5" name="Volný tvar 514"/>
            <p:cNvSpPr/>
            <p:nvPr/>
          </p:nvSpPr>
          <p:spPr>
            <a:xfrm>
              <a:off x="7162419" y="4345178"/>
              <a:ext cx="780924" cy="1433450"/>
            </a:xfrm>
            <a:custGeom>
              <a:avLst/>
              <a:gdLst/>
              <a:ahLst/>
              <a:cxnLst/>
              <a:rect l="0" t="0" r="0" b="0"/>
              <a:pathLst>
                <a:path w="780924" h="1433450">
                  <a:moveTo>
                    <a:pt x="604520" y="90043"/>
                  </a:moveTo>
                  <a:lnTo>
                    <a:pt x="717169" y="0"/>
                  </a:lnTo>
                  <a:lnTo>
                    <a:pt x="750570" y="9398"/>
                  </a:lnTo>
                  <a:lnTo>
                    <a:pt x="780923" y="117856"/>
                  </a:lnTo>
                  <a:lnTo>
                    <a:pt x="334010" y="1433449"/>
                  </a:lnTo>
                  <a:lnTo>
                    <a:pt x="0" y="1432052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6" name="Volný tvar 515"/>
            <p:cNvSpPr/>
            <p:nvPr/>
          </p:nvSpPr>
          <p:spPr>
            <a:xfrm>
              <a:off x="7162165" y="5777230"/>
              <a:ext cx="334392" cy="84075"/>
            </a:xfrm>
            <a:custGeom>
              <a:avLst/>
              <a:gdLst/>
              <a:ahLst/>
              <a:cxnLst/>
              <a:rect l="0" t="0" r="0" b="0"/>
              <a:pathLst>
                <a:path w="334392" h="84075">
                  <a:moveTo>
                    <a:pt x="254" y="0"/>
                  </a:moveTo>
                  <a:lnTo>
                    <a:pt x="334264" y="1397"/>
                  </a:lnTo>
                  <a:lnTo>
                    <a:pt x="334391" y="84074"/>
                  </a:lnTo>
                  <a:lnTo>
                    <a:pt x="0" y="84074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7" name="Volný tvar 516"/>
            <p:cNvSpPr/>
            <p:nvPr/>
          </p:nvSpPr>
          <p:spPr>
            <a:xfrm>
              <a:off x="7162186" y="5777273"/>
              <a:ext cx="334318" cy="84453"/>
            </a:xfrm>
            <a:custGeom>
              <a:avLst/>
              <a:gdLst/>
              <a:ahLst/>
              <a:cxnLst/>
              <a:rect l="0" t="0" r="0" b="0"/>
              <a:pathLst>
                <a:path w="334318" h="84453">
                  <a:moveTo>
                    <a:pt x="0" y="0"/>
                  </a:moveTo>
                  <a:lnTo>
                    <a:pt x="334317" y="1030"/>
                  </a:lnTo>
                  <a:lnTo>
                    <a:pt x="334317" y="84452"/>
                  </a:lnTo>
                  <a:lnTo>
                    <a:pt x="0" y="8445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8" name="Volný tvar 517"/>
            <p:cNvSpPr/>
            <p:nvPr/>
          </p:nvSpPr>
          <p:spPr>
            <a:xfrm>
              <a:off x="7496429" y="4463034"/>
              <a:ext cx="447168" cy="1398652"/>
            </a:xfrm>
            <a:custGeom>
              <a:avLst/>
              <a:gdLst/>
              <a:ahLst/>
              <a:cxnLst/>
              <a:rect l="0" t="0" r="0" b="0"/>
              <a:pathLst>
                <a:path w="447168" h="1398652">
                  <a:moveTo>
                    <a:pt x="508" y="1398651"/>
                  </a:moveTo>
                  <a:lnTo>
                    <a:pt x="0" y="1315593"/>
                  </a:lnTo>
                  <a:lnTo>
                    <a:pt x="446913" y="0"/>
                  </a:lnTo>
                  <a:lnTo>
                    <a:pt x="447167" y="66294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9" name="Volný tvar 518"/>
            <p:cNvSpPr/>
            <p:nvPr/>
          </p:nvSpPr>
          <p:spPr>
            <a:xfrm>
              <a:off x="7496506" y="4463082"/>
              <a:ext cx="446783" cy="1398649"/>
            </a:xfrm>
            <a:custGeom>
              <a:avLst/>
              <a:gdLst/>
              <a:ahLst/>
              <a:cxnLst/>
              <a:rect l="0" t="0" r="0" b="0"/>
              <a:pathLst>
                <a:path w="446783" h="1398649">
                  <a:moveTo>
                    <a:pt x="0" y="1398648"/>
                  </a:moveTo>
                  <a:lnTo>
                    <a:pt x="0" y="1315224"/>
                  </a:lnTo>
                  <a:lnTo>
                    <a:pt x="446782" y="0"/>
                  </a:lnTo>
                  <a:lnTo>
                    <a:pt x="446782" y="6591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0" name="Volný tvar 519"/>
            <p:cNvSpPr/>
            <p:nvPr/>
          </p:nvSpPr>
          <p:spPr>
            <a:xfrm>
              <a:off x="7687945" y="4470273"/>
              <a:ext cx="229109" cy="140844"/>
            </a:xfrm>
            <a:custGeom>
              <a:avLst/>
              <a:gdLst/>
              <a:ahLst/>
              <a:cxnLst/>
              <a:rect l="0" t="0" r="0" b="0"/>
              <a:pathLst>
                <a:path w="229109" h="140844">
                  <a:moveTo>
                    <a:pt x="62865" y="0"/>
                  </a:moveTo>
                  <a:lnTo>
                    <a:pt x="229108" y="74422"/>
                  </a:lnTo>
                  <a:lnTo>
                    <a:pt x="222377" y="88392"/>
                  </a:lnTo>
                  <a:lnTo>
                    <a:pt x="0" y="140843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1" name="Volný tvar 520"/>
            <p:cNvSpPr/>
            <p:nvPr/>
          </p:nvSpPr>
          <p:spPr>
            <a:xfrm>
              <a:off x="7184517" y="4556887"/>
              <a:ext cx="726949" cy="1171322"/>
            </a:xfrm>
            <a:custGeom>
              <a:avLst/>
              <a:gdLst/>
              <a:ahLst/>
              <a:cxnLst/>
              <a:rect l="0" t="0" r="0" b="0"/>
              <a:pathLst>
                <a:path w="726949" h="1171322">
                  <a:moveTo>
                    <a:pt x="9652" y="1149731"/>
                  </a:moveTo>
                  <a:lnTo>
                    <a:pt x="46101" y="1170813"/>
                  </a:lnTo>
                  <a:lnTo>
                    <a:pt x="0" y="1171321"/>
                  </a:lnTo>
                  <a:lnTo>
                    <a:pt x="483616" y="97536"/>
                  </a:lnTo>
                  <a:lnTo>
                    <a:pt x="508127" y="43434"/>
                  </a:lnTo>
                  <a:lnTo>
                    <a:pt x="726948" y="0"/>
                  </a:lnTo>
                  <a:lnTo>
                    <a:pt x="659257" y="199390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2" name="Volný tvar 521"/>
            <p:cNvSpPr/>
            <p:nvPr/>
          </p:nvSpPr>
          <p:spPr>
            <a:xfrm>
              <a:off x="7184517" y="5706618"/>
              <a:ext cx="46102" cy="21591"/>
            </a:xfrm>
            <a:custGeom>
              <a:avLst/>
              <a:gdLst/>
              <a:ahLst/>
              <a:cxnLst/>
              <a:rect l="0" t="0" r="0" b="0"/>
              <a:pathLst>
                <a:path w="46102" h="21591">
                  <a:moveTo>
                    <a:pt x="0" y="21590"/>
                  </a:moveTo>
                  <a:lnTo>
                    <a:pt x="9652" y="0"/>
                  </a:lnTo>
                  <a:lnTo>
                    <a:pt x="46101" y="21082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3" name="Volný tvar 522"/>
            <p:cNvSpPr/>
            <p:nvPr/>
          </p:nvSpPr>
          <p:spPr>
            <a:xfrm>
              <a:off x="7194169" y="5640959"/>
              <a:ext cx="177039" cy="86742"/>
            </a:xfrm>
            <a:custGeom>
              <a:avLst/>
              <a:gdLst/>
              <a:ahLst/>
              <a:cxnLst/>
              <a:rect l="0" t="0" r="0" b="0"/>
              <a:pathLst>
                <a:path w="177039" h="86742">
                  <a:moveTo>
                    <a:pt x="0" y="65659"/>
                  </a:moveTo>
                  <a:lnTo>
                    <a:pt x="29718" y="0"/>
                  </a:lnTo>
                  <a:lnTo>
                    <a:pt x="177038" y="85344"/>
                  </a:lnTo>
                  <a:lnTo>
                    <a:pt x="36449" y="86741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4" name="Volný tvar 523"/>
            <p:cNvSpPr/>
            <p:nvPr/>
          </p:nvSpPr>
          <p:spPr>
            <a:xfrm>
              <a:off x="7223887" y="5575046"/>
              <a:ext cx="288037" cy="151258"/>
            </a:xfrm>
            <a:custGeom>
              <a:avLst/>
              <a:gdLst/>
              <a:ahLst/>
              <a:cxnLst/>
              <a:rect l="0" t="0" r="0" b="0"/>
              <a:pathLst>
                <a:path w="288037" h="151258">
                  <a:moveTo>
                    <a:pt x="0" y="65913"/>
                  </a:moveTo>
                  <a:lnTo>
                    <a:pt x="29591" y="0"/>
                  </a:lnTo>
                  <a:lnTo>
                    <a:pt x="288036" y="149987"/>
                  </a:lnTo>
                  <a:lnTo>
                    <a:pt x="147320" y="151257"/>
                  </a:lnTo>
                  <a:close/>
                </a:path>
              </a:pathLst>
            </a:custGeom>
            <a:solidFill>
              <a:srgbClr val="7C7C7C"/>
            </a:solidFill>
            <a:ln w="0" cap="flat" cmpd="sng" algn="ctr">
              <a:solidFill>
                <a:srgbClr val="7C7C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5" name="Volný tvar 524"/>
            <p:cNvSpPr/>
            <p:nvPr/>
          </p:nvSpPr>
          <p:spPr>
            <a:xfrm>
              <a:off x="7253478" y="5509387"/>
              <a:ext cx="284354" cy="215647"/>
            </a:xfrm>
            <a:custGeom>
              <a:avLst/>
              <a:gdLst/>
              <a:ahLst/>
              <a:cxnLst/>
              <a:rect l="0" t="0" r="0" b="0"/>
              <a:pathLst>
                <a:path w="284354" h="215647">
                  <a:moveTo>
                    <a:pt x="258445" y="215646"/>
                  </a:moveTo>
                  <a:lnTo>
                    <a:pt x="0" y="65659"/>
                  </a:lnTo>
                  <a:lnTo>
                    <a:pt x="29591" y="0"/>
                  </a:lnTo>
                  <a:lnTo>
                    <a:pt x="284353" y="147701"/>
                  </a:lnTo>
                  <a:lnTo>
                    <a:pt x="261239" y="215519"/>
                  </a:lnTo>
                  <a:close/>
                </a:path>
              </a:pathLst>
            </a:custGeom>
            <a:solidFill>
              <a:srgbClr val="797979"/>
            </a:solidFill>
            <a:ln w="0" cap="flat" cmpd="sng" algn="ctr">
              <a:solidFill>
                <a:srgbClr val="7979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6" name="Volný tvar 525"/>
            <p:cNvSpPr/>
            <p:nvPr/>
          </p:nvSpPr>
          <p:spPr>
            <a:xfrm>
              <a:off x="7283069" y="5443728"/>
              <a:ext cx="278258" cy="213361"/>
            </a:xfrm>
            <a:custGeom>
              <a:avLst/>
              <a:gdLst/>
              <a:ahLst/>
              <a:cxnLst/>
              <a:rect l="0" t="0" r="0" b="0"/>
              <a:pathLst>
                <a:path w="278258" h="213361">
                  <a:moveTo>
                    <a:pt x="254762" y="213360"/>
                  </a:moveTo>
                  <a:lnTo>
                    <a:pt x="0" y="65659"/>
                  </a:lnTo>
                  <a:lnTo>
                    <a:pt x="29718" y="0"/>
                  </a:lnTo>
                  <a:lnTo>
                    <a:pt x="278257" y="144018"/>
                  </a:lnTo>
                  <a:close/>
                </a:path>
              </a:pathLst>
            </a:custGeom>
            <a:solidFill>
              <a:srgbClr val="767676"/>
            </a:solidFill>
            <a:ln w="0" cap="flat" cmpd="sng" algn="ctr">
              <a:solidFill>
                <a:srgbClr val="7676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7" name="Volný tvar 526"/>
            <p:cNvSpPr/>
            <p:nvPr/>
          </p:nvSpPr>
          <p:spPr>
            <a:xfrm>
              <a:off x="7312787" y="5377815"/>
              <a:ext cx="272035" cy="209932"/>
            </a:xfrm>
            <a:custGeom>
              <a:avLst/>
              <a:gdLst/>
              <a:ahLst/>
              <a:cxnLst/>
              <a:rect l="0" t="0" r="0" b="0"/>
              <a:pathLst>
                <a:path w="272035" h="209932">
                  <a:moveTo>
                    <a:pt x="248539" y="209931"/>
                  </a:moveTo>
                  <a:lnTo>
                    <a:pt x="0" y="65913"/>
                  </a:lnTo>
                  <a:lnTo>
                    <a:pt x="29591" y="0"/>
                  </a:lnTo>
                  <a:lnTo>
                    <a:pt x="272034" y="140589"/>
                  </a:lnTo>
                  <a:close/>
                </a:path>
              </a:pathLst>
            </a:custGeom>
            <a:solidFill>
              <a:srgbClr val="737373"/>
            </a:solidFill>
            <a:ln w="0" cap="flat" cmpd="sng" algn="ctr">
              <a:solidFill>
                <a:srgbClr val="7373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8" name="Volný tvar 527"/>
            <p:cNvSpPr/>
            <p:nvPr/>
          </p:nvSpPr>
          <p:spPr>
            <a:xfrm>
              <a:off x="7342378" y="5312029"/>
              <a:ext cx="265939" cy="206376"/>
            </a:xfrm>
            <a:custGeom>
              <a:avLst/>
              <a:gdLst/>
              <a:ahLst/>
              <a:cxnLst/>
              <a:rect l="0" t="0" r="0" b="0"/>
              <a:pathLst>
                <a:path w="265939" h="206376">
                  <a:moveTo>
                    <a:pt x="242443" y="206375"/>
                  </a:moveTo>
                  <a:lnTo>
                    <a:pt x="0" y="65786"/>
                  </a:lnTo>
                  <a:lnTo>
                    <a:pt x="29464" y="0"/>
                  </a:lnTo>
                  <a:lnTo>
                    <a:pt x="265938" y="137160"/>
                  </a:lnTo>
                  <a:close/>
                </a:path>
              </a:pathLst>
            </a:custGeom>
            <a:solidFill>
              <a:srgbClr val="707070"/>
            </a:solidFill>
            <a:ln w="0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9" name="Volný tvar 528"/>
            <p:cNvSpPr/>
            <p:nvPr/>
          </p:nvSpPr>
          <p:spPr>
            <a:xfrm>
              <a:off x="7371842" y="5246370"/>
              <a:ext cx="259970" cy="202820"/>
            </a:xfrm>
            <a:custGeom>
              <a:avLst/>
              <a:gdLst/>
              <a:ahLst/>
              <a:cxnLst/>
              <a:rect l="0" t="0" r="0" b="0"/>
              <a:pathLst>
                <a:path w="259970" h="202820">
                  <a:moveTo>
                    <a:pt x="236474" y="202819"/>
                  </a:moveTo>
                  <a:lnTo>
                    <a:pt x="0" y="65659"/>
                  </a:lnTo>
                  <a:lnTo>
                    <a:pt x="29718" y="0"/>
                  </a:lnTo>
                  <a:lnTo>
                    <a:pt x="259969" y="133477"/>
                  </a:lnTo>
                  <a:close/>
                </a:path>
              </a:pathLst>
            </a:custGeom>
            <a:solidFill>
              <a:srgbClr val="6D6D6D"/>
            </a:solidFill>
            <a:ln w="0" cap="flat" cmpd="sng" algn="ctr">
              <a:solidFill>
                <a:srgbClr val="6D6D6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0" name="Volný tvar 529"/>
            <p:cNvSpPr/>
            <p:nvPr/>
          </p:nvSpPr>
          <p:spPr>
            <a:xfrm>
              <a:off x="7401560" y="5180584"/>
              <a:ext cx="253874" cy="199264"/>
            </a:xfrm>
            <a:custGeom>
              <a:avLst/>
              <a:gdLst/>
              <a:ahLst/>
              <a:cxnLst/>
              <a:rect l="0" t="0" r="0" b="0"/>
              <a:pathLst>
                <a:path w="253874" h="199264">
                  <a:moveTo>
                    <a:pt x="230251" y="199263"/>
                  </a:moveTo>
                  <a:lnTo>
                    <a:pt x="0" y="65786"/>
                  </a:lnTo>
                  <a:lnTo>
                    <a:pt x="29591" y="0"/>
                  </a:lnTo>
                  <a:lnTo>
                    <a:pt x="253873" y="129921"/>
                  </a:lnTo>
                  <a:close/>
                </a:path>
              </a:pathLst>
            </a:custGeom>
            <a:solidFill>
              <a:srgbClr val="6A6A6A"/>
            </a:solidFill>
            <a:ln w="0" cap="flat" cmpd="sng" algn="ctr">
              <a:solidFill>
                <a:srgbClr val="6A6A6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1" name="Volný tvar 530"/>
            <p:cNvSpPr/>
            <p:nvPr/>
          </p:nvSpPr>
          <p:spPr>
            <a:xfrm>
              <a:off x="7431151" y="5114798"/>
              <a:ext cx="247905" cy="195708"/>
            </a:xfrm>
            <a:custGeom>
              <a:avLst/>
              <a:gdLst/>
              <a:ahLst/>
              <a:cxnLst/>
              <a:rect l="0" t="0" r="0" b="0"/>
              <a:pathLst>
                <a:path w="247905" h="195708">
                  <a:moveTo>
                    <a:pt x="224282" y="195707"/>
                  </a:moveTo>
                  <a:lnTo>
                    <a:pt x="0" y="65786"/>
                  </a:lnTo>
                  <a:lnTo>
                    <a:pt x="29718" y="0"/>
                  </a:lnTo>
                  <a:lnTo>
                    <a:pt x="247904" y="126365"/>
                  </a:lnTo>
                  <a:close/>
                </a:path>
              </a:pathLst>
            </a:custGeom>
            <a:solidFill>
              <a:srgbClr val="676767"/>
            </a:solidFill>
            <a:ln w="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2" name="Volný tvar 531"/>
            <p:cNvSpPr/>
            <p:nvPr/>
          </p:nvSpPr>
          <p:spPr>
            <a:xfrm>
              <a:off x="7460869" y="5049012"/>
              <a:ext cx="241682" cy="192152"/>
            </a:xfrm>
            <a:custGeom>
              <a:avLst/>
              <a:gdLst/>
              <a:ahLst/>
              <a:cxnLst/>
              <a:rect l="0" t="0" r="0" b="0"/>
              <a:pathLst>
                <a:path w="241682" h="192152">
                  <a:moveTo>
                    <a:pt x="218186" y="192151"/>
                  </a:moveTo>
                  <a:lnTo>
                    <a:pt x="0" y="65786"/>
                  </a:lnTo>
                  <a:lnTo>
                    <a:pt x="29591" y="0"/>
                  </a:lnTo>
                  <a:lnTo>
                    <a:pt x="241681" y="122936"/>
                  </a:lnTo>
                  <a:close/>
                </a:path>
              </a:pathLst>
            </a:custGeom>
            <a:solidFill>
              <a:srgbClr val="646464"/>
            </a:solidFill>
            <a:ln w="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3" name="Volný tvar 532"/>
            <p:cNvSpPr/>
            <p:nvPr/>
          </p:nvSpPr>
          <p:spPr>
            <a:xfrm>
              <a:off x="7490460" y="4983226"/>
              <a:ext cx="235586" cy="188723"/>
            </a:xfrm>
            <a:custGeom>
              <a:avLst/>
              <a:gdLst/>
              <a:ahLst/>
              <a:cxnLst/>
              <a:rect l="0" t="0" r="0" b="0"/>
              <a:pathLst>
                <a:path w="235586" h="188723">
                  <a:moveTo>
                    <a:pt x="212090" y="188722"/>
                  </a:moveTo>
                  <a:lnTo>
                    <a:pt x="0" y="65786"/>
                  </a:lnTo>
                  <a:lnTo>
                    <a:pt x="29718" y="0"/>
                  </a:lnTo>
                  <a:lnTo>
                    <a:pt x="235585" y="119380"/>
                  </a:lnTo>
                  <a:close/>
                </a:path>
              </a:pathLst>
            </a:custGeom>
            <a:solidFill>
              <a:srgbClr val="616161"/>
            </a:solidFill>
            <a:ln w="0" cap="flat" cmpd="sng" algn="ctr">
              <a:solidFill>
                <a:srgbClr val="61616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4" name="Volný tvar 533"/>
            <p:cNvSpPr/>
            <p:nvPr/>
          </p:nvSpPr>
          <p:spPr>
            <a:xfrm>
              <a:off x="7520178" y="4917440"/>
              <a:ext cx="229490" cy="185294"/>
            </a:xfrm>
            <a:custGeom>
              <a:avLst/>
              <a:gdLst/>
              <a:ahLst/>
              <a:cxnLst/>
              <a:rect l="0" t="0" r="0" b="0"/>
              <a:pathLst>
                <a:path w="229490" h="185294">
                  <a:moveTo>
                    <a:pt x="205867" y="185293"/>
                  </a:moveTo>
                  <a:lnTo>
                    <a:pt x="0" y="65786"/>
                  </a:lnTo>
                  <a:lnTo>
                    <a:pt x="29464" y="0"/>
                  </a:lnTo>
                  <a:lnTo>
                    <a:pt x="229489" y="116078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5" name="Volný tvar 534"/>
            <p:cNvSpPr/>
            <p:nvPr/>
          </p:nvSpPr>
          <p:spPr>
            <a:xfrm>
              <a:off x="7549642" y="4851781"/>
              <a:ext cx="223521" cy="181738"/>
            </a:xfrm>
            <a:custGeom>
              <a:avLst/>
              <a:gdLst/>
              <a:ahLst/>
              <a:cxnLst/>
              <a:rect l="0" t="0" r="0" b="0"/>
              <a:pathLst>
                <a:path w="223521" h="181738">
                  <a:moveTo>
                    <a:pt x="200025" y="181737"/>
                  </a:moveTo>
                  <a:lnTo>
                    <a:pt x="0" y="65659"/>
                  </a:lnTo>
                  <a:lnTo>
                    <a:pt x="29718" y="0"/>
                  </a:lnTo>
                  <a:lnTo>
                    <a:pt x="223520" y="112395"/>
                  </a:lnTo>
                  <a:close/>
                </a:path>
              </a:pathLst>
            </a:custGeom>
            <a:solidFill>
              <a:srgbClr val="5B5B5B"/>
            </a:solidFill>
            <a:ln w="0" cap="flat" cmpd="sng" algn="ctr">
              <a:solidFill>
                <a:srgbClr val="5B5B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6" name="Volný tvar 535"/>
            <p:cNvSpPr/>
            <p:nvPr/>
          </p:nvSpPr>
          <p:spPr>
            <a:xfrm>
              <a:off x="7579360" y="4786122"/>
              <a:ext cx="217298" cy="178055"/>
            </a:xfrm>
            <a:custGeom>
              <a:avLst/>
              <a:gdLst/>
              <a:ahLst/>
              <a:cxnLst/>
              <a:rect l="0" t="0" r="0" b="0"/>
              <a:pathLst>
                <a:path w="217298" h="178055">
                  <a:moveTo>
                    <a:pt x="193802" y="178054"/>
                  </a:moveTo>
                  <a:lnTo>
                    <a:pt x="0" y="65659"/>
                  </a:lnTo>
                  <a:lnTo>
                    <a:pt x="29464" y="0"/>
                  </a:lnTo>
                  <a:lnTo>
                    <a:pt x="217297" y="108712"/>
                  </a:lnTo>
                  <a:close/>
                </a:path>
              </a:pathLst>
            </a:custGeom>
            <a:solidFill>
              <a:srgbClr val="585858"/>
            </a:solidFill>
            <a:ln w="0" cap="flat" cmpd="sng" algn="ctr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7" name="Volný tvar 536"/>
            <p:cNvSpPr/>
            <p:nvPr/>
          </p:nvSpPr>
          <p:spPr>
            <a:xfrm>
              <a:off x="7608824" y="4720209"/>
              <a:ext cx="211456" cy="174626"/>
            </a:xfrm>
            <a:custGeom>
              <a:avLst/>
              <a:gdLst/>
              <a:ahLst/>
              <a:cxnLst/>
              <a:rect l="0" t="0" r="0" b="0"/>
              <a:pathLst>
                <a:path w="211456" h="174626">
                  <a:moveTo>
                    <a:pt x="187833" y="174625"/>
                  </a:moveTo>
                  <a:lnTo>
                    <a:pt x="0" y="65659"/>
                  </a:lnTo>
                  <a:lnTo>
                    <a:pt x="29718" y="0"/>
                  </a:lnTo>
                  <a:lnTo>
                    <a:pt x="211455" y="105410"/>
                  </a:lnTo>
                  <a:close/>
                </a:path>
              </a:pathLst>
            </a:custGeom>
            <a:solidFill>
              <a:srgbClr val="555555"/>
            </a:solidFill>
            <a:ln w="0" cap="flat" cmpd="sng" algn="ctr">
              <a:solidFill>
                <a:srgbClr val="55555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8" name="Volný tvar 537"/>
            <p:cNvSpPr/>
            <p:nvPr/>
          </p:nvSpPr>
          <p:spPr>
            <a:xfrm>
              <a:off x="7638542" y="4654423"/>
              <a:ext cx="205233" cy="171197"/>
            </a:xfrm>
            <a:custGeom>
              <a:avLst/>
              <a:gdLst/>
              <a:ahLst/>
              <a:cxnLst/>
              <a:rect l="0" t="0" r="0" b="0"/>
              <a:pathLst>
                <a:path w="205233" h="171197">
                  <a:moveTo>
                    <a:pt x="181737" y="171196"/>
                  </a:moveTo>
                  <a:lnTo>
                    <a:pt x="0" y="65786"/>
                  </a:lnTo>
                  <a:lnTo>
                    <a:pt x="29591" y="0"/>
                  </a:lnTo>
                  <a:lnTo>
                    <a:pt x="205232" y="101854"/>
                  </a:lnTo>
                  <a:close/>
                </a:path>
              </a:pathLst>
            </a:custGeom>
            <a:solidFill>
              <a:srgbClr val="525252"/>
            </a:solidFill>
            <a:ln w="0" cap="flat" cmpd="sng" algn="ctr">
              <a:solidFill>
                <a:srgbClr val="5252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9" name="Volný tvar 538"/>
            <p:cNvSpPr/>
            <p:nvPr/>
          </p:nvSpPr>
          <p:spPr>
            <a:xfrm>
              <a:off x="7668133" y="4596511"/>
              <a:ext cx="199137" cy="159767"/>
            </a:xfrm>
            <a:custGeom>
              <a:avLst/>
              <a:gdLst/>
              <a:ahLst/>
              <a:cxnLst/>
              <a:rect l="0" t="0" r="0" b="0"/>
              <a:pathLst>
                <a:path w="199137" h="159767">
                  <a:moveTo>
                    <a:pt x="175641" y="159766"/>
                  </a:moveTo>
                  <a:lnTo>
                    <a:pt x="0" y="57912"/>
                  </a:lnTo>
                  <a:lnTo>
                    <a:pt x="24511" y="3810"/>
                  </a:lnTo>
                  <a:lnTo>
                    <a:pt x="43434" y="0"/>
                  </a:lnTo>
                  <a:lnTo>
                    <a:pt x="199136" y="90424"/>
                  </a:lnTo>
                  <a:close/>
                </a:path>
              </a:pathLst>
            </a:custGeom>
            <a:solidFill>
              <a:srgbClr val="4F4F4F"/>
            </a:solidFill>
            <a:ln w="0" cap="flat" cmpd="sng" algn="ctr">
              <a:solidFill>
                <a:srgbClr val="4F4F4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0" name="Volný tvar 539"/>
            <p:cNvSpPr/>
            <p:nvPr/>
          </p:nvSpPr>
          <p:spPr>
            <a:xfrm>
              <a:off x="7832471" y="4192143"/>
              <a:ext cx="203836" cy="122683"/>
            </a:xfrm>
            <a:custGeom>
              <a:avLst/>
              <a:gdLst/>
              <a:ahLst/>
              <a:cxnLst/>
              <a:rect l="0" t="0" r="0" b="0"/>
              <a:pathLst>
                <a:path w="203836" h="122683">
                  <a:moveTo>
                    <a:pt x="6223" y="39497"/>
                  </a:moveTo>
                  <a:lnTo>
                    <a:pt x="13081" y="31115"/>
                  </a:lnTo>
                  <a:lnTo>
                    <a:pt x="20701" y="23495"/>
                  </a:lnTo>
                  <a:lnTo>
                    <a:pt x="28448" y="17399"/>
                  </a:lnTo>
                  <a:lnTo>
                    <a:pt x="36957" y="12065"/>
                  </a:lnTo>
                  <a:lnTo>
                    <a:pt x="45593" y="7747"/>
                  </a:lnTo>
                  <a:lnTo>
                    <a:pt x="64008" y="2159"/>
                  </a:lnTo>
                  <a:lnTo>
                    <a:pt x="82931" y="0"/>
                  </a:lnTo>
                  <a:lnTo>
                    <a:pt x="102235" y="1016"/>
                  </a:lnTo>
                  <a:lnTo>
                    <a:pt x="121285" y="5207"/>
                  </a:lnTo>
                  <a:lnTo>
                    <a:pt x="139446" y="11811"/>
                  </a:lnTo>
                  <a:lnTo>
                    <a:pt x="156210" y="20828"/>
                  </a:lnTo>
                  <a:lnTo>
                    <a:pt x="171323" y="31877"/>
                  </a:lnTo>
                  <a:lnTo>
                    <a:pt x="184150" y="44450"/>
                  </a:lnTo>
                  <a:lnTo>
                    <a:pt x="194183" y="58547"/>
                  </a:lnTo>
                  <a:lnTo>
                    <a:pt x="200914" y="73660"/>
                  </a:lnTo>
                  <a:lnTo>
                    <a:pt x="203835" y="89662"/>
                  </a:lnTo>
                  <a:lnTo>
                    <a:pt x="202311" y="106045"/>
                  </a:lnTo>
                  <a:lnTo>
                    <a:pt x="199898" y="114427"/>
                  </a:lnTo>
                  <a:lnTo>
                    <a:pt x="196088" y="122682"/>
                  </a:lnTo>
                  <a:lnTo>
                    <a:pt x="193929" y="109093"/>
                  </a:lnTo>
                  <a:lnTo>
                    <a:pt x="189992" y="95885"/>
                  </a:lnTo>
                  <a:lnTo>
                    <a:pt x="185039" y="83185"/>
                  </a:lnTo>
                  <a:lnTo>
                    <a:pt x="179578" y="71501"/>
                  </a:lnTo>
                  <a:lnTo>
                    <a:pt x="173609" y="61468"/>
                  </a:lnTo>
                  <a:lnTo>
                    <a:pt x="168148" y="53213"/>
                  </a:lnTo>
                  <a:lnTo>
                    <a:pt x="163703" y="47371"/>
                  </a:lnTo>
                  <a:lnTo>
                    <a:pt x="160528" y="44196"/>
                  </a:lnTo>
                  <a:lnTo>
                    <a:pt x="143891" y="34163"/>
                  </a:lnTo>
                  <a:lnTo>
                    <a:pt x="128524" y="26416"/>
                  </a:lnTo>
                  <a:lnTo>
                    <a:pt x="114173" y="21082"/>
                  </a:lnTo>
                  <a:lnTo>
                    <a:pt x="100838" y="17653"/>
                  </a:lnTo>
                  <a:lnTo>
                    <a:pt x="88519" y="16129"/>
                  </a:lnTo>
                  <a:lnTo>
                    <a:pt x="77216" y="16256"/>
                  </a:lnTo>
                  <a:lnTo>
                    <a:pt x="66675" y="17526"/>
                  </a:lnTo>
                  <a:lnTo>
                    <a:pt x="56896" y="20066"/>
                  </a:lnTo>
                  <a:lnTo>
                    <a:pt x="47879" y="23241"/>
                  </a:lnTo>
                  <a:lnTo>
                    <a:pt x="39497" y="27178"/>
                  </a:lnTo>
                  <a:lnTo>
                    <a:pt x="24384" y="35560"/>
                  </a:lnTo>
                  <a:lnTo>
                    <a:pt x="11430" y="43688"/>
                  </a:lnTo>
                  <a:lnTo>
                    <a:pt x="0" y="49149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1" name="Volný tvar 540"/>
            <p:cNvSpPr/>
            <p:nvPr/>
          </p:nvSpPr>
          <p:spPr>
            <a:xfrm>
              <a:off x="7934325" y="3731768"/>
              <a:ext cx="172086" cy="449073"/>
            </a:xfrm>
            <a:custGeom>
              <a:avLst/>
              <a:gdLst/>
              <a:ahLst/>
              <a:cxnLst/>
              <a:rect l="0" t="0" r="0" b="0"/>
              <a:pathLst>
                <a:path w="172086" h="449073">
                  <a:moveTo>
                    <a:pt x="172085" y="0"/>
                  </a:moveTo>
                  <a:lnTo>
                    <a:pt x="171958" y="1397"/>
                  </a:lnTo>
                  <a:lnTo>
                    <a:pt x="171069" y="4572"/>
                  </a:lnTo>
                  <a:lnTo>
                    <a:pt x="169545" y="9906"/>
                  </a:lnTo>
                  <a:lnTo>
                    <a:pt x="167259" y="16891"/>
                  </a:lnTo>
                  <a:lnTo>
                    <a:pt x="164338" y="25527"/>
                  </a:lnTo>
                  <a:lnTo>
                    <a:pt x="160909" y="35941"/>
                  </a:lnTo>
                  <a:lnTo>
                    <a:pt x="156845" y="47625"/>
                  </a:lnTo>
                  <a:lnTo>
                    <a:pt x="152146" y="60706"/>
                  </a:lnTo>
                  <a:lnTo>
                    <a:pt x="147193" y="75057"/>
                  </a:lnTo>
                  <a:lnTo>
                    <a:pt x="141732" y="90424"/>
                  </a:lnTo>
                  <a:lnTo>
                    <a:pt x="129794" y="123825"/>
                  </a:lnTo>
                  <a:lnTo>
                    <a:pt x="116586" y="160147"/>
                  </a:lnTo>
                  <a:lnTo>
                    <a:pt x="102616" y="198247"/>
                  </a:lnTo>
                  <a:lnTo>
                    <a:pt x="73279" y="275844"/>
                  </a:lnTo>
                  <a:lnTo>
                    <a:pt x="58801" y="313436"/>
                  </a:lnTo>
                  <a:lnTo>
                    <a:pt x="44704" y="348742"/>
                  </a:lnTo>
                  <a:lnTo>
                    <a:pt x="31496" y="381127"/>
                  </a:lnTo>
                  <a:lnTo>
                    <a:pt x="25273" y="395732"/>
                  </a:lnTo>
                  <a:lnTo>
                    <a:pt x="19431" y="409194"/>
                  </a:lnTo>
                  <a:lnTo>
                    <a:pt x="13843" y="421386"/>
                  </a:lnTo>
                  <a:lnTo>
                    <a:pt x="8890" y="432308"/>
                  </a:lnTo>
                  <a:lnTo>
                    <a:pt x="4318" y="441452"/>
                  </a:lnTo>
                  <a:lnTo>
                    <a:pt x="254" y="449072"/>
                  </a:lnTo>
                  <a:lnTo>
                    <a:pt x="0" y="448310"/>
                  </a:lnTo>
                  <a:lnTo>
                    <a:pt x="381" y="445389"/>
                  </a:lnTo>
                  <a:lnTo>
                    <a:pt x="1651" y="440309"/>
                  </a:lnTo>
                  <a:lnTo>
                    <a:pt x="3810" y="433578"/>
                  </a:lnTo>
                  <a:lnTo>
                    <a:pt x="6477" y="424942"/>
                  </a:lnTo>
                  <a:lnTo>
                    <a:pt x="9906" y="414782"/>
                  </a:lnTo>
                  <a:lnTo>
                    <a:pt x="13843" y="403098"/>
                  </a:lnTo>
                  <a:lnTo>
                    <a:pt x="18415" y="390017"/>
                  </a:lnTo>
                  <a:lnTo>
                    <a:pt x="23495" y="375666"/>
                  </a:lnTo>
                  <a:lnTo>
                    <a:pt x="28956" y="360172"/>
                  </a:lnTo>
                  <a:lnTo>
                    <a:pt x="41148" y="326517"/>
                  </a:lnTo>
                  <a:lnTo>
                    <a:pt x="54737" y="290068"/>
                  </a:lnTo>
                  <a:lnTo>
                    <a:pt x="69215" y="251587"/>
                  </a:lnTo>
                  <a:lnTo>
                    <a:pt x="99187" y="173228"/>
                  </a:lnTo>
                  <a:lnTo>
                    <a:pt x="114046" y="135255"/>
                  </a:lnTo>
                  <a:lnTo>
                    <a:pt x="128397" y="99695"/>
                  </a:lnTo>
                  <a:lnTo>
                    <a:pt x="141605" y="67310"/>
                  </a:lnTo>
                  <a:lnTo>
                    <a:pt x="147828" y="52705"/>
                  </a:lnTo>
                  <a:lnTo>
                    <a:pt x="153670" y="39243"/>
                  </a:lnTo>
                  <a:lnTo>
                    <a:pt x="159004" y="27178"/>
                  </a:lnTo>
                  <a:lnTo>
                    <a:pt x="163957" y="16383"/>
                  </a:lnTo>
                  <a:lnTo>
                    <a:pt x="168275" y="7493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2" name="Volný tvar 541"/>
            <p:cNvSpPr/>
            <p:nvPr/>
          </p:nvSpPr>
          <p:spPr>
            <a:xfrm>
              <a:off x="7972171" y="3735070"/>
              <a:ext cx="171578" cy="451232"/>
            </a:xfrm>
            <a:custGeom>
              <a:avLst/>
              <a:gdLst/>
              <a:ahLst/>
              <a:cxnLst/>
              <a:rect l="0" t="0" r="0" b="0"/>
              <a:pathLst>
                <a:path w="171578" h="451232">
                  <a:moveTo>
                    <a:pt x="171577" y="0"/>
                  </a:moveTo>
                  <a:lnTo>
                    <a:pt x="171450" y="1270"/>
                  </a:lnTo>
                  <a:lnTo>
                    <a:pt x="170434" y="4572"/>
                  </a:lnTo>
                  <a:lnTo>
                    <a:pt x="169037" y="9779"/>
                  </a:lnTo>
                  <a:lnTo>
                    <a:pt x="166751" y="16891"/>
                  </a:lnTo>
                  <a:lnTo>
                    <a:pt x="163830" y="25654"/>
                  </a:lnTo>
                  <a:lnTo>
                    <a:pt x="160401" y="36068"/>
                  </a:lnTo>
                  <a:lnTo>
                    <a:pt x="156337" y="47879"/>
                  </a:lnTo>
                  <a:lnTo>
                    <a:pt x="151765" y="61087"/>
                  </a:lnTo>
                  <a:lnTo>
                    <a:pt x="146812" y="75438"/>
                  </a:lnTo>
                  <a:lnTo>
                    <a:pt x="141351" y="90805"/>
                  </a:lnTo>
                  <a:lnTo>
                    <a:pt x="129413" y="124460"/>
                  </a:lnTo>
                  <a:lnTo>
                    <a:pt x="116332" y="160909"/>
                  </a:lnTo>
                  <a:lnTo>
                    <a:pt x="102235" y="199390"/>
                  </a:lnTo>
                  <a:lnTo>
                    <a:pt x="73152" y="277368"/>
                  </a:lnTo>
                  <a:lnTo>
                    <a:pt x="58674" y="315087"/>
                  </a:lnTo>
                  <a:lnTo>
                    <a:pt x="44577" y="350774"/>
                  </a:lnTo>
                  <a:lnTo>
                    <a:pt x="31496" y="383159"/>
                  </a:lnTo>
                  <a:lnTo>
                    <a:pt x="25146" y="397764"/>
                  </a:lnTo>
                  <a:lnTo>
                    <a:pt x="19431" y="411353"/>
                  </a:lnTo>
                  <a:lnTo>
                    <a:pt x="13843" y="423672"/>
                  </a:lnTo>
                  <a:lnTo>
                    <a:pt x="8890" y="434340"/>
                  </a:lnTo>
                  <a:lnTo>
                    <a:pt x="4318" y="443738"/>
                  </a:lnTo>
                  <a:lnTo>
                    <a:pt x="254" y="451231"/>
                  </a:lnTo>
                  <a:lnTo>
                    <a:pt x="0" y="450596"/>
                  </a:lnTo>
                  <a:lnTo>
                    <a:pt x="381" y="447421"/>
                  </a:lnTo>
                  <a:lnTo>
                    <a:pt x="1651" y="442468"/>
                  </a:lnTo>
                  <a:lnTo>
                    <a:pt x="3810" y="435737"/>
                  </a:lnTo>
                  <a:lnTo>
                    <a:pt x="6477" y="427101"/>
                  </a:lnTo>
                  <a:lnTo>
                    <a:pt x="9906" y="416814"/>
                  </a:lnTo>
                  <a:lnTo>
                    <a:pt x="13843" y="405003"/>
                  </a:lnTo>
                  <a:lnTo>
                    <a:pt x="18288" y="391795"/>
                  </a:lnTo>
                  <a:lnTo>
                    <a:pt x="23368" y="377444"/>
                  </a:lnTo>
                  <a:lnTo>
                    <a:pt x="28829" y="361950"/>
                  </a:lnTo>
                  <a:lnTo>
                    <a:pt x="41021" y="328041"/>
                  </a:lnTo>
                  <a:lnTo>
                    <a:pt x="54483" y="291211"/>
                  </a:lnTo>
                  <a:lnTo>
                    <a:pt x="68834" y="252603"/>
                  </a:lnTo>
                  <a:lnTo>
                    <a:pt x="98806" y="173863"/>
                  </a:lnTo>
                  <a:lnTo>
                    <a:pt x="113538" y="135763"/>
                  </a:lnTo>
                  <a:lnTo>
                    <a:pt x="127889" y="99949"/>
                  </a:lnTo>
                  <a:lnTo>
                    <a:pt x="134747" y="83312"/>
                  </a:lnTo>
                  <a:lnTo>
                    <a:pt x="141097" y="67437"/>
                  </a:lnTo>
                  <a:lnTo>
                    <a:pt x="147320" y="52705"/>
                  </a:lnTo>
                  <a:lnTo>
                    <a:pt x="153162" y="39243"/>
                  </a:lnTo>
                  <a:lnTo>
                    <a:pt x="158369" y="27051"/>
                  </a:lnTo>
                  <a:lnTo>
                    <a:pt x="163322" y="16383"/>
                  </a:lnTo>
                  <a:lnTo>
                    <a:pt x="167767" y="7366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3" name="Volný tvar 542"/>
            <p:cNvSpPr/>
            <p:nvPr/>
          </p:nvSpPr>
          <p:spPr>
            <a:xfrm>
              <a:off x="8005191" y="3766185"/>
              <a:ext cx="174118" cy="450089"/>
            </a:xfrm>
            <a:custGeom>
              <a:avLst/>
              <a:gdLst/>
              <a:ahLst/>
              <a:cxnLst/>
              <a:rect l="0" t="0" r="0" b="0"/>
              <a:pathLst>
                <a:path w="174118" h="450089">
                  <a:moveTo>
                    <a:pt x="174117" y="0"/>
                  </a:moveTo>
                  <a:lnTo>
                    <a:pt x="174117" y="1143"/>
                  </a:lnTo>
                  <a:lnTo>
                    <a:pt x="173228" y="4445"/>
                  </a:lnTo>
                  <a:lnTo>
                    <a:pt x="171577" y="9779"/>
                  </a:lnTo>
                  <a:lnTo>
                    <a:pt x="169291" y="16764"/>
                  </a:lnTo>
                  <a:lnTo>
                    <a:pt x="166243" y="25527"/>
                  </a:lnTo>
                  <a:lnTo>
                    <a:pt x="162814" y="35941"/>
                  </a:lnTo>
                  <a:lnTo>
                    <a:pt x="158750" y="47752"/>
                  </a:lnTo>
                  <a:lnTo>
                    <a:pt x="154051" y="60833"/>
                  </a:lnTo>
                  <a:lnTo>
                    <a:pt x="148971" y="75184"/>
                  </a:lnTo>
                  <a:lnTo>
                    <a:pt x="143383" y="90551"/>
                  </a:lnTo>
                  <a:lnTo>
                    <a:pt x="131191" y="124079"/>
                  </a:lnTo>
                  <a:lnTo>
                    <a:pt x="117856" y="160528"/>
                  </a:lnTo>
                  <a:lnTo>
                    <a:pt x="103632" y="198628"/>
                  </a:lnTo>
                  <a:lnTo>
                    <a:pt x="73914" y="276479"/>
                  </a:lnTo>
                  <a:lnTo>
                    <a:pt x="59309" y="314198"/>
                  </a:lnTo>
                  <a:lnTo>
                    <a:pt x="44958" y="349758"/>
                  </a:lnTo>
                  <a:lnTo>
                    <a:pt x="31496" y="382016"/>
                  </a:lnTo>
                  <a:lnTo>
                    <a:pt x="25400" y="396748"/>
                  </a:lnTo>
                  <a:lnTo>
                    <a:pt x="19431" y="410210"/>
                  </a:lnTo>
                  <a:lnTo>
                    <a:pt x="13970" y="422529"/>
                  </a:lnTo>
                  <a:lnTo>
                    <a:pt x="8890" y="433197"/>
                  </a:lnTo>
                  <a:lnTo>
                    <a:pt x="4318" y="442595"/>
                  </a:lnTo>
                  <a:lnTo>
                    <a:pt x="254" y="450088"/>
                  </a:lnTo>
                  <a:lnTo>
                    <a:pt x="0" y="449453"/>
                  </a:lnTo>
                  <a:lnTo>
                    <a:pt x="508" y="446278"/>
                  </a:lnTo>
                  <a:lnTo>
                    <a:pt x="1778" y="441325"/>
                  </a:lnTo>
                  <a:lnTo>
                    <a:pt x="3937" y="434594"/>
                  </a:lnTo>
                  <a:lnTo>
                    <a:pt x="6604" y="425958"/>
                  </a:lnTo>
                  <a:lnTo>
                    <a:pt x="10160" y="415671"/>
                  </a:lnTo>
                  <a:lnTo>
                    <a:pt x="14097" y="403987"/>
                  </a:lnTo>
                  <a:lnTo>
                    <a:pt x="18796" y="390906"/>
                  </a:lnTo>
                  <a:lnTo>
                    <a:pt x="23876" y="376428"/>
                  </a:lnTo>
                  <a:lnTo>
                    <a:pt x="29464" y="361061"/>
                  </a:lnTo>
                  <a:lnTo>
                    <a:pt x="41910" y="327279"/>
                  </a:lnTo>
                  <a:lnTo>
                    <a:pt x="55626" y="290576"/>
                  </a:lnTo>
                  <a:lnTo>
                    <a:pt x="70231" y="251968"/>
                  </a:lnTo>
                  <a:lnTo>
                    <a:pt x="100584" y="173355"/>
                  </a:lnTo>
                  <a:lnTo>
                    <a:pt x="115697" y="135509"/>
                  </a:lnTo>
                  <a:lnTo>
                    <a:pt x="130048" y="99695"/>
                  </a:lnTo>
                  <a:lnTo>
                    <a:pt x="137033" y="82931"/>
                  </a:lnTo>
                  <a:lnTo>
                    <a:pt x="143637" y="67310"/>
                  </a:lnTo>
                  <a:lnTo>
                    <a:pt x="149860" y="52705"/>
                  </a:lnTo>
                  <a:lnTo>
                    <a:pt x="155702" y="39243"/>
                  </a:lnTo>
                  <a:lnTo>
                    <a:pt x="161036" y="27051"/>
                  </a:lnTo>
                  <a:lnTo>
                    <a:pt x="165989" y="16383"/>
                  </a:lnTo>
                  <a:lnTo>
                    <a:pt x="170307" y="7366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4" name="Volný tvar 543"/>
            <p:cNvSpPr/>
            <p:nvPr/>
          </p:nvSpPr>
          <p:spPr>
            <a:xfrm>
              <a:off x="8029956" y="3815207"/>
              <a:ext cx="168911" cy="442596"/>
            </a:xfrm>
            <a:custGeom>
              <a:avLst/>
              <a:gdLst/>
              <a:ahLst/>
              <a:cxnLst/>
              <a:rect l="0" t="0" r="0" b="0"/>
              <a:pathLst>
                <a:path w="168911" h="442596">
                  <a:moveTo>
                    <a:pt x="168910" y="0"/>
                  </a:moveTo>
                  <a:lnTo>
                    <a:pt x="168783" y="1270"/>
                  </a:lnTo>
                  <a:lnTo>
                    <a:pt x="168021" y="4445"/>
                  </a:lnTo>
                  <a:lnTo>
                    <a:pt x="166497" y="9652"/>
                  </a:lnTo>
                  <a:lnTo>
                    <a:pt x="164338" y="16637"/>
                  </a:lnTo>
                  <a:lnTo>
                    <a:pt x="161417" y="25019"/>
                  </a:lnTo>
                  <a:lnTo>
                    <a:pt x="158115" y="35306"/>
                  </a:lnTo>
                  <a:lnTo>
                    <a:pt x="154051" y="46863"/>
                  </a:lnTo>
                  <a:lnTo>
                    <a:pt x="149606" y="59690"/>
                  </a:lnTo>
                  <a:lnTo>
                    <a:pt x="144653" y="73660"/>
                  </a:lnTo>
                  <a:lnTo>
                    <a:pt x="139319" y="88773"/>
                  </a:lnTo>
                  <a:lnTo>
                    <a:pt x="127762" y="121793"/>
                  </a:lnTo>
                  <a:lnTo>
                    <a:pt x="114808" y="157480"/>
                  </a:lnTo>
                  <a:lnTo>
                    <a:pt x="101092" y="194945"/>
                  </a:lnTo>
                  <a:lnTo>
                    <a:pt x="72390" y="271399"/>
                  </a:lnTo>
                  <a:lnTo>
                    <a:pt x="58039" y="308356"/>
                  </a:lnTo>
                  <a:lnTo>
                    <a:pt x="44323" y="343281"/>
                  </a:lnTo>
                  <a:lnTo>
                    <a:pt x="31369" y="375158"/>
                  </a:lnTo>
                  <a:lnTo>
                    <a:pt x="25146" y="389636"/>
                  </a:lnTo>
                  <a:lnTo>
                    <a:pt x="19304" y="403098"/>
                  </a:lnTo>
                  <a:lnTo>
                    <a:pt x="13970" y="415036"/>
                  </a:lnTo>
                  <a:lnTo>
                    <a:pt x="9017" y="425831"/>
                  </a:lnTo>
                  <a:lnTo>
                    <a:pt x="4445" y="434975"/>
                  </a:lnTo>
                  <a:lnTo>
                    <a:pt x="381" y="442595"/>
                  </a:lnTo>
                  <a:lnTo>
                    <a:pt x="0" y="441833"/>
                  </a:lnTo>
                  <a:lnTo>
                    <a:pt x="508" y="438912"/>
                  </a:lnTo>
                  <a:lnTo>
                    <a:pt x="1778" y="434086"/>
                  </a:lnTo>
                  <a:lnTo>
                    <a:pt x="3810" y="427355"/>
                  </a:lnTo>
                  <a:lnTo>
                    <a:pt x="6477" y="418973"/>
                  </a:lnTo>
                  <a:lnTo>
                    <a:pt x="9779" y="408940"/>
                  </a:lnTo>
                  <a:lnTo>
                    <a:pt x="13589" y="397256"/>
                  </a:lnTo>
                  <a:lnTo>
                    <a:pt x="18034" y="384556"/>
                  </a:lnTo>
                  <a:lnTo>
                    <a:pt x="22987" y="370459"/>
                  </a:lnTo>
                  <a:lnTo>
                    <a:pt x="28321" y="355219"/>
                  </a:lnTo>
                  <a:lnTo>
                    <a:pt x="40259" y="321945"/>
                  </a:lnTo>
                  <a:lnTo>
                    <a:pt x="53594" y="286131"/>
                  </a:lnTo>
                  <a:lnTo>
                    <a:pt x="67564" y="248285"/>
                  </a:lnTo>
                  <a:lnTo>
                    <a:pt x="97028" y="171069"/>
                  </a:lnTo>
                  <a:lnTo>
                    <a:pt x="111633" y="133731"/>
                  </a:lnTo>
                  <a:lnTo>
                    <a:pt x="125730" y="98552"/>
                  </a:lnTo>
                  <a:lnTo>
                    <a:pt x="138811" y="66675"/>
                  </a:lnTo>
                  <a:lnTo>
                    <a:pt x="144907" y="52324"/>
                  </a:lnTo>
                  <a:lnTo>
                    <a:pt x="150749" y="38862"/>
                  </a:lnTo>
                  <a:lnTo>
                    <a:pt x="155956" y="27051"/>
                  </a:lnTo>
                  <a:lnTo>
                    <a:pt x="160782" y="16383"/>
                  </a:lnTo>
                  <a:lnTo>
                    <a:pt x="165100" y="7366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5" name="Volný tvar 544"/>
            <p:cNvSpPr/>
            <p:nvPr/>
          </p:nvSpPr>
          <p:spPr>
            <a:xfrm>
              <a:off x="7897622" y="3745611"/>
              <a:ext cx="169038" cy="442469"/>
            </a:xfrm>
            <a:custGeom>
              <a:avLst/>
              <a:gdLst/>
              <a:ahLst/>
              <a:cxnLst/>
              <a:rect l="0" t="0" r="0" b="0"/>
              <a:pathLst>
                <a:path w="169038" h="442469">
                  <a:moveTo>
                    <a:pt x="169037" y="0"/>
                  </a:moveTo>
                  <a:lnTo>
                    <a:pt x="168910" y="1270"/>
                  </a:lnTo>
                  <a:lnTo>
                    <a:pt x="168148" y="4572"/>
                  </a:lnTo>
                  <a:lnTo>
                    <a:pt x="166497" y="9652"/>
                  </a:lnTo>
                  <a:lnTo>
                    <a:pt x="164338" y="16510"/>
                  </a:lnTo>
                  <a:lnTo>
                    <a:pt x="161544" y="25146"/>
                  </a:lnTo>
                  <a:lnTo>
                    <a:pt x="158115" y="35306"/>
                  </a:lnTo>
                  <a:lnTo>
                    <a:pt x="154178" y="46863"/>
                  </a:lnTo>
                  <a:lnTo>
                    <a:pt x="149606" y="59690"/>
                  </a:lnTo>
                  <a:lnTo>
                    <a:pt x="144780" y="73787"/>
                  </a:lnTo>
                  <a:lnTo>
                    <a:pt x="139573" y="88900"/>
                  </a:lnTo>
                  <a:lnTo>
                    <a:pt x="127762" y="121793"/>
                  </a:lnTo>
                  <a:lnTo>
                    <a:pt x="114808" y="157480"/>
                  </a:lnTo>
                  <a:lnTo>
                    <a:pt x="101092" y="194945"/>
                  </a:lnTo>
                  <a:lnTo>
                    <a:pt x="72390" y="271399"/>
                  </a:lnTo>
                  <a:lnTo>
                    <a:pt x="58166" y="308356"/>
                  </a:lnTo>
                  <a:lnTo>
                    <a:pt x="44196" y="343408"/>
                  </a:lnTo>
                  <a:lnTo>
                    <a:pt x="31242" y="375285"/>
                  </a:lnTo>
                  <a:lnTo>
                    <a:pt x="25273" y="389636"/>
                  </a:lnTo>
                  <a:lnTo>
                    <a:pt x="19431" y="402971"/>
                  </a:lnTo>
                  <a:lnTo>
                    <a:pt x="14097" y="415036"/>
                  </a:lnTo>
                  <a:lnTo>
                    <a:pt x="9017" y="425831"/>
                  </a:lnTo>
                  <a:lnTo>
                    <a:pt x="4445" y="434975"/>
                  </a:lnTo>
                  <a:lnTo>
                    <a:pt x="508" y="442468"/>
                  </a:lnTo>
                  <a:lnTo>
                    <a:pt x="0" y="441706"/>
                  </a:lnTo>
                  <a:lnTo>
                    <a:pt x="635" y="438912"/>
                  </a:lnTo>
                  <a:lnTo>
                    <a:pt x="1651" y="434086"/>
                  </a:lnTo>
                  <a:lnTo>
                    <a:pt x="3683" y="427228"/>
                  </a:lnTo>
                  <a:lnTo>
                    <a:pt x="6350" y="418846"/>
                  </a:lnTo>
                  <a:lnTo>
                    <a:pt x="9652" y="408940"/>
                  </a:lnTo>
                  <a:lnTo>
                    <a:pt x="13716" y="397256"/>
                  </a:lnTo>
                  <a:lnTo>
                    <a:pt x="18034" y="384429"/>
                  </a:lnTo>
                  <a:lnTo>
                    <a:pt x="22987" y="370332"/>
                  </a:lnTo>
                  <a:lnTo>
                    <a:pt x="28321" y="355092"/>
                  </a:lnTo>
                  <a:lnTo>
                    <a:pt x="40259" y="322199"/>
                  </a:lnTo>
                  <a:lnTo>
                    <a:pt x="53594" y="286131"/>
                  </a:lnTo>
                  <a:lnTo>
                    <a:pt x="67691" y="248285"/>
                  </a:lnTo>
                  <a:lnTo>
                    <a:pt x="97028" y="171069"/>
                  </a:lnTo>
                  <a:lnTo>
                    <a:pt x="111760" y="133731"/>
                  </a:lnTo>
                  <a:lnTo>
                    <a:pt x="125857" y="98552"/>
                  </a:lnTo>
                  <a:lnTo>
                    <a:pt x="138938" y="66548"/>
                  </a:lnTo>
                  <a:lnTo>
                    <a:pt x="145034" y="52197"/>
                  </a:lnTo>
                  <a:lnTo>
                    <a:pt x="150622" y="38862"/>
                  </a:lnTo>
                  <a:lnTo>
                    <a:pt x="155956" y="26924"/>
                  </a:lnTo>
                  <a:lnTo>
                    <a:pt x="160782" y="16256"/>
                  </a:lnTo>
                  <a:lnTo>
                    <a:pt x="165227" y="7366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6" name="Volný tvar 545"/>
            <p:cNvSpPr/>
            <p:nvPr/>
          </p:nvSpPr>
          <p:spPr>
            <a:xfrm>
              <a:off x="7862570" y="3775964"/>
              <a:ext cx="167641" cy="425832"/>
            </a:xfrm>
            <a:custGeom>
              <a:avLst/>
              <a:gdLst/>
              <a:ahLst/>
              <a:cxnLst/>
              <a:rect l="0" t="0" r="0" b="0"/>
              <a:pathLst>
                <a:path w="167641" h="425832">
                  <a:moveTo>
                    <a:pt x="167640" y="0"/>
                  </a:moveTo>
                  <a:lnTo>
                    <a:pt x="167513" y="1143"/>
                  </a:lnTo>
                  <a:lnTo>
                    <a:pt x="166751" y="4318"/>
                  </a:lnTo>
                  <a:lnTo>
                    <a:pt x="165100" y="9144"/>
                  </a:lnTo>
                  <a:lnTo>
                    <a:pt x="163068" y="15748"/>
                  </a:lnTo>
                  <a:lnTo>
                    <a:pt x="160274" y="24003"/>
                  </a:lnTo>
                  <a:lnTo>
                    <a:pt x="156845" y="33655"/>
                  </a:lnTo>
                  <a:lnTo>
                    <a:pt x="153035" y="44704"/>
                  </a:lnTo>
                  <a:lnTo>
                    <a:pt x="148463" y="57023"/>
                  </a:lnTo>
                  <a:lnTo>
                    <a:pt x="143637" y="70485"/>
                  </a:lnTo>
                  <a:lnTo>
                    <a:pt x="138430" y="84963"/>
                  </a:lnTo>
                  <a:lnTo>
                    <a:pt x="126873" y="116332"/>
                  </a:lnTo>
                  <a:lnTo>
                    <a:pt x="113919" y="150622"/>
                  </a:lnTo>
                  <a:lnTo>
                    <a:pt x="100330" y="186436"/>
                  </a:lnTo>
                  <a:lnTo>
                    <a:pt x="71882" y="259842"/>
                  </a:lnTo>
                  <a:lnTo>
                    <a:pt x="57658" y="295529"/>
                  </a:lnTo>
                  <a:lnTo>
                    <a:pt x="44069" y="329184"/>
                  </a:lnTo>
                  <a:lnTo>
                    <a:pt x="31115" y="360045"/>
                  </a:lnTo>
                  <a:lnTo>
                    <a:pt x="25146" y="374015"/>
                  </a:lnTo>
                  <a:lnTo>
                    <a:pt x="19431" y="386969"/>
                  </a:lnTo>
                  <a:lnTo>
                    <a:pt x="13970" y="398780"/>
                  </a:lnTo>
                  <a:lnTo>
                    <a:pt x="9017" y="409321"/>
                  </a:lnTo>
                  <a:lnTo>
                    <a:pt x="4445" y="418338"/>
                  </a:lnTo>
                  <a:lnTo>
                    <a:pt x="381" y="425831"/>
                  </a:lnTo>
                  <a:lnTo>
                    <a:pt x="0" y="425069"/>
                  </a:lnTo>
                  <a:lnTo>
                    <a:pt x="508" y="422402"/>
                  </a:lnTo>
                  <a:lnTo>
                    <a:pt x="1778" y="417703"/>
                  </a:lnTo>
                  <a:lnTo>
                    <a:pt x="3683" y="411353"/>
                  </a:lnTo>
                  <a:lnTo>
                    <a:pt x="6223" y="403225"/>
                  </a:lnTo>
                  <a:lnTo>
                    <a:pt x="9525" y="393573"/>
                  </a:lnTo>
                  <a:lnTo>
                    <a:pt x="13462" y="382651"/>
                  </a:lnTo>
                  <a:lnTo>
                    <a:pt x="17907" y="370459"/>
                  </a:lnTo>
                  <a:lnTo>
                    <a:pt x="22733" y="356870"/>
                  </a:lnTo>
                  <a:lnTo>
                    <a:pt x="28067" y="342392"/>
                  </a:lnTo>
                  <a:lnTo>
                    <a:pt x="39878" y="310642"/>
                  </a:lnTo>
                  <a:lnTo>
                    <a:pt x="52959" y="276225"/>
                  </a:lnTo>
                  <a:lnTo>
                    <a:pt x="67056" y="239776"/>
                  </a:lnTo>
                  <a:lnTo>
                    <a:pt x="96139" y="165735"/>
                  </a:lnTo>
                  <a:lnTo>
                    <a:pt x="110617" y="129794"/>
                  </a:lnTo>
                  <a:lnTo>
                    <a:pt x="124714" y="95885"/>
                  </a:lnTo>
                  <a:lnTo>
                    <a:pt x="137668" y="65024"/>
                  </a:lnTo>
                  <a:lnTo>
                    <a:pt x="143637" y="51054"/>
                  </a:lnTo>
                  <a:lnTo>
                    <a:pt x="149479" y="38100"/>
                  </a:lnTo>
                  <a:lnTo>
                    <a:pt x="154686" y="26416"/>
                  </a:lnTo>
                  <a:lnTo>
                    <a:pt x="159512" y="16129"/>
                  </a:lnTo>
                  <a:lnTo>
                    <a:pt x="163830" y="7239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7" name="Volný tvar 546"/>
            <p:cNvSpPr/>
            <p:nvPr/>
          </p:nvSpPr>
          <p:spPr>
            <a:xfrm>
              <a:off x="7162186" y="4345669"/>
              <a:ext cx="781105" cy="1432637"/>
            </a:xfrm>
            <a:custGeom>
              <a:avLst/>
              <a:gdLst/>
              <a:ahLst/>
              <a:cxnLst/>
              <a:rect l="0" t="0" r="0" b="0"/>
              <a:pathLst>
                <a:path w="781105" h="1432637">
                  <a:moveTo>
                    <a:pt x="0" y="1431605"/>
                  </a:moveTo>
                  <a:lnTo>
                    <a:pt x="334321" y="1432636"/>
                  </a:lnTo>
                  <a:lnTo>
                    <a:pt x="781104" y="117412"/>
                  </a:lnTo>
                  <a:lnTo>
                    <a:pt x="750433" y="8240"/>
                  </a:lnTo>
                  <a:lnTo>
                    <a:pt x="717716" y="0"/>
                  </a:lnTo>
                  <a:lnTo>
                    <a:pt x="605254" y="8960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8" name="Volný tvar 547"/>
            <p:cNvSpPr/>
            <p:nvPr/>
          </p:nvSpPr>
          <p:spPr>
            <a:xfrm>
              <a:off x="8420735" y="3750056"/>
              <a:ext cx="385700" cy="654305"/>
            </a:xfrm>
            <a:custGeom>
              <a:avLst/>
              <a:gdLst/>
              <a:ahLst/>
              <a:cxnLst/>
              <a:rect l="0" t="0" r="0" b="0"/>
              <a:pathLst>
                <a:path w="385700" h="654305">
                  <a:moveTo>
                    <a:pt x="179832" y="83947"/>
                  </a:moveTo>
                  <a:lnTo>
                    <a:pt x="186436" y="70866"/>
                  </a:lnTo>
                  <a:lnTo>
                    <a:pt x="193802" y="59055"/>
                  </a:lnTo>
                  <a:lnTo>
                    <a:pt x="201676" y="48133"/>
                  </a:lnTo>
                  <a:lnTo>
                    <a:pt x="209804" y="38481"/>
                  </a:lnTo>
                  <a:lnTo>
                    <a:pt x="218440" y="29972"/>
                  </a:lnTo>
                  <a:lnTo>
                    <a:pt x="227457" y="22479"/>
                  </a:lnTo>
                  <a:lnTo>
                    <a:pt x="246253" y="10922"/>
                  </a:lnTo>
                  <a:lnTo>
                    <a:pt x="265684" y="3556"/>
                  </a:lnTo>
                  <a:lnTo>
                    <a:pt x="284988" y="0"/>
                  </a:lnTo>
                  <a:lnTo>
                    <a:pt x="304038" y="127"/>
                  </a:lnTo>
                  <a:lnTo>
                    <a:pt x="322326" y="4064"/>
                  </a:lnTo>
                  <a:lnTo>
                    <a:pt x="339090" y="11176"/>
                  </a:lnTo>
                  <a:lnTo>
                    <a:pt x="346964" y="15875"/>
                  </a:lnTo>
                  <a:lnTo>
                    <a:pt x="354203" y="21590"/>
                  </a:lnTo>
                  <a:lnTo>
                    <a:pt x="360807" y="27813"/>
                  </a:lnTo>
                  <a:lnTo>
                    <a:pt x="366776" y="34925"/>
                  </a:lnTo>
                  <a:lnTo>
                    <a:pt x="372110" y="42672"/>
                  </a:lnTo>
                  <a:lnTo>
                    <a:pt x="376682" y="51181"/>
                  </a:lnTo>
                  <a:lnTo>
                    <a:pt x="380238" y="60198"/>
                  </a:lnTo>
                  <a:lnTo>
                    <a:pt x="383032" y="69977"/>
                  </a:lnTo>
                  <a:lnTo>
                    <a:pt x="384810" y="80391"/>
                  </a:lnTo>
                  <a:lnTo>
                    <a:pt x="385699" y="91313"/>
                  </a:lnTo>
                  <a:lnTo>
                    <a:pt x="385445" y="102870"/>
                  </a:lnTo>
                  <a:lnTo>
                    <a:pt x="383921" y="114935"/>
                  </a:lnTo>
                  <a:lnTo>
                    <a:pt x="381381" y="127381"/>
                  </a:lnTo>
                  <a:lnTo>
                    <a:pt x="377444" y="140589"/>
                  </a:lnTo>
                  <a:lnTo>
                    <a:pt x="246126" y="547116"/>
                  </a:lnTo>
                  <a:lnTo>
                    <a:pt x="240157" y="562991"/>
                  </a:lnTo>
                  <a:lnTo>
                    <a:pt x="233172" y="577469"/>
                  </a:lnTo>
                  <a:lnTo>
                    <a:pt x="225552" y="590677"/>
                  </a:lnTo>
                  <a:lnTo>
                    <a:pt x="216916" y="602488"/>
                  </a:lnTo>
                  <a:lnTo>
                    <a:pt x="207772" y="613156"/>
                  </a:lnTo>
                  <a:lnTo>
                    <a:pt x="197866" y="622427"/>
                  </a:lnTo>
                  <a:lnTo>
                    <a:pt x="187452" y="630428"/>
                  </a:lnTo>
                  <a:lnTo>
                    <a:pt x="176784" y="637286"/>
                  </a:lnTo>
                  <a:lnTo>
                    <a:pt x="165608" y="643001"/>
                  </a:lnTo>
                  <a:lnTo>
                    <a:pt x="154178" y="647446"/>
                  </a:lnTo>
                  <a:lnTo>
                    <a:pt x="130937" y="653034"/>
                  </a:lnTo>
                  <a:lnTo>
                    <a:pt x="107696" y="654304"/>
                  </a:lnTo>
                  <a:lnTo>
                    <a:pt x="85090" y="651256"/>
                  </a:lnTo>
                  <a:lnTo>
                    <a:pt x="74168" y="648208"/>
                  </a:lnTo>
                  <a:lnTo>
                    <a:pt x="63754" y="644271"/>
                  </a:lnTo>
                  <a:lnTo>
                    <a:pt x="53721" y="639318"/>
                  </a:lnTo>
                  <a:lnTo>
                    <a:pt x="44323" y="633349"/>
                  </a:lnTo>
                  <a:lnTo>
                    <a:pt x="35560" y="626491"/>
                  </a:lnTo>
                  <a:lnTo>
                    <a:pt x="27559" y="618871"/>
                  </a:lnTo>
                  <a:lnTo>
                    <a:pt x="20447" y="610235"/>
                  </a:lnTo>
                  <a:lnTo>
                    <a:pt x="14351" y="600837"/>
                  </a:lnTo>
                  <a:lnTo>
                    <a:pt x="9144" y="590677"/>
                  </a:lnTo>
                  <a:lnTo>
                    <a:pt x="4953" y="579628"/>
                  </a:lnTo>
                  <a:lnTo>
                    <a:pt x="1905" y="567944"/>
                  </a:lnTo>
                  <a:lnTo>
                    <a:pt x="254" y="555244"/>
                  </a:lnTo>
                  <a:lnTo>
                    <a:pt x="0" y="542036"/>
                  </a:lnTo>
                  <a:lnTo>
                    <a:pt x="1016" y="528193"/>
                  </a:lnTo>
                  <a:lnTo>
                    <a:pt x="3556" y="513588"/>
                  </a:lnTo>
                  <a:lnTo>
                    <a:pt x="7874" y="498221"/>
                  </a:lnTo>
                  <a:close/>
                </a:path>
              </a:pathLst>
            </a:custGeom>
            <a:solidFill>
              <a:srgbClr val="85572B"/>
            </a:solidFill>
            <a:ln w="0" cap="flat" cmpd="sng" algn="ctr">
              <a:solidFill>
                <a:srgbClr val="85572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9" name="Volný tvar 548"/>
            <p:cNvSpPr/>
            <p:nvPr/>
          </p:nvSpPr>
          <p:spPr>
            <a:xfrm>
              <a:off x="8420739" y="3750366"/>
              <a:ext cx="385444" cy="654008"/>
            </a:xfrm>
            <a:custGeom>
              <a:avLst/>
              <a:gdLst/>
              <a:ahLst/>
              <a:cxnLst/>
              <a:rect l="0" t="0" r="0" b="0"/>
              <a:pathLst>
                <a:path w="385444" h="654008">
                  <a:moveTo>
                    <a:pt x="8180" y="497457"/>
                  </a:moveTo>
                  <a:lnTo>
                    <a:pt x="4090" y="512906"/>
                  </a:lnTo>
                  <a:lnTo>
                    <a:pt x="1023" y="528355"/>
                  </a:lnTo>
                  <a:lnTo>
                    <a:pt x="0" y="541744"/>
                  </a:lnTo>
                  <a:lnTo>
                    <a:pt x="0" y="555134"/>
                  </a:lnTo>
                  <a:lnTo>
                    <a:pt x="2045" y="567493"/>
                  </a:lnTo>
                  <a:lnTo>
                    <a:pt x="5113" y="579852"/>
                  </a:lnTo>
                  <a:lnTo>
                    <a:pt x="9202" y="590151"/>
                  </a:lnTo>
                  <a:lnTo>
                    <a:pt x="14314" y="600451"/>
                  </a:lnTo>
                  <a:lnTo>
                    <a:pt x="20448" y="609720"/>
                  </a:lnTo>
                  <a:lnTo>
                    <a:pt x="27605" y="617960"/>
                  </a:lnTo>
                  <a:lnTo>
                    <a:pt x="35784" y="626199"/>
                  </a:lnTo>
                  <a:lnTo>
                    <a:pt x="43964" y="633408"/>
                  </a:lnTo>
                  <a:lnTo>
                    <a:pt x="53165" y="638558"/>
                  </a:lnTo>
                  <a:lnTo>
                    <a:pt x="63389" y="643708"/>
                  </a:lnTo>
                  <a:lnTo>
                    <a:pt x="73613" y="647828"/>
                  </a:lnTo>
                  <a:lnTo>
                    <a:pt x="84859" y="650917"/>
                  </a:lnTo>
                  <a:lnTo>
                    <a:pt x="107352" y="654007"/>
                  </a:lnTo>
                  <a:lnTo>
                    <a:pt x="130867" y="652977"/>
                  </a:lnTo>
                  <a:lnTo>
                    <a:pt x="154382" y="646797"/>
                  </a:lnTo>
                  <a:lnTo>
                    <a:pt x="165628" y="642678"/>
                  </a:lnTo>
                  <a:lnTo>
                    <a:pt x="176874" y="636498"/>
                  </a:lnTo>
                  <a:lnTo>
                    <a:pt x="187098" y="630319"/>
                  </a:lnTo>
                  <a:lnTo>
                    <a:pt x="197323" y="622079"/>
                  </a:lnTo>
                  <a:lnTo>
                    <a:pt x="207546" y="612810"/>
                  </a:lnTo>
                  <a:lnTo>
                    <a:pt x="216748" y="602511"/>
                  </a:lnTo>
                  <a:lnTo>
                    <a:pt x="225949" y="590151"/>
                  </a:lnTo>
                  <a:lnTo>
                    <a:pt x="233106" y="576762"/>
                  </a:lnTo>
                  <a:lnTo>
                    <a:pt x="240263" y="562343"/>
                  </a:lnTo>
                  <a:lnTo>
                    <a:pt x="246397" y="546894"/>
                  </a:lnTo>
                  <a:lnTo>
                    <a:pt x="377264" y="140071"/>
                  </a:lnTo>
                  <a:lnTo>
                    <a:pt x="381353" y="127712"/>
                  </a:lnTo>
                  <a:lnTo>
                    <a:pt x="383398" y="114323"/>
                  </a:lnTo>
                  <a:lnTo>
                    <a:pt x="385443" y="102993"/>
                  </a:lnTo>
                  <a:lnTo>
                    <a:pt x="385443" y="90634"/>
                  </a:lnTo>
                  <a:lnTo>
                    <a:pt x="385443" y="80335"/>
                  </a:lnTo>
                  <a:lnTo>
                    <a:pt x="383398" y="70035"/>
                  </a:lnTo>
                  <a:lnTo>
                    <a:pt x="380331" y="59736"/>
                  </a:lnTo>
                  <a:lnTo>
                    <a:pt x="376241" y="51497"/>
                  </a:lnTo>
                  <a:lnTo>
                    <a:pt x="372151" y="42227"/>
                  </a:lnTo>
                  <a:lnTo>
                    <a:pt x="367040" y="33988"/>
                  </a:lnTo>
                  <a:lnTo>
                    <a:pt x="360906" y="27808"/>
                  </a:lnTo>
                  <a:lnTo>
                    <a:pt x="354771" y="21629"/>
                  </a:lnTo>
                  <a:lnTo>
                    <a:pt x="347614" y="15449"/>
                  </a:lnTo>
                  <a:lnTo>
                    <a:pt x="339435" y="10299"/>
                  </a:lnTo>
                  <a:lnTo>
                    <a:pt x="322054" y="3090"/>
                  </a:lnTo>
                  <a:lnTo>
                    <a:pt x="303652" y="0"/>
                  </a:lnTo>
                  <a:lnTo>
                    <a:pt x="285248" y="0"/>
                  </a:lnTo>
                  <a:lnTo>
                    <a:pt x="265823" y="3090"/>
                  </a:lnTo>
                  <a:lnTo>
                    <a:pt x="246397" y="10299"/>
                  </a:lnTo>
                  <a:lnTo>
                    <a:pt x="227994" y="22659"/>
                  </a:lnTo>
                  <a:lnTo>
                    <a:pt x="218793" y="29868"/>
                  </a:lnTo>
                  <a:lnTo>
                    <a:pt x="209592" y="38107"/>
                  </a:lnTo>
                  <a:lnTo>
                    <a:pt x="201412" y="47377"/>
                  </a:lnTo>
                  <a:lnTo>
                    <a:pt x="193233" y="58706"/>
                  </a:lnTo>
                  <a:lnTo>
                    <a:pt x="187098" y="71065"/>
                  </a:lnTo>
                  <a:lnTo>
                    <a:pt x="179941" y="8342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0" name="Volný tvar 549"/>
            <p:cNvSpPr/>
            <p:nvPr/>
          </p:nvSpPr>
          <p:spPr>
            <a:xfrm>
              <a:off x="8409559" y="4263263"/>
              <a:ext cx="187834" cy="190882"/>
            </a:xfrm>
            <a:custGeom>
              <a:avLst/>
              <a:gdLst/>
              <a:ahLst/>
              <a:cxnLst/>
              <a:rect l="0" t="0" r="0" b="0"/>
              <a:pathLst>
                <a:path w="187834" h="190882">
                  <a:moveTo>
                    <a:pt x="115951" y="189357"/>
                  </a:moveTo>
                  <a:lnTo>
                    <a:pt x="113919" y="188595"/>
                  </a:lnTo>
                  <a:lnTo>
                    <a:pt x="176784" y="43434"/>
                  </a:lnTo>
                  <a:lnTo>
                    <a:pt x="177038" y="43942"/>
                  </a:lnTo>
                  <a:lnTo>
                    <a:pt x="181483" y="53213"/>
                  </a:lnTo>
                  <a:lnTo>
                    <a:pt x="184785" y="62992"/>
                  </a:lnTo>
                  <a:lnTo>
                    <a:pt x="186944" y="73152"/>
                  </a:lnTo>
                  <a:lnTo>
                    <a:pt x="187833" y="83439"/>
                  </a:lnTo>
                  <a:lnTo>
                    <a:pt x="187325" y="93853"/>
                  </a:lnTo>
                  <a:lnTo>
                    <a:pt x="185674" y="104267"/>
                  </a:lnTo>
                  <a:lnTo>
                    <a:pt x="182880" y="114681"/>
                  </a:lnTo>
                  <a:lnTo>
                    <a:pt x="178435" y="124587"/>
                  </a:lnTo>
                  <a:lnTo>
                    <a:pt x="176403" y="128905"/>
                  </a:lnTo>
                  <a:lnTo>
                    <a:pt x="173355" y="135509"/>
                  </a:lnTo>
                  <a:lnTo>
                    <a:pt x="169418" y="143637"/>
                  </a:lnTo>
                  <a:lnTo>
                    <a:pt x="165227" y="152527"/>
                  </a:lnTo>
                  <a:lnTo>
                    <a:pt x="160782" y="161290"/>
                  </a:lnTo>
                  <a:lnTo>
                    <a:pt x="156718" y="169164"/>
                  </a:lnTo>
                  <a:lnTo>
                    <a:pt x="153289" y="175387"/>
                  </a:lnTo>
                  <a:lnTo>
                    <a:pt x="150622" y="179070"/>
                  </a:lnTo>
                  <a:lnTo>
                    <a:pt x="144653" y="184531"/>
                  </a:lnTo>
                  <a:lnTo>
                    <a:pt x="138684" y="188214"/>
                  </a:lnTo>
                  <a:lnTo>
                    <a:pt x="132588" y="190373"/>
                  </a:lnTo>
                  <a:lnTo>
                    <a:pt x="126238" y="190881"/>
                  </a:lnTo>
                  <a:lnTo>
                    <a:pt x="26543" y="143383"/>
                  </a:lnTo>
                  <a:lnTo>
                    <a:pt x="14224" y="134874"/>
                  </a:lnTo>
                  <a:lnTo>
                    <a:pt x="9271" y="130048"/>
                  </a:lnTo>
                  <a:lnTo>
                    <a:pt x="5207" y="124587"/>
                  </a:lnTo>
                  <a:lnTo>
                    <a:pt x="2159" y="118745"/>
                  </a:lnTo>
                  <a:lnTo>
                    <a:pt x="508" y="112268"/>
                  </a:lnTo>
                  <a:lnTo>
                    <a:pt x="0" y="104902"/>
                  </a:lnTo>
                  <a:lnTo>
                    <a:pt x="1016" y="96774"/>
                  </a:lnTo>
                  <a:lnTo>
                    <a:pt x="2413" y="92710"/>
                  </a:lnTo>
                  <a:lnTo>
                    <a:pt x="5207" y="86741"/>
                  </a:lnTo>
                  <a:lnTo>
                    <a:pt x="8890" y="79502"/>
                  </a:lnTo>
                  <a:lnTo>
                    <a:pt x="12954" y="71628"/>
                  </a:lnTo>
                  <a:lnTo>
                    <a:pt x="17145" y="63627"/>
                  </a:lnTo>
                  <a:lnTo>
                    <a:pt x="21082" y="56388"/>
                  </a:lnTo>
                  <a:lnTo>
                    <a:pt x="24257" y="50546"/>
                  </a:lnTo>
                  <a:lnTo>
                    <a:pt x="26416" y="46609"/>
                  </a:lnTo>
                  <a:lnTo>
                    <a:pt x="31877" y="37211"/>
                  </a:lnTo>
                  <a:lnTo>
                    <a:pt x="38481" y="28702"/>
                  </a:lnTo>
                  <a:lnTo>
                    <a:pt x="45847" y="21336"/>
                  </a:lnTo>
                  <a:lnTo>
                    <a:pt x="53975" y="14859"/>
                  </a:lnTo>
                  <a:lnTo>
                    <a:pt x="62865" y="9525"/>
                  </a:lnTo>
                  <a:lnTo>
                    <a:pt x="72263" y="5207"/>
                  </a:lnTo>
                  <a:lnTo>
                    <a:pt x="81915" y="2159"/>
                  </a:lnTo>
                  <a:lnTo>
                    <a:pt x="91948" y="381"/>
                  </a:lnTo>
                  <a:lnTo>
                    <a:pt x="96266" y="0"/>
                  </a:lnTo>
                  <a:lnTo>
                    <a:pt x="32766" y="14681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1" name="Volný tvar 550"/>
            <p:cNvSpPr/>
            <p:nvPr/>
          </p:nvSpPr>
          <p:spPr>
            <a:xfrm>
              <a:off x="8523478" y="4306697"/>
              <a:ext cx="73915" cy="147448"/>
            </a:xfrm>
            <a:custGeom>
              <a:avLst/>
              <a:gdLst/>
              <a:ahLst/>
              <a:cxnLst/>
              <a:rect l="0" t="0" r="0" b="0"/>
              <a:pathLst>
                <a:path w="73915" h="147448">
                  <a:moveTo>
                    <a:pt x="2032" y="145923"/>
                  </a:moveTo>
                  <a:lnTo>
                    <a:pt x="0" y="145161"/>
                  </a:lnTo>
                  <a:lnTo>
                    <a:pt x="62865" y="0"/>
                  </a:lnTo>
                  <a:lnTo>
                    <a:pt x="63119" y="508"/>
                  </a:lnTo>
                  <a:lnTo>
                    <a:pt x="67564" y="9779"/>
                  </a:lnTo>
                  <a:lnTo>
                    <a:pt x="70866" y="19558"/>
                  </a:lnTo>
                  <a:lnTo>
                    <a:pt x="73025" y="29718"/>
                  </a:lnTo>
                  <a:lnTo>
                    <a:pt x="73914" y="40005"/>
                  </a:lnTo>
                  <a:lnTo>
                    <a:pt x="73406" y="50419"/>
                  </a:lnTo>
                  <a:lnTo>
                    <a:pt x="71755" y="60833"/>
                  </a:lnTo>
                  <a:lnTo>
                    <a:pt x="68961" y="71247"/>
                  </a:lnTo>
                  <a:lnTo>
                    <a:pt x="64516" y="81153"/>
                  </a:lnTo>
                  <a:lnTo>
                    <a:pt x="62484" y="85471"/>
                  </a:lnTo>
                  <a:lnTo>
                    <a:pt x="59436" y="92075"/>
                  </a:lnTo>
                  <a:lnTo>
                    <a:pt x="55499" y="100203"/>
                  </a:lnTo>
                  <a:lnTo>
                    <a:pt x="51308" y="109093"/>
                  </a:lnTo>
                  <a:lnTo>
                    <a:pt x="46863" y="117856"/>
                  </a:lnTo>
                  <a:lnTo>
                    <a:pt x="42799" y="125730"/>
                  </a:lnTo>
                  <a:lnTo>
                    <a:pt x="39370" y="131953"/>
                  </a:lnTo>
                  <a:lnTo>
                    <a:pt x="36703" y="135636"/>
                  </a:lnTo>
                  <a:lnTo>
                    <a:pt x="30734" y="141097"/>
                  </a:lnTo>
                  <a:lnTo>
                    <a:pt x="24765" y="144780"/>
                  </a:lnTo>
                  <a:lnTo>
                    <a:pt x="18669" y="146939"/>
                  </a:lnTo>
                  <a:lnTo>
                    <a:pt x="12319" y="147447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2" name="Volný tvar 551"/>
            <p:cNvSpPr/>
            <p:nvPr/>
          </p:nvSpPr>
          <p:spPr>
            <a:xfrm>
              <a:off x="8517636" y="4300474"/>
              <a:ext cx="68708" cy="151385"/>
            </a:xfrm>
            <a:custGeom>
              <a:avLst/>
              <a:gdLst/>
              <a:ahLst/>
              <a:cxnLst/>
              <a:rect l="0" t="0" r="0" b="0"/>
              <a:pathLst>
                <a:path w="68708" h="151385">
                  <a:moveTo>
                    <a:pt x="5842" y="151384"/>
                  </a:moveTo>
                  <a:lnTo>
                    <a:pt x="2667" y="150368"/>
                  </a:lnTo>
                  <a:lnTo>
                    <a:pt x="0" y="149352"/>
                  </a:lnTo>
                  <a:lnTo>
                    <a:pt x="64897" y="0"/>
                  </a:lnTo>
                  <a:lnTo>
                    <a:pt x="68707" y="6223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3" name="Volný tvar 552"/>
            <p:cNvSpPr/>
            <p:nvPr/>
          </p:nvSpPr>
          <p:spPr>
            <a:xfrm>
              <a:off x="8512302" y="4294759"/>
              <a:ext cx="70232" cy="155068"/>
            </a:xfrm>
            <a:custGeom>
              <a:avLst/>
              <a:gdLst/>
              <a:ahLst/>
              <a:cxnLst/>
              <a:rect l="0" t="0" r="0" b="0"/>
              <a:pathLst>
                <a:path w="70232" h="155068">
                  <a:moveTo>
                    <a:pt x="5461" y="155067"/>
                  </a:moveTo>
                  <a:lnTo>
                    <a:pt x="2540" y="153797"/>
                  </a:lnTo>
                  <a:lnTo>
                    <a:pt x="0" y="152527"/>
                  </a:lnTo>
                  <a:lnTo>
                    <a:pt x="66040" y="0"/>
                  </a:lnTo>
                  <a:lnTo>
                    <a:pt x="69977" y="5334"/>
                  </a:lnTo>
                  <a:lnTo>
                    <a:pt x="70231" y="5715"/>
                  </a:lnTo>
                  <a:close/>
                </a:path>
              </a:pathLst>
            </a:custGeom>
            <a:solidFill>
              <a:srgbClr val="6F6F6F"/>
            </a:solidFill>
            <a:ln w="0" cap="flat" cmpd="sng" algn="ctr">
              <a:solidFill>
                <a:srgbClr val="6F6F6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4" name="Volný tvar 553"/>
            <p:cNvSpPr/>
            <p:nvPr/>
          </p:nvSpPr>
          <p:spPr>
            <a:xfrm>
              <a:off x="8506841" y="4289679"/>
              <a:ext cx="71502" cy="157608"/>
            </a:xfrm>
            <a:custGeom>
              <a:avLst/>
              <a:gdLst/>
              <a:ahLst/>
              <a:cxnLst/>
              <a:rect l="0" t="0" r="0" b="0"/>
              <a:pathLst>
                <a:path w="71502" h="157608">
                  <a:moveTo>
                    <a:pt x="5461" y="157607"/>
                  </a:moveTo>
                  <a:lnTo>
                    <a:pt x="2413" y="156210"/>
                  </a:lnTo>
                  <a:lnTo>
                    <a:pt x="0" y="154813"/>
                  </a:lnTo>
                  <a:lnTo>
                    <a:pt x="66929" y="0"/>
                  </a:lnTo>
                  <a:lnTo>
                    <a:pt x="70485" y="3937"/>
                  </a:lnTo>
                  <a:lnTo>
                    <a:pt x="71501" y="5080"/>
                  </a:lnTo>
                  <a:close/>
                </a:path>
              </a:pathLst>
            </a:custGeom>
            <a:solidFill>
              <a:srgbClr val="797979"/>
            </a:solidFill>
            <a:ln w="0" cap="flat" cmpd="sng" algn="ctr">
              <a:solidFill>
                <a:srgbClr val="7979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5" name="Volný tvar 554"/>
            <p:cNvSpPr/>
            <p:nvPr/>
          </p:nvSpPr>
          <p:spPr>
            <a:xfrm>
              <a:off x="8501380" y="4285234"/>
              <a:ext cx="72391" cy="159259"/>
            </a:xfrm>
            <a:custGeom>
              <a:avLst/>
              <a:gdLst/>
              <a:ahLst/>
              <a:cxnLst/>
              <a:rect l="0" t="0" r="0" b="0"/>
              <a:pathLst>
                <a:path w="72391" h="159259">
                  <a:moveTo>
                    <a:pt x="5461" y="159258"/>
                  </a:moveTo>
                  <a:lnTo>
                    <a:pt x="0" y="156337"/>
                  </a:lnTo>
                  <a:lnTo>
                    <a:pt x="67818" y="0"/>
                  </a:lnTo>
                  <a:lnTo>
                    <a:pt x="70231" y="2159"/>
                  </a:lnTo>
                  <a:lnTo>
                    <a:pt x="72390" y="4572"/>
                  </a:lnTo>
                  <a:close/>
                </a:path>
              </a:pathLst>
            </a:custGeom>
            <a:solidFill>
              <a:srgbClr val="828282"/>
            </a:solidFill>
            <a:ln w="0" cap="flat" cmpd="sng" algn="ctr">
              <a:solidFill>
                <a:srgbClr val="8282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6" name="Volný tvar 555"/>
            <p:cNvSpPr/>
            <p:nvPr/>
          </p:nvSpPr>
          <p:spPr>
            <a:xfrm>
              <a:off x="8496173" y="4281043"/>
              <a:ext cx="73026" cy="160529"/>
            </a:xfrm>
            <a:custGeom>
              <a:avLst/>
              <a:gdLst/>
              <a:ahLst/>
              <a:cxnLst/>
              <a:rect l="0" t="0" r="0" b="0"/>
              <a:pathLst>
                <a:path w="73026" h="160529">
                  <a:moveTo>
                    <a:pt x="5207" y="160528"/>
                  </a:moveTo>
                  <a:lnTo>
                    <a:pt x="1778" y="158496"/>
                  </a:lnTo>
                  <a:lnTo>
                    <a:pt x="0" y="157480"/>
                  </a:lnTo>
                  <a:lnTo>
                    <a:pt x="68199" y="0"/>
                  </a:lnTo>
                  <a:lnTo>
                    <a:pt x="69088" y="635"/>
                  </a:lnTo>
                  <a:lnTo>
                    <a:pt x="73025" y="4191"/>
                  </a:lnTo>
                  <a:close/>
                </a:path>
              </a:pathLst>
            </a:custGeom>
            <a:solidFill>
              <a:srgbClr val="8C8C8C"/>
            </a:solidFill>
            <a:ln w="0" cap="flat" cmpd="sng" algn="ctr">
              <a:solidFill>
                <a:srgbClr val="8C8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7" name="Volný tvar 556"/>
            <p:cNvSpPr/>
            <p:nvPr/>
          </p:nvSpPr>
          <p:spPr>
            <a:xfrm>
              <a:off x="8490839" y="4277487"/>
              <a:ext cx="73534" cy="161037"/>
            </a:xfrm>
            <a:custGeom>
              <a:avLst/>
              <a:gdLst/>
              <a:ahLst/>
              <a:cxnLst/>
              <a:rect l="0" t="0" r="0" b="0"/>
              <a:pathLst>
                <a:path w="73534" h="161037">
                  <a:moveTo>
                    <a:pt x="5334" y="161036"/>
                  </a:moveTo>
                  <a:lnTo>
                    <a:pt x="0" y="157861"/>
                  </a:lnTo>
                  <a:lnTo>
                    <a:pt x="68453" y="0"/>
                  </a:lnTo>
                  <a:lnTo>
                    <a:pt x="73533" y="3556"/>
                  </a:lnTo>
                  <a:close/>
                </a:path>
              </a:pathLst>
            </a:custGeom>
            <a:solidFill>
              <a:srgbClr val="959595"/>
            </a:solidFill>
            <a:ln w="0" cap="flat" cmpd="sng" algn="ctr">
              <a:solidFill>
                <a:srgbClr val="95959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8" name="Volný tvar 557"/>
            <p:cNvSpPr/>
            <p:nvPr/>
          </p:nvSpPr>
          <p:spPr>
            <a:xfrm>
              <a:off x="8485505" y="4274312"/>
              <a:ext cx="73788" cy="161037"/>
            </a:xfrm>
            <a:custGeom>
              <a:avLst/>
              <a:gdLst/>
              <a:ahLst/>
              <a:cxnLst/>
              <a:rect l="0" t="0" r="0" b="0"/>
              <a:pathLst>
                <a:path w="73788" h="161037">
                  <a:moveTo>
                    <a:pt x="5334" y="161036"/>
                  </a:moveTo>
                  <a:lnTo>
                    <a:pt x="508" y="158115"/>
                  </a:lnTo>
                  <a:lnTo>
                    <a:pt x="0" y="157988"/>
                  </a:lnTo>
                  <a:lnTo>
                    <a:pt x="68580" y="0"/>
                  </a:lnTo>
                  <a:lnTo>
                    <a:pt x="72771" y="2413"/>
                  </a:lnTo>
                  <a:lnTo>
                    <a:pt x="73787" y="3175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9" name="Volný tvar 558"/>
            <p:cNvSpPr/>
            <p:nvPr/>
          </p:nvSpPr>
          <p:spPr>
            <a:xfrm>
              <a:off x="8480298" y="4271264"/>
              <a:ext cx="73788" cy="161037"/>
            </a:xfrm>
            <a:custGeom>
              <a:avLst/>
              <a:gdLst/>
              <a:ahLst/>
              <a:cxnLst/>
              <a:rect l="0" t="0" r="0" b="0"/>
              <a:pathLst>
                <a:path w="73788" h="161037">
                  <a:moveTo>
                    <a:pt x="5207" y="161036"/>
                  </a:moveTo>
                  <a:lnTo>
                    <a:pt x="0" y="158115"/>
                  </a:lnTo>
                  <a:lnTo>
                    <a:pt x="68326" y="0"/>
                  </a:lnTo>
                  <a:lnTo>
                    <a:pt x="70485" y="1016"/>
                  </a:lnTo>
                  <a:lnTo>
                    <a:pt x="73787" y="3048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0" name="Volný tvar 559"/>
            <p:cNvSpPr/>
            <p:nvPr/>
          </p:nvSpPr>
          <p:spPr>
            <a:xfrm>
              <a:off x="8474837" y="4268851"/>
              <a:ext cx="73788" cy="160529"/>
            </a:xfrm>
            <a:custGeom>
              <a:avLst/>
              <a:gdLst/>
              <a:ahLst/>
              <a:cxnLst/>
              <a:rect l="0" t="0" r="0" b="0"/>
              <a:pathLst>
                <a:path w="73788" h="160529">
                  <a:moveTo>
                    <a:pt x="5461" y="160528"/>
                  </a:moveTo>
                  <a:lnTo>
                    <a:pt x="0" y="157607"/>
                  </a:lnTo>
                  <a:lnTo>
                    <a:pt x="68326" y="0"/>
                  </a:lnTo>
                  <a:lnTo>
                    <a:pt x="73787" y="2413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1" name="Volný tvar 560"/>
            <p:cNvSpPr/>
            <p:nvPr/>
          </p:nvSpPr>
          <p:spPr>
            <a:xfrm>
              <a:off x="8469376" y="4266946"/>
              <a:ext cx="73788" cy="159513"/>
            </a:xfrm>
            <a:custGeom>
              <a:avLst/>
              <a:gdLst/>
              <a:ahLst/>
              <a:cxnLst/>
              <a:rect l="0" t="0" r="0" b="0"/>
              <a:pathLst>
                <a:path w="73788" h="159513">
                  <a:moveTo>
                    <a:pt x="5461" y="159512"/>
                  </a:moveTo>
                  <a:lnTo>
                    <a:pt x="3937" y="158623"/>
                  </a:lnTo>
                  <a:lnTo>
                    <a:pt x="0" y="156845"/>
                  </a:lnTo>
                  <a:lnTo>
                    <a:pt x="67945" y="0"/>
                  </a:lnTo>
                  <a:lnTo>
                    <a:pt x="73279" y="1778"/>
                  </a:lnTo>
                  <a:lnTo>
                    <a:pt x="73787" y="1905"/>
                  </a:lnTo>
                  <a:close/>
                </a:path>
              </a:pathLst>
            </a:custGeom>
            <a:solidFill>
              <a:srgbClr val="BCBCBC"/>
            </a:solidFill>
            <a:ln w="0" cap="flat" cmpd="sng" algn="ctr">
              <a:solidFill>
                <a:srgbClr val="BCBCB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2" name="Volný tvar 561"/>
            <p:cNvSpPr/>
            <p:nvPr/>
          </p:nvSpPr>
          <p:spPr>
            <a:xfrm>
              <a:off x="8463915" y="4265295"/>
              <a:ext cx="73407" cy="158497"/>
            </a:xfrm>
            <a:custGeom>
              <a:avLst/>
              <a:gdLst/>
              <a:ahLst/>
              <a:cxnLst/>
              <a:rect l="0" t="0" r="0" b="0"/>
              <a:pathLst>
                <a:path w="73407" h="158497">
                  <a:moveTo>
                    <a:pt x="5461" y="158496"/>
                  </a:moveTo>
                  <a:lnTo>
                    <a:pt x="0" y="155702"/>
                  </a:lnTo>
                  <a:lnTo>
                    <a:pt x="67564" y="0"/>
                  </a:lnTo>
                  <a:lnTo>
                    <a:pt x="70612" y="762"/>
                  </a:lnTo>
                  <a:lnTo>
                    <a:pt x="73406" y="1651"/>
                  </a:lnTo>
                  <a:close/>
                </a:path>
              </a:pathLst>
            </a:custGeom>
            <a:solidFill>
              <a:srgbClr val="C5C5C5"/>
            </a:solidFill>
            <a:ln w="0" cap="flat" cmpd="sng" algn="ctr">
              <a:solidFill>
                <a:srgbClr val="C5C5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3" name="Volný tvar 562"/>
            <p:cNvSpPr/>
            <p:nvPr/>
          </p:nvSpPr>
          <p:spPr>
            <a:xfrm>
              <a:off x="8458581" y="4264025"/>
              <a:ext cx="72899" cy="156973"/>
            </a:xfrm>
            <a:custGeom>
              <a:avLst/>
              <a:gdLst/>
              <a:ahLst/>
              <a:cxnLst/>
              <a:rect l="0" t="0" r="0" b="0"/>
              <a:pathLst>
                <a:path w="72899" h="156973">
                  <a:moveTo>
                    <a:pt x="5334" y="156972"/>
                  </a:moveTo>
                  <a:lnTo>
                    <a:pt x="1651" y="155067"/>
                  </a:lnTo>
                  <a:lnTo>
                    <a:pt x="0" y="154305"/>
                  </a:lnTo>
                  <a:lnTo>
                    <a:pt x="66802" y="0"/>
                  </a:lnTo>
                  <a:lnTo>
                    <a:pt x="67818" y="127"/>
                  </a:lnTo>
                  <a:lnTo>
                    <a:pt x="72898" y="1270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4" name="Volný tvar 563"/>
            <p:cNvSpPr/>
            <p:nvPr/>
          </p:nvSpPr>
          <p:spPr>
            <a:xfrm>
              <a:off x="8452993" y="4263263"/>
              <a:ext cx="72391" cy="155068"/>
            </a:xfrm>
            <a:custGeom>
              <a:avLst/>
              <a:gdLst/>
              <a:ahLst/>
              <a:cxnLst/>
              <a:rect l="0" t="0" r="0" b="0"/>
              <a:pathLst>
                <a:path w="72391" h="155068">
                  <a:moveTo>
                    <a:pt x="5588" y="155067"/>
                  </a:moveTo>
                  <a:lnTo>
                    <a:pt x="0" y="152400"/>
                  </a:lnTo>
                  <a:lnTo>
                    <a:pt x="66040" y="0"/>
                  </a:lnTo>
                  <a:lnTo>
                    <a:pt x="72390" y="762"/>
                  </a:lnTo>
                  <a:close/>
                </a:path>
              </a:pathLst>
            </a:custGeom>
            <a:solidFill>
              <a:srgbClr val="D8D8D8"/>
            </a:solidFill>
            <a:ln w="0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5" name="Volný tvar 564"/>
            <p:cNvSpPr/>
            <p:nvPr/>
          </p:nvSpPr>
          <p:spPr>
            <a:xfrm>
              <a:off x="8447532" y="4263009"/>
              <a:ext cx="71502" cy="152655"/>
            </a:xfrm>
            <a:custGeom>
              <a:avLst/>
              <a:gdLst/>
              <a:ahLst/>
              <a:cxnLst/>
              <a:rect l="0" t="0" r="0" b="0"/>
              <a:pathLst>
                <a:path w="71502" h="152655">
                  <a:moveTo>
                    <a:pt x="5461" y="152654"/>
                  </a:moveTo>
                  <a:lnTo>
                    <a:pt x="127" y="149860"/>
                  </a:lnTo>
                  <a:lnTo>
                    <a:pt x="0" y="149860"/>
                  </a:lnTo>
                  <a:lnTo>
                    <a:pt x="65024" y="0"/>
                  </a:lnTo>
                  <a:lnTo>
                    <a:pt x="70485" y="127"/>
                  </a:lnTo>
                  <a:lnTo>
                    <a:pt x="71501" y="254"/>
                  </a:lnTo>
                  <a:close/>
                </a:path>
              </a:pathLst>
            </a:custGeom>
            <a:solidFill>
              <a:srgbClr val="E2E2E2"/>
            </a:solidFill>
            <a:ln w="0" cap="flat" cmpd="sng" algn="ctr">
              <a:solidFill>
                <a:srgbClr val="E2E2E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6" name="Volný tvar 565"/>
            <p:cNvSpPr/>
            <p:nvPr/>
          </p:nvSpPr>
          <p:spPr>
            <a:xfrm>
              <a:off x="8442325" y="4263009"/>
              <a:ext cx="70232" cy="149861"/>
            </a:xfrm>
            <a:custGeom>
              <a:avLst/>
              <a:gdLst/>
              <a:ahLst/>
              <a:cxnLst/>
              <a:rect l="0" t="0" r="0" b="0"/>
              <a:pathLst>
                <a:path w="70232" h="149861">
                  <a:moveTo>
                    <a:pt x="5207" y="149860"/>
                  </a:moveTo>
                  <a:lnTo>
                    <a:pt x="0" y="147066"/>
                  </a:lnTo>
                  <a:lnTo>
                    <a:pt x="63500" y="254"/>
                  </a:lnTo>
                  <a:lnTo>
                    <a:pt x="67437" y="0"/>
                  </a:lnTo>
                  <a:lnTo>
                    <a:pt x="70231" y="0"/>
                  </a:lnTo>
                  <a:close/>
                </a:path>
              </a:pathLst>
            </a:custGeom>
            <a:solidFill>
              <a:srgbClr val="EBEBEB"/>
            </a:solidFill>
            <a:ln w="0" cap="flat" cmpd="sng" algn="ctr">
              <a:solidFill>
                <a:srgbClr val="EBEB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7" name="Volný tvar 566"/>
            <p:cNvSpPr/>
            <p:nvPr/>
          </p:nvSpPr>
          <p:spPr>
            <a:xfrm>
              <a:off x="8436864" y="4263263"/>
              <a:ext cx="68962" cy="146813"/>
            </a:xfrm>
            <a:custGeom>
              <a:avLst/>
              <a:gdLst/>
              <a:ahLst/>
              <a:cxnLst/>
              <a:rect l="0" t="0" r="0" b="0"/>
              <a:pathLst>
                <a:path w="68962" h="146813">
                  <a:moveTo>
                    <a:pt x="5461" y="146812"/>
                  </a:moveTo>
                  <a:lnTo>
                    <a:pt x="0" y="143764"/>
                  </a:lnTo>
                  <a:lnTo>
                    <a:pt x="61976" y="762"/>
                  </a:lnTo>
                  <a:lnTo>
                    <a:pt x="64643" y="381"/>
                  </a:lnTo>
                  <a:lnTo>
                    <a:pt x="68961" y="0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8" name="Volný tvar 567"/>
            <p:cNvSpPr/>
            <p:nvPr/>
          </p:nvSpPr>
          <p:spPr>
            <a:xfrm>
              <a:off x="8409492" y="4263274"/>
              <a:ext cx="187103" cy="190538"/>
            </a:xfrm>
            <a:custGeom>
              <a:avLst/>
              <a:gdLst/>
              <a:ahLst/>
              <a:cxnLst/>
              <a:rect l="0" t="0" r="0" b="0"/>
              <a:pathLst>
                <a:path w="187103" h="190538">
                  <a:moveTo>
                    <a:pt x="26583" y="46347"/>
                  </a:moveTo>
                  <a:lnTo>
                    <a:pt x="24538" y="50467"/>
                  </a:lnTo>
                  <a:lnTo>
                    <a:pt x="21471" y="56646"/>
                  </a:lnTo>
                  <a:lnTo>
                    <a:pt x="17381" y="63856"/>
                  </a:lnTo>
                  <a:lnTo>
                    <a:pt x="13292" y="71065"/>
                  </a:lnTo>
                  <a:lnTo>
                    <a:pt x="9202" y="79305"/>
                  </a:lnTo>
                  <a:lnTo>
                    <a:pt x="5112" y="86514"/>
                  </a:lnTo>
                  <a:lnTo>
                    <a:pt x="2045" y="92694"/>
                  </a:lnTo>
                  <a:lnTo>
                    <a:pt x="1023" y="96814"/>
                  </a:lnTo>
                  <a:lnTo>
                    <a:pt x="0" y="102993"/>
                  </a:lnTo>
                  <a:lnTo>
                    <a:pt x="0" y="109173"/>
                  </a:lnTo>
                  <a:lnTo>
                    <a:pt x="1023" y="115353"/>
                  </a:lnTo>
                  <a:lnTo>
                    <a:pt x="3067" y="120502"/>
                  </a:lnTo>
                  <a:lnTo>
                    <a:pt x="8179" y="128742"/>
                  </a:lnTo>
                  <a:lnTo>
                    <a:pt x="16359" y="136981"/>
                  </a:lnTo>
                  <a:lnTo>
                    <a:pt x="26583" y="143161"/>
                  </a:lnTo>
                  <a:lnTo>
                    <a:pt x="37830" y="149340"/>
                  </a:lnTo>
                  <a:lnTo>
                    <a:pt x="64412" y="162729"/>
                  </a:lnTo>
                  <a:lnTo>
                    <a:pt x="87928" y="176119"/>
                  </a:lnTo>
                  <a:lnTo>
                    <a:pt x="100196" y="182298"/>
                  </a:lnTo>
                  <a:lnTo>
                    <a:pt x="110421" y="187448"/>
                  </a:lnTo>
                  <a:lnTo>
                    <a:pt x="121667" y="190537"/>
                  </a:lnTo>
                  <a:lnTo>
                    <a:pt x="130869" y="190537"/>
                  </a:lnTo>
                  <a:lnTo>
                    <a:pt x="141093" y="187448"/>
                  </a:lnTo>
                  <a:lnTo>
                    <a:pt x="150295" y="179208"/>
                  </a:lnTo>
                  <a:lnTo>
                    <a:pt x="153362" y="175088"/>
                  </a:lnTo>
                  <a:lnTo>
                    <a:pt x="156429" y="168909"/>
                  </a:lnTo>
                  <a:lnTo>
                    <a:pt x="160519" y="161699"/>
                  </a:lnTo>
                  <a:lnTo>
                    <a:pt x="165631" y="152430"/>
                  </a:lnTo>
                  <a:lnTo>
                    <a:pt x="169721" y="143161"/>
                  </a:lnTo>
                  <a:lnTo>
                    <a:pt x="173810" y="135951"/>
                  </a:lnTo>
                  <a:lnTo>
                    <a:pt x="176878" y="128742"/>
                  </a:lnTo>
                  <a:lnTo>
                    <a:pt x="178923" y="124622"/>
                  </a:lnTo>
                  <a:lnTo>
                    <a:pt x="185057" y="108143"/>
                  </a:lnTo>
                  <a:lnTo>
                    <a:pt x="187102" y="91664"/>
                  </a:lnTo>
                  <a:lnTo>
                    <a:pt x="187102" y="75185"/>
                  </a:lnTo>
                  <a:lnTo>
                    <a:pt x="184035" y="58706"/>
                  </a:lnTo>
                  <a:lnTo>
                    <a:pt x="176878" y="44287"/>
                  </a:lnTo>
                  <a:lnTo>
                    <a:pt x="167676" y="29868"/>
                  </a:lnTo>
                  <a:lnTo>
                    <a:pt x="155407" y="18539"/>
                  </a:lnTo>
                  <a:lnTo>
                    <a:pt x="141093" y="9269"/>
                  </a:lnTo>
                  <a:lnTo>
                    <a:pt x="124734" y="3090"/>
                  </a:lnTo>
                  <a:lnTo>
                    <a:pt x="108376" y="0"/>
                  </a:lnTo>
                  <a:lnTo>
                    <a:pt x="92017" y="0"/>
                  </a:lnTo>
                  <a:lnTo>
                    <a:pt x="75658" y="4119"/>
                  </a:lnTo>
                  <a:lnTo>
                    <a:pt x="61345" y="10299"/>
                  </a:lnTo>
                  <a:lnTo>
                    <a:pt x="47031" y="19568"/>
                  </a:lnTo>
                  <a:lnTo>
                    <a:pt x="35785" y="3192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9" name="Volný tvar 568"/>
            <p:cNvSpPr/>
            <p:nvPr/>
          </p:nvSpPr>
          <p:spPr>
            <a:xfrm>
              <a:off x="8404733" y="4307078"/>
              <a:ext cx="170562" cy="171959"/>
            </a:xfrm>
            <a:custGeom>
              <a:avLst/>
              <a:gdLst/>
              <a:ahLst/>
              <a:cxnLst/>
              <a:rect l="0" t="0" r="0" b="0"/>
              <a:pathLst>
                <a:path w="170562" h="171959">
                  <a:moveTo>
                    <a:pt x="68072" y="170180"/>
                  </a:moveTo>
                  <a:lnTo>
                    <a:pt x="52070" y="165227"/>
                  </a:lnTo>
                  <a:lnTo>
                    <a:pt x="37592" y="157353"/>
                  </a:lnTo>
                  <a:lnTo>
                    <a:pt x="25019" y="146812"/>
                  </a:lnTo>
                  <a:lnTo>
                    <a:pt x="14605" y="134112"/>
                  </a:lnTo>
                  <a:lnTo>
                    <a:pt x="6731" y="119380"/>
                  </a:lnTo>
                  <a:lnTo>
                    <a:pt x="1651" y="103251"/>
                  </a:lnTo>
                  <a:lnTo>
                    <a:pt x="0" y="86106"/>
                  </a:lnTo>
                  <a:lnTo>
                    <a:pt x="1651" y="68707"/>
                  </a:lnTo>
                  <a:lnTo>
                    <a:pt x="6731" y="52451"/>
                  </a:lnTo>
                  <a:lnTo>
                    <a:pt x="14605" y="37846"/>
                  </a:lnTo>
                  <a:lnTo>
                    <a:pt x="25019" y="25146"/>
                  </a:lnTo>
                  <a:lnTo>
                    <a:pt x="37592" y="14605"/>
                  </a:lnTo>
                  <a:lnTo>
                    <a:pt x="52070" y="6731"/>
                  </a:lnTo>
                  <a:lnTo>
                    <a:pt x="68072" y="1778"/>
                  </a:lnTo>
                  <a:lnTo>
                    <a:pt x="85344" y="0"/>
                  </a:lnTo>
                  <a:lnTo>
                    <a:pt x="102616" y="1778"/>
                  </a:lnTo>
                  <a:lnTo>
                    <a:pt x="118491" y="6731"/>
                  </a:lnTo>
                  <a:lnTo>
                    <a:pt x="132969" y="14605"/>
                  </a:lnTo>
                  <a:lnTo>
                    <a:pt x="145669" y="25146"/>
                  </a:lnTo>
                  <a:lnTo>
                    <a:pt x="156083" y="37846"/>
                  </a:lnTo>
                  <a:lnTo>
                    <a:pt x="163957" y="52451"/>
                  </a:lnTo>
                  <a:lnTo>
                    <a:pt x="168910" y="68707"/>
                  </a:lnTo>
                  <a:lnTo>
                    <a:pt x="170561" y="86106"/>
                  </a:lnTo>
                  <a:lnTo>
                    <a:pt x="168910" y="103251"/>
                  </a:lnTo>
                  <a:lnTo>
                    <a:pt x="163957" y="119380"/>
                  </a:lnTo>
                  <a:lnTo>
                    <a:pt x="156083" y="134112"/>
                  </a:lnTo>
                  <a:lnTo>
                    <a:pt x="145669" y="146812"/>
                  </a:lnTo>
                  <a:lnTo>
                    <a:pt x="132969" y="157353"/>
                  </a:lnTo>
                  <a:lnTo>
                    <a:pt x="118491" y="165227"/>
                  </a:lnTo>
                  <a:lnTo>
                    <a:pt x="102616" y="170180"/>
                  </a:lnTo>
                  <a:lnTo>
                    <a:pt x="85344" y="171958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0" name="Volný tvar 569"/>
            <p:cNvSpPr/>
            <p:nvPr/>
          </p:nvSpPr>
          <p:spPr>
            <a:xfrm>
              <a:off x="8404383" y="4306533"/>
              <a:ext cx="170742" cy="171999"/>
            </a:xfrm>
            <a:custGeom>
              <a:avLst/>
              <a:gdLst/>
              <a:ahLst/>
              <a:cxnLst/>
              <a:rect l="0" t="0" r="0" b="0"/>
              <a:pathLst>
                <a:path w="170742" h="171999">
                  <a:moveTo>
                    <a:pt x="0" y="86514"/>
                  </a:moveTo>
                  <a:lnTo>
                    <a:pt x="2045" y="104023"/>
                  </a:lnTo>
                  <a:lnTo>
                    <a:pt x="7157" y="120501"/>
                  </a:lnTo>
                  <a:lnTo>
                    <a:pt x="14314" y="134920"/>
                  </a:lnTo>
                  <a:lnTo>
                    <a:pt x="25560" y="147279"/>
                  </a:lnTo>
                  <a:lnTo>
                    <a:pt x="37829" y="157579"/>
                  </a:lnTo>
                  <a:lnTo>
                    <a:pt x="52143" y="165818"/>
                  </a:lnTo>
                  <a:lnTo>
                    <a:pt x="68501" y="170968"/>
                  </a:lnTo>
                  <a:lnTo>
                    <a:pt x="85882" y="171998"/>
                  </a:lnTo>
                  <a:lnTo>
                    <a:pt x="103263" y="170968"/>
                  </a:lnTo>
                  <a:lnTo>
                    <a:pt x="118598" y="165818"/>
                  </a:lnTo>
                  <a:lnTo>
                    <a:pt x="133935" y="157579"/>
                  </a:lnTo>
                  <a:lnTo>
                    <a:pt x="146204" y="147279"/>
                  </a:lnTo>
                  <a:lnTo>
                    <a:pt x="156427" y="134920"/>
                  </a:lnTo>
                  <a:lnTo>
                    <a:pt x="164606" y="120501"/>
                  </a:lnTo>
                  <a:lnTo>
                    <a:pt x="169718" y="104023"/>
                  </a:lnTo>
                  <a:lnTo>
                    <a:pt x="170741" y="86514"/>
                  </a:lnTo>
                  <a:lnTo>
                    <a:pt x="169718" y="69005"/>
                  </a:lnTo>
                  <a:lnTo>
                    <a:pt x="164606" y="53556"/>
                  </a:lnTo>
                  <a:lnTo>
                    <a:pt x="156427" y="38107"/>
                  </a:lnTo>
                  <a:lnTo>
                    <a:pt x="146204" y="25748"/>
                  </a:lnTo>
                  <a:lnTo>
                    <a:pt x="133935" y="15449"/>
                  </a:lnTo>
                  <a:lnTo>
                    <a:pt x="118598" y="7210"/>
                  </a:lnTo>
                  <a:lnTo>
                    <a:pt x="103263" y="2060"/>
                  </a:lnTo>
                  <a:lnTo>
                    <a:pt x="85882" y="0"/>
                  </a:lnTo>
                  <a:lnTo>
                    <a:pt x="68501" y="2060"/>
                  </a:lnTo>
                  <a:lnTo>
                    <a:pt x="52143" y="7210"/>
                  </a:lnTo>
                  <a:lnTo>
                    <a:pt x="37829" y="15449"/>
                  </a:lnTo>
                  <a:lnTo>
                    <a:pt x="25560" y="25748"/>
                  </a:lnTo>
                  <a:lnTo>
                    <a:pt x="14314" y="38107"/>
                  </a:lnTo>
                  <a:lnTo>
                    <a:pt x="7157" y="53556"/>
                  </a:lnTo>
                  <a:lnTo>
                    <a:pt x="2045" y="6900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1" name="Volný tvar 570"/>
            <p:cNvSpPr/>
            <p:nvPr/>
          </p:nvSpPr>
          <p:spPr>
            <a:xfrm>
              <a:off x="8457057" y="4362196"/>
              <a:ext cx="66422" cy="45721"/>
            </a:xfrm>
            <a:custGeom>
              <a:avLst/>
              <a:gdLst/>
              <a:ahLst/>
              <a:cxnLst/>
              <a:rect l="0" t="0" r="0" b="0"/>
              <a:pathLst>
                <a:path w="66422" h="45721">
                  <a:moveTo>
                    <a:pt x="9652" y="0"/>
                  </a:moveTo>
                  <a:lnTo>
                    <a:pt x="61595" y="11430"/>
                  </a:lnTo>
                  <a:lnTo>
                    <a:pt x="66421" y="45720"/>
                  </a:lnTo>
                  <a:lnTo>
                    <a:pt x="0" y="24511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2" name="Volný tvar 571"/>
            <p:cNvSpPr/>
            <p:nvPr/>
          </p:nvSpPr>
          <p:spPr>
            <a:xfrm>
              <a:off x="8456523" y="4362147"/>
              <a:ext cx="66455" cy="45313"/>
            </a:xfrm>
            <a:custGeom>
              <a:avLst/>
              <a:gdLst/>
              <a:ahLst/>
              <a:cxnLst/>
              <a:rect l="0" t="0" r="0" b="0"/>
              <a:pathLst>
                <a:path w="66455" h="45313">
                  <a:moveTo>
                    <a:pt x="0" y="24716"/>
                  </a:moveTo>
                  <a:lnTo>
                    <a:pt x="66454" y="45312"/>
                  </a:lnTo>
                  <a:lnTo>
                    <a:pt x="62364" y="11328"/>
                  </a:lnTo>
                  <a:lnTo>
                    <a:pt x="10223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3" name="Volný tvar 572"/>
            <p:cNvSpPr/>
            <p:nvPr/>
          </p:nvSpPr>
          <p:spPr>
            <a:xfrm>
              <a:off x="7952613" y="4492625"/>
              <a:ext cx="588011" cy="1386841"/>
            </a:xfrm>
            <a:custGeom>
              <a:avLst/>
              <a:gdLst/>
              <a:ahLst/>
              <a:cxnLst/>
              <a:rect l="0" t="0" r="0" b="0"/>
              <a:pathLst>
                <a:path w="588011" h="1386841">
                  <a:moveTo>
                    <a:pt x="0" y="1386840"/>
                  </a:moveTo>
                  <a:lnTo>
                    <a:pt x="85217" y="1311148"/>
                  </a:lnTo>
                  <a:lnTo>
                    <a:pt x="271780" y="915035"/>
                  </a:lnTo>
                  <a:lnTo>
                    <a:pt x="587756" y="0"/>
                  </a:lnTo>
                  <a:lnTo>
                    <a:pt x="588010" y="66294"/>
                  </a:lnTo>
                  <a:lnTo>
                    <a:pt x="276860" y="1002030"/>
                  </a:lnTo>
                  <a:lnTo>
                    <a:pt x="257048" y="1046480"/>
                  </a:lnTo>
                  <a:lnTo>
                    <a:pt x="237871" y="1087374"/>
                  </a:lnTo>
                  <a:lnTo>
                    <a:pt x="219329" y="1125474"/>
                  </a:lnTo>
                  <a:lnTo>
                    <a:pt x="201295" y="1160272"/>
                  </a:lnTo>
                  <a:lnTo>
                    <a:pt x="183769" y="1192276"/>
                  </a:lnTo>
                  <a:lnTo>
                    <a:pt x="166497" y="1221359"/>
                  </a:lnTo>
                  <a:lnTo>
                    <a:pt x="149733" y="1247902"/>
                  </a:lnTo>
                  <a:lnTo>
                    <a:pt x="133096" y="1271778"/>
                  </a:lnTo>
                  <a:lnTo>
                    <a:pt x="116713" y="1293241"/>
                  </a:lnTo>
                  <a:lnTo>
                    <a:pt x="100330" y="1312545"/>
                  </a:lnTo>
                  <a:lnTo>
                    <a:pt x="84074" y="1329563"/>
                  </a:lnTo>
                  <a:lnTo>
                    <a:pt x="67691" y="1344549"/>
                  </a:lnTo>
                  <a:lnTo>
                    <a:pt x="51054" y="1357630"/>
                  </a:lnTo>
                  <a:lnTo>
                    <a:pt x="34290" y="1369060"/>
                  </a:lnTo>
                  <a:lnTo>
                    <a:pt x="17399" y="1378712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4" name="Volný tvar 573"/>
            <p:cNvSpPr/>
            <p:nvPr/>
          </p:nvSpPr>
          <p:spPr>
            <a:xfrm>
              <a:off x="7952483" y="4492948"/>
              <a:ext cx="587871" cy="1386291"/>
            </a:xfrm>
            <a:custGeom>
              <a:avLst/>
              <a:gdLst/>
              <a:ahLst/>
              <a:cxnLst/>
              <a:rect l="0" t="0" r="0" b="0"/>
              <a:pathLst>
                <a:path w="587871" h="1386291">
                  <a:moveTo>
                    <a:pt x="0" y="1386290"/>
                  </a:moveTo>
                  <a:lnTo>
                    <a:pt x="85880" y="1311105"/>
                  </a:lnTo>
                  <a:lnTo>
                    <a:pt x="271954" y="914580"/>
                  </a:lnTo>
                  <a:lnTo>
                    <a:pt x="587870" y="0"/>
                  </a:lnTo>
                  <a:lnTo>
                    <a:pt x="587870" y="65916"/>
                  </a:lnTo>
                  <a:lnTo>
                    <a:pt x="277066" y="1001095"/>
                  </a:lnTo>
                  <a:lnTo>
                    <a:pt x="257641" y="1046412"/>
                  </a:lnTo>
                  <a:lnTo>
                    <a:pt x="238215" y="1087609"/>
                  </a:lnTo>
                  <a:lnTo>
                    <a:pt x="219812" y="1125717"/>
                  </a:lnTo>
                  <a:lnTo>
                    <a:pt x="201409" y="1159705"/>
                  </a:lnTo>
                  <a:lnTo>
                    <a:pt x="184029" y="1191632"/>
                  </a:lnTo>
                  <a:lnTo>
                    <a:pt x="166649" y="1221500"/>
                  </a:lnTo>
                  <a:lnTo>
                    <a:pt x="150290" y="1247249"/>
                  </a:lnTo>
                  <a:lnTo>
                    <a:pt x="132910" y="1270937"/>
                  </a:lnTo>
                  <a:lnTo>
                    <a:pt x="116552" y="1292566"/>
                  </a:lnTo>
                  <a:lnTo>
                    <a:pt x="100194" y="1312134"/>
                  </a:lnTo>
                  <a:lnTo>
                    <a:pt x="83835" y="1329643"/>
                  </a:lnTo>
                  <a:lnTo>
                    <a:pt x="67477" y="1344062"/>
                  </a:lnTo>
                  <a:lnTo>
                    <a:pt x="51119" y="1357451"/>
                  </a:lnTo>
                  <a:lnTo>
                    <a:pt x="34760" y="1368781"/>
                  </a:lnTo>
                  <a:lnTo>
                    <a:pt x="17380" y="13780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5" name="Volný tvar 574"/>
            <p:cNvSpPr/>
            <p:nvPr/>
          </p:nvSpPr>
          <p:spPr>
            <a:xfrm>
              <a:off x="7823073" y="4374769"/>
              <a:ext cx="717297" cy="1429005"/>
            </a:xfrm>
            <a:custGeom>
              <a:avLst/>
              <a:gdLst/>
              <a:ahLst/>
              <a:cxnLst/>
              <a:rect l="0" t="0" r="0" b="0"/>
              <a:pathLst>
                <a:path w="717297" h="1429005">
                  <a:moveTo>
                    <a:pt x="6858" y="1382776"/>
                  </a:moveTo>
                  <a:lnTo>
                    <a:pt x="131953" y="997966"/>
                  </a:lnTo>
                  <a:lnTo>
                    <a:pt x="540766" y="89916"/>
                  </a:lnTo>
                  <a:lnTo>
                    <a:pt x="653542" y="0"/>
                  </a:lnTo>
                  <a:lnTo>
                    <a:pt x="686943" y="9271"/>
                  </a:lnTo>
                  <a:lnTo>
                    <a:pt x="717296" y="117856"/>
                  </a:lnTo>
                  <a:lnTo>
                    <a:pt x="401320" y="1036066"/>
                  </a:lnTo>
                  <a:lnTo>
                    <a:pt x="245364" y="1382776"/>
                  </a:lnTo>
                  <a:lnTo>
                    <a:pt x="214757" y="1429004"/>
                  </a:lnTo>
                  <a:lnTo>
                    <a:pt x="0" y="1429004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6" name="Volný tvar 575"/>
            <p:cNvSpPr/>
            <p:nvPr/>
          </p:nvSpPr>
          <p:spPr>
            <a:xfrm>
              <a:off x="7823073" y="5803773"/>
              <a:ext cx="215774" cy="81027"/>
            </a:xfrm>
            <a:custGeom>
              <a:avLst/>
              <a:gdLst/>
              <a:ahLst/>
              <a:cxnLst/>
              <a:rect l="0" t="0" r="0" b="0"/>
              <a:pathLst>
                <a:path w="215774" h="81027">
                  <a:moveTo>
                    <a:pt x="0" y="0"/>
                  </a:moveTo>
                  <a:lnTo>
                    <a:pt x="215773" y="762"/>
                  </a:lnTo>
                  <a:lnTo>
                    <a:pt x="212979" y="22352"/>
                  </a:lnTo>
                  <a:lnTo>
                    <a:pt x="198247" y="39878"/>
                  </a:lnTo>
                  <a:lnTo>
                    <a:pt x="183007" y="53975"/>
                  </a:lnTo>
                  <a:lnTo>
                    <a:pt x="167259" y="64897"/>
                  </a:lnTo>
                  <a:lnTo>
                    <a:pt x="151257" y="72771"/>
                  </a:lnTo>
                  <a:lnTo>
                    <a:pt x="135255" y="78105"/>
                  </a:lnTo>
                  <a:lnTo>
                    <a:pt x="119253" y="80772"/>
                  </a:lnTo>
                  <a:lnTo>
                    <a:pt x="103505" y="81026"/>
                  </a:lnTo>
                  <a:lnTo>
                    <a:pt x="88265" y="79375"/>
                  </a:lnTo>
                  <a:lnTo>
                    <a:pt x="73787" y="75946"/>
                  </a:lnTo>
                  <a:lnTo>
                    <a:pt x="59944" y="70993"/>
                  </a:lnTo>
                  <a:lnTo>
                    <a:pt x="47117" y="64643"/>
                  </a:lnTo>
                  <a:lnTo>
                    <a:pt x="35306" y="57150"/>
                  </a:lnTo>
                  <a:lnTo>
                    <a:pt x="24892" y="48641"/>
                  </a:lnTo>
                  <a:lnTo>
                    <a:pt x="16002" y="39751"/>
                  </a:lnTo>
                  <a:lnTo>
                    <a:pt x="8763" y="30353"/>
                  </a:lnTo>
                  <a:lnTo>
                    <a:pt x="3429" y="20701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7" name="Volný tvar 576"/>
            <p:cNvSpPr/>
            <p:nvPr/>
          </p:nvSpPr>
          <p:spPr>
            <a:xfrm>
              <a:off x="7822641" y="5804049"/>
              <a:ext cx="215725" cy="80339"/>
            </a:xfrm>
            <a:custGeom>
              <a:avLst/>
              <a:gdLst/>
              <a:ahLst/>
              <a:cxnLst/>
              <a:rect l="0" t="0" r="0" b="0"/>
              <a:pathLst>
                <a:path w="215725" h="80339">
                  <a:moveTo>
                    <a:pt x="0" y="0"/>
                  </a:moveTo>
                  <a:lnTo>
                    <a:pt x="215724" y="1030"/>
                  </a:lnTo>
                  <a:lnTo>
                    <a:pt x="213679" y="21630"/>
                  </a:lnTo>
                  <a:lnTo>
                    <a:pt x="198344" y="39139"/>
                  </a:lnTo>
                  <a:lnTo>
                    <a:pt x="183008" y="53559"/>
                  </a:lnTo>
                  <a:lnTo>
                    <a:pt x="167672" y="64888"/>
                  </a:lnTo>
                  <a:lnTo>
                    <a:pt x="151313" y="73128"/>
                  </a:lnTo>
                  <a:lnTo>
                    <a:pt x="135978" y="77248"/>
                  </a:lnTo>
                  <a:lnTo>
                    <a:pt x="119620" y="80338"/>
                  </a:lnTo>
                  <a:lnTo>
                    <a:pt x="104284" y="80338"/>
                  </a:lnTo>
                  <a:lnTo>
                    <a:pt x="88948" y="79307"/>
                  </a:lnTo>
                  <a:lnTo>
                    <a:pt x="74634" y="76218"/>
                  </a:lnTo>
                  <a:lnTo>
                    <a:pt x="60321" y="70038"/>
                  </a:lnTo>
                  <a:lnTo>
                    <a:pt x="48052" y="63858"/>
                  </a:lnTo>
                  <a:lnTo>
                    <a:pt x="35784" y="56648"/>
                  </a:lnTo>
                  <a:lnTo>
                    <a:pt x="25560" y="48409"/>
                  </a:lnTo>
                  <a:lnTo>
                    <a:pt x="16358" y="39139"/>
                  </a:lnTo>
                  <a:lnTo>
                    <a:pt x="9202" y="29869"/>
                  </a:lnTo>
                  <a:lnTo>
                    <a:pt x="4090" y="2059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8" name="Volný tvar 577"/>
            <p:cNvSpPr/>
            <p:nvPr/>
          </p:nvSpPr>
          <p:spPr>
            <a:xfrm>
              <a:off x="8284718" y="4499737"/>
              <a:ext cx="229363" cy="140971"/>
            </a:xfrm>
            <a:custGeom>
              <a:avLst/>
              <a:gdLst/>
              <a:ahLst/>
              <a:cxnLst/>
              <a:rect l="0" t="0" r="0" b="0"/>
              <a:pathLst>
                <a:path w="229363" h="140971">
                  <a:moveTo>
                    <a:pt x="63119" y="0"/>
                  </a:moveTo>
                  <a:lnTo>
                    <a:pt x="229362" y="74422"/>
                  </a:lnTo>
                  <a:lnTo>
                    <a:pt x="222377" y="88392"/>
                  </a:lnTo>
                  <a:lnTo>
                    <a:pt x="0" y="140970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9" name="Volný tvar 578"/>
            <p:cNvSpPr/>
            <p:nvPr/>
          </p:nvSpPr>
          <p:spPr>
            <a:xfrm>
              <a:off x="7830312" y="4586478"/>
              <a:ext cx="678181" cy="1172465"/>
            </a:xfrm>
            <a:custGeom>
              <a:avLst/>
              <a:gdLst/>
              <a:ahLst/>
              <a:cxnLst/>
              <a:rect l="0" t="0" r="0" b="0"/>
              <a:pathLst>
                <a:path w="678181" h="1172465">
                  <a:moveTo>
                    <a:pt x="0" y="1172464"/>
                  </a:moveTo>
                  <a:lnTo>
                    <a:pt x="434975" y="97536"/>
                  </a:lnTo>
                  <a:lnTo>
                    <a:pt x="459105" y="43307"/>
                  </a:lnTo>
                  <a:lnTo>
                    <a:pt x="678180" y="0"/>
                  </a:lnTo>
                  <a:lnTo>
                    <a:pt x="609600" y="198755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0" name="Volný tvar 579"/>
            <p:cNvSpPr/>
            <p:nvPr/>
          </p:nvSpPr>
          <p:spPr>
            <a:xfrm>
              <a:off x="7830058" y="5685536"/>
              <a:ext cx="142114" cy="73661"/>
            </a:xfrm>
            <a:custGeom>
              <a:avLst/>
              <a:gdLst/>
              <a:ahLst/>
              <a:cxnLst/>
              <a:rect l="0" t="0" r="0" b="0"/>
              <a:pathLst>
                <a:path w="142114" h="73661">
                  <a:moveTo>
                    <a:pt x="0" y="73025"/>
                  </a:moveTo>
                  <a:lnTo>
                    <a:pt x="1524" y="63373"/>
                  </a:lnTo>
                  <a:lnTo>
                    <a:pt x="4318" y="49657"/>
                  </a:lnTo>
                  <a:lnTo>
                    <a:pt x="7747" y="35052"/>
                  </a:lnTo>
                  <a:lnTo>
                    <a:pt x="15748" y="3937"/>
                  </a:lnTo>
                  <a:lnTo>
                    <a:pt x="16764" y="0"/>
                  </a:lnTo>
                  <a:lnTo>
                    <a:pt x="142113" y="72644"/>
                  </a:lnTo>
                  <a:lnTo>
                    <a:pt x="889" y="73660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1" name="Volný tvar 580"/>
            <p:cNvSpPr/>
            <p:nvPr/>
          </p:nvSpPr>
          <p:spPr>
            <a:xfrm>
              <a:off x="7846822" y="5615051"/>
              <a:ext cx="231776" cy="143130"/>
            </a:xfrm>
            <a:custGeom>
              <a:avLst/>
              <a:gdLst/>
              <a:ahLst/>
              <a:cxnLst/>
              <a:rect l="0" t="0" r="0" b="0"/>
              <a:pathLst>
                <a:path w="231776" h="143130">
                  <a:moveTo>
                    <a:pt x="125349" y="143129"/>
                  </a:moveTo>
                  <a:lnTo>
                    <a:pt x="0" y="70485"/>
                  </a:lnTo>
                  <a:lnTo>
                    <a:pt x="6604" y="47752"/>
                  </a:lnTo>
                  <a:lnTo>
                    <a:pt x="15240" y="20066"/>
                  </a:lnTo>
                  <a:lnTo>
                    <a:pt x="21590" y="0"/>
                  </a:lnTo>
                  <a:lnTo>
                    <a:pt x="231775" y="121793"/>
                  </a:lnTo>
                  <a:lnTo>
                    <a:pt x="228346" y="127762"/>
                  </a:lnTo>
                  <a:lnTo>
                    <a:pt x="219964" y="142494"/>
                  </a:lnTo>
                  <a:close/>
                </a:path>
              </a:pathLst>
            </a:custGeom>
            <a:solidFill>
              <a:srgbClr val="7C7C7C"/>
            </a:solidFill>
            <a:ln w="0" cap="flat" cmpd="sng" algn="ctr">
              <a:solidFill>
                <a:srgbClr val="7C7C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2" name="Volný tvar 581"/>
            <p:cNvSpPr/>
            <p:nvPr/>
          </p:nvSpPr>
          <p:spPr>
            <a:xfrm>
              <a:off x="7868412" y="5545709"/>
              <a:ext cx="242317" cy="191136"/>
            </a:xfrm>
            <a:custGeom>
              <a:avLst/>
              <a:gdLst/>
              <a:ahLst/>
              <a:cxnLst/>
              <a:rect l="0" t="0" r="0" b="0"/>
              <a:pathLst>
                <a:path w="242317" h="191136">
                  <a:moveTo>
                    <a:pt x="210058" y="191135"/>
                  </a:moveTo>
                  <a:lnTo>
                    <a:pt x="0" y="69342"/>
                  </a:lnTo>
                  <a:lnTo>
                    <a:pt x="2667" y="60960"/>
                  </a:lnTo>
                  <a:lnTo>
                    <a:pt x="22225" y="3429"/>
                  </a:lnTo>
                  <a:lnTo>
                    <a:pt x="23495" y="0"/>
                  </a:lnTo>
                  <a:lnTo>
                    <a:pt x="242316" y="126873"/>
                  </a:lnTo>
                  <a:lnTo>
                    <a:pt x="236855" y="138303"/>
                  </a:lnTo>
                  <a:lnTo>
                    <a:pt x="223520" y="165100"/>
                  </a:lnTo>
                  <a:lnTo>
                    <a:pt x="211328" y="188722"/>
                  </a:lnTo>
                  <a:close/>
                </a:path>
              </a:pathLst>
            </a:custGeom>
            <a:solidFill>
              <a:srgbClr val="797979"/>
            </a:solidFill>
            <a:ln w="0" cap="flat" cmpd="sng" algn="ctr">
              <a:solidFill>
                <a:srgbClr val="7979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3" name="Volný tvar 582"/>
            <p:cNvSpPr/>
            <p:nvPr/>
          </p:nvSpPr>
          <p:spPr>
            <a:xfrm>
              <a:off x="7891907" y="5477129"/>
              <a:ext cx="248794" cy="195454"/>
            </a:xfrm>
            <a:custGeom>
              <a:avLst/>
              <a:gdLst/>
              <a:ahLst/>
              <a:cxnLst/>
              <a:rect l="0" t="0" r="0" b="0"/>
              <a:pathLst>
                <a:path w="248794" h="195454">
                  <a:moveTo>
                    <a:pt x="218821" y="195453"/>
                  </a:moveTo>
                  <a:lnTo>
                    <a:pt x="0" y="68580"/>
                  </a:lnTo>
                  <a:lnTo>
                    <a:pt x="8890" y="43561"/>
                  </a:lnTo>
                  <a:lnTo>
                    <a:pt x="18923" y="16002"/>
                  </a:lnTo>
                  <a:lnTo>
                    <a:pt x="24765" y="0"/>
                  </a:lnTo>
                  <a:lnTo>
                    <a:pt x="248793" y="129921"/>
                  </a:lnTo>
                  <a:lnTo>
                    <a:pt x="247396" y="133096"/>
                  </a:lnTo>
                  <a:lnTo>
                    <a:pt x="235839" y="158877"/>
                  </a:lnTo>
                  <a:lnTo>
                    <a:pt x="224282" y="183515"/>
                  </a:lnTo>
                  <a:close/>
                </a:path>
              </a:pathLst>
            </a:custGeom>
            <a:solidFill>
              <a:srgbClr val="767676"/>
            </a:solidFill>
            <a:ln w="0" cap="flat" cmpd="sng" algn="ctr">
              <a:solidFill>
                <a:srgbClr val="76767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4" name="Volný tvar 583"/>
            <p:cNvSpPr/>
            <p:nvPr/>
          </p:nvSpPr>
          <p:spPr>
            <a:xfrm>
              <a:off x="7916672" y="5409057"/>
              <a:ext cx="252858" cy="197994"/>
            </a:xfrm>
            <a:custGeom>
              <a:avLst/>
              <a:gdLst/>
              <a:ahLst/>
              <a:cxnLst/>
              <a:rect l="0" t="0" r="0" b="0"/>
              <a:pathLst>
                <a:path w="252858" h="197994">
                  <a:moveTo>
                    <a:pt x="224028" y="197993"/>
                  </a:moveTo>
                  <a:lnTo>
                    <a:pt x="0" y="68072"/>
                  </a:lnTo>
                  <a:lnTo>
                    <a:pt x="3937" y="57531"/>
                  </a:lnTo>
                  <a:lnTo>
                    <a:pt x="13208" y="32766"/>
                  </a:lnTo>
                  <a:lnTo>
                    <a:pt x="21971" y="9652"/>
                  </a:lnTo>
                  <a:lnTo>
                    <a:pt x="25527" y="0"/>
                  </a:lnTo>
                  <a:lnTo>
                    <a:pt x="252857" y="131699"/>
                  </a:lnTo>
                  <a:lnTo>
                    <a:pt x="234315" y="174752"/>
                  </a:lnTo>
                  <a:close/>
                </a:path>
              </a:pathLst>
            </a:custGeom>
            <a:solidFill>
              <a:srgbClr val="737373"/>
            </a:solidFill>
            <a:ln w="0" cap="flat" cmpd="sng" algn="ctr">
              <a:solidFill>
                <a:srgbClr val="7373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5" name="Volný tvar 584"/>
            <p:cNvSpPr/>
            <p:nvPr/>
          </p:nvSpPr>
          <p:spPr>
            <a:xfrm>
              <a:off x="7942326" y="5341874"/>
              <a:ext cx="255271" cy="198883"/>
            </a:xfrm>
            <a:custGeom>
              <a:avLst/>
              <a:gdLst/>
              <a:ahLst/>
              <a:cxnLst/>
              <a:rect l="0" t="0" r="0" b="0"/>
              <a:pathLst>
                <a:path w="255271" h="198883">
                  <a:moveTo>
                    <a:pt x="227203" y="198882"/>
                  </a:moveTo>
                  <a:lnTo>
                    <a:pt x="0" y="67056"/>
                  </a:lnTo>
                  <a:lnTo>
                    <a:pt x="381" y="66040"/>
                  </a:lnTo>
                  <a:lnTo>
                    <a:pt x="5207" y="53340"/>
                  </a:lnTo>
                  <a:lnTo>
                    <a:pt x="9525" y="41910"/>
                  </a:lnTo>
                  <a:lnTo>
                    <a:pt x="13462" y="31496"/>
                  </a:lnTo>
                  <a:lnTo>
                    <a:pt x="17018" y="22352"/>
                  </a:lnTo>
                  <a:lnTo>
                    <a:pt x="26924" y="0"/>
                  </a:lnTo>
                  <a:lnTo>
                    <a:pt x="255270" y="132207"/>
                  </a:lnTo>
                  <a:lnTo>
                    <a:pt x="253746" y="136144"/>
                  </a:lnTo>
                  <a:lnTo>
                    <a:pt x="231775" y="188468"/>
                  </a:lnTo>
                  <a:close/>
                </a:path>
              </a:pathLst>
            </a:custGeom>
            <a:solidFill>
              <a:srgbClr val="707070"/>
            </a:solidFill>
            <a:ln w="0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6" name="Volný tvar 585"/>
            <p:cNvSpPr/>
            <p:nvPr/>
          </p:nvSpPr>
          <p:spPr>
            <a:xfrm>
              <a:off x="7969250" y="5275961"/>
              <a:ext cx="255398" cy="198121"/>
            </a:xfrm>
            <a:custGeom>
              <a:avLst/>
              <a:gdLst/>
              <a:ahLst/>
              <a:cxnLst/>
              <a:rect l="0" t="0" r="0" b="0"/>
              <a:pathLst>
                <a:path w="255398" h="198121">
                  <a:moveTo>
                    <a:pt x="228346" y="198120"/>
                  </a:moveTo>
                  <a:lnTo>
                    <a:pt x="0" y="65913"/>
                  </a:lnTo>
                  <a:lnTo>
                    <a:pt x="29591" y="0"/>
                  </a:lnTo>
                  <a:lnTo>
                    <a:pt x="255397" y="130810"/>
                  </a:lnTo>
                  <a:lnTo>
                    <a:pt x="254889" y="132334"/>
                  </a:lnTo>
                  <a:lnTo>
                    <a:pt x="246253" y="154051"/>
                  </a:lnTo>
                  <a:lnTo>
                    <a:pt x="236728" y="177419"/>
                  </a:lnTo>
                  <a:close/>
                </a:path>
              </a:pathLst>
            </a:custGeom>
            <a:solidFill>
              <a:srgbClr val="6D6D6D"/>
            </a:solidFill>
            <a:ln w="0" cap="flat" cmpd="sng" algn="ctr">
              <a:solidFill>
                <a:srgbClr val="6D6D6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7" name="Volný tvar 586"/>
            <p:cNvSpPr/>
            <p:nvPr/>
          </p:nvSpPr>
          <p:spPr>
            <a:xfrm>
              <a:off x="7998841" y="5210175"/>
              <a:ext cx="250318" cy="196597"/>
            </a:xfrm>
            <a:custGeom>
              <a:avLst/>
              <a:gdLst/>
              <a:ahLst/>
              <a:cxnLst/>
              <a:rect l="0" t="0" r="0" b="0"/>
              <a:pathLst>
                <a:path w="250318" h="196597">
                  <a:moveTo>
                    <a:pt x="225806" y="196596"/>
                  </a:moveTo>
                  <a:lnTo>
                    <a:pt x="0" y="65786"/>
                  </a:lnTo>
                  <a:lnTo>
                    <a:pt x="29591" y="0"/>
                  </a:lnTo>
                  <a:lnTo>
                    <a:pt x="250317" y="127889"/>
                  </a:lnTo>
                  <a:lnTo>
                    <a:pt x="232918" y="178308"/>
                  </a:lnTo>
                  <a:lnTo>
                    <a:pt x="229235" y="187833"/>
                  </a:lnTo>
                  <a:close/>
                </a:path>
              </a:pathLst>
            </a:custGeom>
            <a:solidFill>
              <a:srgbClr val="6A6A6A"/>
            </a:solidFill>
            <a:ln w="0" cap="flat" cmpd="sng" algn="ctr">
              <a:solidFill>
                <a:srgbClr val="6A6A6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8" name="Volný tvar 587"/>
            <p:cNvSpPr/>
            <p:nvPr/>
          </p:nvSpPr>
          <p:spPr>
            <a:xfrm>
              <a:off x="8028432" y="5144516"/>
              <a:ext cx="244730" cy="193549"/>
            </a:xfrm>
            <a:custGeom>
              <a:avLst/>
              <a:gdLst/>
              <a:ahLst/>
              <a:cxnLst/>
              <a:rect l="0" t="0" r="0" b="0"/>
              <a:pathLst>
                <a:path w="244730" h="193549">
                  <a:moveTo>
                    <a:pt x="220726" y="193548"/>
                  </a:moveTo>
                  <a:lnTo>
                    <a:pt x="0" y="65659"/>
                  </a:lnTo>
                  <a:lnTo>
                    <a:pt x="29718" y="0"/>
                  </a:lnTo>
                  <a:lnTo>
                    <a:pt x="244729" y="124460"/>
                  </a:lnTo>
                  <a:close/>
                </a:path>
              </a:pathLst>
            </a:custGeom>
            <a:solidFill>
              <a:srgbClr val="676767"/>
            </a:solidFill>
            <a:ln w="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9" name="Volný tvar 588"/>
            <p:cNvSpPr/>
            <p:nvPr/>
          </p:nvSpPr>
          <p:spPr>
            <a:xfrm>
              <a:off x="8058150" y="5078603"/>
              <a:ext cx="238761" cy="190374"/>
            </a:xfrm>
            <a:custGeom>
              <a:avLst/>
              <a:gdLst/>
              <a:ahLst/>
              <a:cxnLst/>
              <a:rect l="0" t="0" r="0" b="0"/>
              <a:pathLst>
                <a:path w="238761" h="190374">
                  <a:moveTo>
                    <a:pt x="215011" y="190373"/>
                  </a:moveTo>
                  <a:lnTo>
                    <a:pt x="0" y="65913"/>
                  </a:lnTo>
                  <a:lnTo>
                    <a:pt x="29464" y="0"/>
                  </a:lnTo>
                  <a:lnTo>
                    <a:pt x="238760" y="121412"/>
                  </a:lnTo>
                  <a:close/>
                </a:path>
              </a:pathLst>
            </a:custGeom>
            <a:solidFill>
              <a:srgbClr val="646464"/>
            </a:solidFill>
            <a:ln w="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0" name="Volný tvar 589"/>
            <p:cNvSpPr/>
            <p:nvPr/>
          </p:nvSpPr>
          <p:spPr>
            <a:xfrm>
              <a:off x="8087614" y="5012817"/>
              <a:ext cx="233173" cy="187199"/>
            </a:xfrm>
            <a:custGeom>
              <a:avLst/>
              <a:gdLst/>
              <a:ahLst/>
              <a:cxnLst/>
              <a:rect l="0" t="0" r="0" b="0"/>
              <a:pathLst>
                <a:path w="233173" h="187199">
                  <a:moveTo>
                    <a:pt x="209296" y="187198"/>
                  </a:moveTo>
                  <a:lnTo>
                    <a:pt x="0" y="65786"/>
                  </a:lnTo>
                  <a:lnTo>
                    <a:pt x="29718" y="0"/>
                  </a:lnTo>
                  <a:lnTo>
                    <a:pt x="233172" y="117983"/>
                  </a:lnTo>
                  <a:close/>
                </a:path>
              </a:pathLst>
            </a:custGeom>
            <a:solidFill>
              <a:srgbClr val="616161"/>
            </a:solidFill>
            <a:ln w="0" cap="flat" cmpd="sng" algn="ctr">
              <a:solidFill>
                <a:srgbClr val="61616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1" name="Volný tvar 590"/>
            <p:cNvSpPr/>
            <p:nvPr/>
          </p:nvSpPr>
          <p:spPr>
            <a:xfrm>
              <a:off x="8117332" y="4947031"/>
              <a:ext cx="227204" cy="183770"/>
            </a:xfrm>
            <a:custGeom>
              <a:avLst/>
              <a:gdLst/>
              <a:ahLst/>
              <a:cxnLst/>
              <a:rect l="0" t="0" r="0" b="0"/>
              <a:pathLst>
                <a:path w="227204" h="183770">
                  <a:moveTo>
                    <a:pt x="203454" y="183769"/>
                  </a:moveTo>
                  <a:lnTo>
                    <a:pt x="0" y="65786"/>
                  </a:lnTo>
                  <a:lnTo>
                    <a:pt x="29591" y="0"/>
                  </a:lnTo>
                  <a:lnTo>
                    <a:pt x="227203" y="114808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2" name="Volný tvar 591"/>
            <p:cNvSpPr/>
            <p:nvPr/>
          </p:nvSpPr>
          <p:spPr>
            <a:xfrm>
              <a:off x="8146923" y="4881245"/>
              <a:ext cx="221616" cy="180595"/>
            </a:xfrm>
            <a:custGeom>
              <a:avLst/>
              <a:gdLst/>
              <a:ahLst/>
              <a:cxnLst/>
              <a:rect l="0" t="0" r="0" b="0"/>
              <a:pathLst>
                <a:path w="221616" h="180595">
                  <a:moveTo>
                    <a:pt x="197612" y="180594"/>
                  </a:moveTo>
                  <a:lnTo>
                    <a:pt x="0" y="65786"/>
                  </a:lnTo>
                  <a:lnTo>
                    <a:pt x="29464" y="0"/>
                  </a:lnTo>
                  <a:lnTo>
                    <a:pt x="221615" y="111379"/>
                  </a:lnTo>
                  <a:close/>
                </a:path>
              </a:pathLst>
            </a:custGeom>
            <a:solidFill>
              <a:srgbClr val="5B5B5B"/>
            </a:solidFill>
            <a:ln w="0" cap="flat" cmpd="sng" algn="ctr">
              <a:solidFill>
                <a:srgbClr val="5B5B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3" name="Volný tvar 592"/>
            <p:cNvSpPr/>
            <p:nvPr/>
          </p:nvSpPr>
          <p:spPr>
            <a:xfrm>
              <a:off x="8176387" y="4815586"/>
              <a:ext cx="215774" cy="177039"/>
            </a:xfrm>
            <a:custGeom>
              <a:avLst/>
              <a:gdLst/>
              <a:ahLst/>
              <a:cxnLst/>
              <a:rect l="0" t="0" r="0" b="0"/>
              <a:pathLst>
                <a:path w="215774" h="177039">
                  <a:moveTo>
                    <a:pt x="192151" y="177038"/>
                  </a:moveTo>
                  <a:lnTo>
                    <a:pt x="0" y="65659"/>
                  </a:lnTo>
                  <a:lnTo>
                    <a:pt x="29591" y="0"/>
                  </a:lnTo>
                  <a:lnTo>
                    <a:pt x="215773" y="107823"/>
                  </a:lnTo>
                  <a:close/>
                </a:path>
              </a:pathLst>
            </a:custGeom>
            <a:solidFill>
              <a:srgbClr val="585858"/>
            </a:solidFill>
            <a:ln w="0" cap="flat" cmpd="sng" algn="ctr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4" name="Volný tvar 593"/>
            <p:cNvSpPr/>
            <p:nvPr/>
          </p:nvSpPr>
          <p:spPr>
            <a:xfrm>
              <a:off x="8205978" y="4749673"/>
              <a:ext cx="210059" cy="173737"/>
            </a:xfrm>
            <a:custGeom>
              <a:avLst/>
              <a:gdLst/>
              <a:ahLst/>
              <a:cxnLst/>
              <a:rect l="0" t="0" r="0" b="0"/>
              <a:pathLst>
                <a:path w="210059" h="173737">
                  <a:moveTo>
                    <a:pt x="186182" y="173736"/>
                  </a:moveTo>
                  <a:lnTo>
                    <a:pt x="0" y="65786"/>
                  </a:lnTo>
                  <a:lnTo>
                    <a:pt x="29591" y="0"/>
                  </a:lnTo>
                  <a:lnTo>
                    <a:pt x="210058" y="104648"/>
                  </a:lnTo>
                  <a:close/>
                </a:path>
              </a:pathLst>
            </a:custGeom>
            <a:solidFill>
              <a:srgbClr val="555555"/>
            </a:solidFill>
            <a:ln w="0" cap="flat" cmpd="sng" algn="ctr">
              <a:solidFill>
                <a:srgbClr val="55555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5" name="Volný tvar 594"/>
            <p:cNvSpPr/>
            <p:nvPr/>
          </p:nvSpPr>
          <p:spPr>
            <a:xfrm>
              <a:off x="8235569" y="4684014"/>
              <a:ext cx="204344" cy="170308"/>
            </a:xfrm>
            <a:custGeom>
              <a:avLst/>
              <a:gdLst/>
              <a:ahLst/>
              <a:cxnLst/>
              <a:rect l="0" t="0" r="0" b="0"/>
              <a:pathLst>
                <a:path w="204344" h="170308">
                  <a:moveTo>
                    <a:pt x="180467" y="170307"/>
                  </a:moveTo>
                  <a:lnTo>
                    <a:pt x="0" y="65659"/>
                  </a:lnTo>
                  <a:lnTo>
                    <a:pt x="29718" y="0"/>
                  </a:lnTo>
                  <a:lnTo>
                    <a:pt x="204343" y="101219"/>
                  </a:lnTo>
                  <a:close/>
                </a:path>
              </a:pathLst>
            </a:custGeom>
            <a:solidFill>
              <a:srgbClr val="525252"/>
            </a:solidFill>
            <a:ln w="0" cap="flat" cmpd="sng" algn="ctr">
              <a:solidFill>
                <a:srgbClr val="5252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6" name="Volný tvar 595"/>
            <p:cNvSpPr/>
            <p:nvPr/>
          </p:nvSpPr>
          <p:spPr>
            <a:xfrm>
              <a:off x="8265287" y="4626102"/>
              <a:ext cx="198375" cy="159132"/>
            </a:xfrm>
            <a:custGeom>
              <a:avLst/>
              <a:gdLst/>
              <a:ahLst/>
              <a:cxnLst/>
              <a:rect l="0" t="0" r="0" b="0"/>
              <a:pathLst>
                <a:path w="198375" h="159132">
                  <a:moveTo>
                    <a:pt x="174625" y="159131"/>
                  </a:moveTo>
                  <a:lnTo>
                    <a:pt x="0" y="57912"/>
                  </a:lnTo>
                  <a:lnTo>
                    <a:pt x="24130" y="3683"/>
                  </a:lnTo>
                  <a:lnTo>
                    <a:pt x="43180" y="0"/>
                  </a:lnTo>
                  <a:lnTo>
                    <a:pt x="198374" y="89916"/>
                  </a:lnTo>
                  <a:close/>
                </a:path>
              </a:pathLst>
            </a:custGeom>
            <a:solidFill>
              <a:srgbClr val="4F4F4F"/>
            </a:solidFill>
            <a:ln w="0" cap="flat" cmpd="sng" algn="ctr">
              <a:solidFill>
                <a:srgbClr val="4F4F4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7" name="Volný tvar 596"/>
            <p:cNvSpPr/>
            <p:nvPr/>
          </p:nvSpPr>
          <p:spPr>
            <a:xfrm>
              <a:off x="8429498" y="4221607"/>
              <a:ext cx="203836" cy="122683"/>
            </a:xfrm>
            <a:custGeom>
              <a:avLst/>
              <a:gdLst/>
              <a:ahLst/>
              <a:cxnLst/>
              <a:rect l="0" t="0" r="0" b="0"/>
              <a:pathLst>
                <a:path w="203836" h="122683">
                  <a:moveTo>
                    <a:pt x="6223" y="39624"/>
                  </a:moveTo>
                  <a:lnTo>
                    <a:pt x="13081" y="30988"/>
                  </a:lnTo>
                  <a:lnTo>
                    <a:pt x="20447" y="23622"/>
                  </a:lnTo>
                  <a:lnTo>
                    <a:pt x="28448" y="17272"/>
                  </a:lnTo>
                  <a:lnTo>
                    <a:pt x="36703" y="12065"/>
                  </a:lnTo>
                  <a:lnTo>
                    <a:pt x="45593" y="7874"/>
                  </a:lnTo>
                  <a:lnTo>
                    <a:pt x="63881" y="2159"/>
                  </a:lnTo>
                  <a:lnTo>
                    <a:pt x="82931" y="0"/>
                  </a:lnTo>
                  <a:lnTo>
                    <a:pt x="102108" y="1143"/>
                  </a:lnTo>
                  <a:lnTo>
                    <a:pt x="121031" y="5080"/>
                  </a:lnTo>
                  <a:lnTo>
                    <a:pt x="139319" y="11811"/>
                  </a:lnTo>
                  <a:lnTo>
                    <a:pt x="156210" y="20701"/>
                  </a:lnTo>
                  <a:lnTo>
                    <a:pt x="171323" y="31750"/>
                  </a:lnTo>
                  <a:lnTo>
                    <a:pt x="184150" y="44577"/>
                  </a:lnTo>
                  <a:lnTo>
                    <a:pt x="194183" y="58547"/>
                  </a:lnTo>
                  <a:lnTo>
                    <a:pt x="200787" y="73787"/>
                  </a:lnTo>
                  <a:lnTo>
                    <a:pt x="203835" y="89789"/>
                  </a:lnTo>
                  <a:lnTo>
                    <a:pt x="202311" y="106172"/>
                  </a:lnTo>
                  <a:lnTo>
                    <a:pt x="199898" y="114427"/>
                  </a:lnTo>
                  <a:lnTo>
                    <a:pt x="196088" y="122682"/>
                  </a:lnTo>
                  <a:lnTo>
                    <a:pt x="193929" y="109220"/>
                  </a:lnTo>
                  <a:lnTo>
                    <a:pt x="189992" y="95885"/>
                  </a:lnTo>
                  <a:lnTo>
                    <a:pt x="185039" y="83312"/>
                  </a:lnTo>
                  <a:lnTo>
                    <a:pt x="179324" y="71501"/>
                  </a:lnTo>
                  <a:lnTo>
                    <a:pt x="173609" y="61595"/>
                  </a:lnTo>
                  <a:lnTo>
                    <a:pt x="168275" y="53340"/>
                  </a:lnTo>
                  <a:lnTo>
                    <a:pt x="163576" y="47371"/>
                  </a:lnTo>
                  <a:lnTo>
                    <a:pt x="160401" y="44196"/>
                  </a:lnTo>
                  <a:lnTo>
                    <a:pt x="143891" y="34163"/>
                  </a:lnTo>
                  <a:lnTo>
                    <a:pt x="128524" y="26543"/>
                  </a:lnTo>
                  <a:lnTo>
                    <a:pt x="114173" y="21082"/>
                  </a:lnTo>
                  <a:lnTo>
                    <a:pt x="100838" y="17780"/>
                  </a:lnTo>
                  <a:lnTo>
                    <a:pt x="88519" y="16256"/>
                  </a:lnTo>
                  <a:lnTo>
                    <a:pt x="77089" y="16383"/>
                  </a:lnTo>
                  <a:lnTo>
                    <a:pt x="66548" y="17526"/>
                  </a:lnTo>
                  <a:lnTo>
                    <a:pt x="56769" y="19939"/>
                  </a:lnTo>
                  <a:lnTo>
                    <a:pt x="47752" y="23368"/>
                  </a:lnTo>
                  <a:lnTo>
                    <a:pt x="39497" y="27178"/>
                  </a:lnTo>
                  <a:lnTo>
                    <a:pt x="24511" y="35687"/>
                  </a:lnTo>
                  <a:lnTo>
                    <a:pt x="11430" y="43688"/>
                  </a:lnTo>
                  <a:lnTo>
                    <a:pt x="0" y="49022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8" name="Volný tvar 597"/>
            <p:cNvSpPr/>
            <p:nvPr/>
          </p:nvSpPr>
          <p:spPr>
            <a:xfrm>
              <a:off x="8531098" y="3761359"/>
              <a:ext cx="172340" cy="448946"/>
            </a:xfrm>
            <a:custGeom>
              <a:avLst/>
              <a:gdLst/>
              <a:ahLst/>
              <a:cxnLst/>
              <a:rect l="0" t="0" r="0" b="0"/>
              <a:pathLst>
                <a:path w="172340" h="448946">
                  <a:moveTo>
                    <a:pt x="172339" y="0"/>
                  </a:moveTo>
                  <a:lnTo>
                    <a:pt x="172212" y="1143"/>
                  </a:lnTo>
                  <a:lnTo>
                    <a:pt x="171450" y="4445"/>
                  </a:lnTo>
                  <a:lnTo>
                    <a:pt x="169672" y="9652"/>
                  </a:lnTo>
                  <a:lnTo>
                    <a:pt x="167513" y="16764"/>
                  </a:lnTo>
                  <a:lnTo>
                    <a:pt x="164592" y="25527"/>
                  </a:lnTo>
                  <a:lnTo>
                    <a:pt x="161036" y="35814"/>
                  </a:lnTo>
                  <a:lnTo>
                    <a:pt x="157099" y="47498"/>
                  </a:lnTo>
                  <a:lnTo>
                    <a:pt x="152527" y="60706"/>
                  </a:lnTo>
                  <a:lnTo>
                    <a:pt x="147447" y="74930"/>
                  </a:lnTo>
                  <a:lnTo>
                    <a:pt x="141986" y="90297"/>
                  </a:lnTo>
                  <a:lnTo>
                    <a:pt x="130048" y="123825"/>
                  </a:lnTo>
                  <a:lnTo>
                    <a:pt x="116840" y="160020"/>
                  </a:lnTo>
                  <a:lnTo>
                    <a:pt x="102743" y="197993"/>
                  </a:lnTo>
                  <a:lnTo>
                    <a:pt x="73406" y="275717"/>
                  </a:lnTo>
                  <a:lnTo>
                    <a:pt x="58928" y="313309"/>
                  </a:lnTo>
                  <a:lnTo>
                    <a:pt x="44831" y="348742"/>
                  </a:lnTo>
                  <a:lnTo>
                    <a:pt x="31496" y="381000"/>
                  </a:lnTo>
                  <a:lnTo>
                    <a:pt x="25527" y="395732"/>
                  </a:lnTo>
                  <a:lnTo>
                    <a:pt x="19685" y="409194"/>
                  </a:lnTo>
                  <a:lnTo>
                    <a:pt x="14224" y="421386"/>
                  </a:lnTo>
                  <a:lnTo>
                    <a:pt x="9144" y="432181"/>
                  </a:lnTo>
                  <a:lnTo>
                    <a:pt x="4572" y="441325"/>
                  </a:lnTo>
                  <a:lnTo>
                    <a:pt x="508" y="448945"/>
                  </a:lnTo>
                  <a:lnTo>
                    <a:pt x="0" y="448310"/>
                  </a:lnTo>
                  <a:lnTo>
                    <a:pt x="635" y="445262"/>
                  </a:lnTo>
                  <a:lnTo>
                    <a:pt x="2032" y="440309"/>
                  </a:lnTo>
                  <a:lnTo>
                    <a:pt x="3937" y="433578"/>
                  </a:lnTo>
                  <a:lnTo>
                    <a:pt x="6858" y="424942"/>
                  </a:lnTo>
                  <a:lnTo>
                    <a:pt x="10160" y="414528"/>
                  </a:lnTo>
                  <a:lnTo>
                    <a:pt x="14224" y="402971"/>
                  </a:lnTo>
                  <a:lnTo>
                    <a:pt x="18542" y="389890"/>
                  </a:lnTo>
                  <a:lnTo>
                    <a:pt x="23749" y="375539"/>
                  </a:lnTo>
                  <a:lnTo>
                    <a:pt x="29337" y="360172"/>
                  </a:lnTo>
                  <a:lnTo>
                    <a:pt x="41529" y="326390"/>
                  </a:lnTo>
                  <a:lnTo>
                    <a:pt x="54864" y="289814"/>
                  </a:lnTo>
                  <a:lnTo>
                    <a:pt x="69215" y="251587"/>
                  </a:lnTo>
                  <a:lnTo>
                    <a:pt x="99441" y="173101"/>
                  </a:lnTo>
                  <a:lnTo>
                    <a:pt x="114300" y="135255"/>
                  </a:lnTo>
                  <a:lnTo>
                    <a:pt x="128524" y="99568"/>
                  </a:lnTo>
                  <a:lnTo>
                    <a:pt x="141859" y="67183"/>
                  </a:lnTo>
                  <a:lnTo>
                    <a:pt x="148082" y="52705"/>
                  </a:lnTo>
                  <a:lnTo>
                    <a:pt x="153924" y="39116"/>
                  </a:lnTo>
                  <a:lnTo>
                    <a:pt x="159131" y="27051"/>
                  </a:lnTo>
                  <a:lnTo>
                    <a:pt x="164211" y="16383"/>
                  </a:lnTo>
                  <a:lnTo>
                    <a:pt x="168402" y="7366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9" name="Volný tvar 598"/>
            <p:cNvSpPr/>
            <p:nvPr/>
          </p:nvSpPr>
          <p:spPr>
            <a:xfrm>
              <a:off x="8569198" y="3764661"/>
              <a:ext cx="171451" cy="451232"/>
            </a:xfrm>
            <a:custGeom>
              <a:avLst/>
              <a:gdLst/>
              <a:ahLst/>
              <a:cxnLst/>
              <a:rect l="0" t="0" r="0" b="0"/>
              <a:pathLst>
                <a:path w="171451" h="451232">
                  <a:moveTo>
                    <a:pt x="171450" y="0"/>
                  </a:moveTo>
                  <a:lnTo>
                    <a:pt x="171323" y="1143"/>
                  </a:lnTo>
                  <a:lnTo>
                    <a:pt x="170561" y="4445"/>
                  </a:lnTo>
                  <a:lnTo>
                    <a:pt x="168910" y="9779"/>
                  </a:lnTo>
                  <a:lnTo>
                    <a:pt x="166624" y="16764"/>
                  </a:lnTo>
                  <a:lnTo>
                    <a:pt x="163830" y="25527"/>
                  </a:lnTo>
                  <a:lnTo>
                    <a:pt x="160274" y="35941"/>
                  </a:lnTo>
                  <a:lnTo>
                    <a:pt x="156210" y="47752"/>
                  </a:lnTo>
                  <a:lnTo>
                    <a:pt x="151765" y="60960"/>
                  </a:lnTo>
                  <a:lnTo>
                    <a:pt x="146685" y="75311"/>
                  </a:lnTo>
                  <a:lnTo>
                    <a:pt x="141351" y="90805"/>
                  </a:lnTo>
                  <a:lnTo>
                    <a:pt x="129413" y="124333"/>
                  </a:lnTo>
                  <a:lnTo>
                    <a:pt x="116205" y="160782"/>
                  </a:lnTo>
                  <a:lnTo>
                    <a:pt x="102235" y="199263"/>
                  </a:lnTo>
                  <a:lnTo>
                    <a:pt x="73152" y="277241"/>
                  </a:lnTo>
                  <a:lnTo>
                    <a:pt x="58547" y="314960"/>
                  </a:lnTo>
                  <a:lnTo>
                    <a:pt x="44450" y="350647"/>
                  </a:lnTo>
                  <a:lnTo>
                    <a:pt x="31369" y="382905"/>
                  </a:lnTo>
                  <a:lnTo>
                    <a:pt x="25146" y="397764"/>
                  </a:lnTo>
                  <a:lnTo>
                    <a:pt x="19431" y="411226"/>
                  </a:lnTo>
                  <a:lnTo>
                    <a:pt x="13843" y="423418"/>
                  </a:lnTo>
                  <a:lnTo>
                    <a:pt x="8890" y="434340"/>
                  </a:lnTo>
                  <a:lnTo>
                    <a:pt x="4318" y="443611"/>
                  </a:lnTo>
                  <a:lnTo>
                    <a:pt x="254" y="451231"/>
                  </a:lnTo>
                  <a:lnTo>
                    <a:pt x="0" y="450342"/>
                  </a:lnTo>
                  <a:lnTo>
                    <a:pt x="381" y="447421"/>
                  </a:lnTo>
                  <a:lnTo>
                    <a:pt x="1778" y="442468"/>
                  </a:lnTo>
                  <a:lnTo>
                    <a:pt x="3683" y="435610"/>
                  </a:lnTo>
                  <a:lnTo>
                    <a:pt x="6477" y="426847"/>
                  </a:lnTo>
                  <a:lnTo>
                    <a:pt x="9779" y="416687"/>
                  </a:lnTo>
                  <a:lnTo>
                    <a:pt x="13843" y="404876"/>
                  </a:lnTo>
                  <a:lnTo>
                    <a:pt x="18415" y="391668"/>
                  </a:lnTo>
                  <a:lnTo>
                    <a:pt x="23368" y="377317"/>
                  </a:lnTo>
                  <a:lnTo>
                    <a:pt x="28956" y="361823"/>
                  </a:lnTo>
                  <a:lnTo>
                    <a:pt x="41148" y="327914"/>
                  </a:lnTo>
                  <a:lnTo>
                    <a:pt x="54483" y="291211"/>
                  </a:lnTo>
                  <a:lnTo>
                    <a:pt x="68961" y="252603"/>
                  </a:lnTo>
                  <a:lnTo>
                    <a:pt x="98679" y="173609"/>
                  </a:lnTo>
                  <a:lnTo>
                    <a:pt x="113538" y="135636"/>
                  </a:lnTo>
                  <a:lnTo>
                    <a:pt x="127889" y="99822"/>
                  </a:lnTo>
                  <a:lnTo>
                    <a:pt x="134493" y="83185"/>
                  </a:lnTo>
                  <a:lnTo>
                    <a:pt x="141224" y="67437"/>
                  </a:lnTo>
                  <a:lnTo>
                    <a:pt x="147320" y="52705"/>
                  </a:lnTo>
                  <a:lnTo>
                    <a:pt x="153035" y="39116"/>
                  </a:lnTo>
                  <a:lnTo>
                    <a:pt x="158496" y="27051"/>
                  </a:lnTo>
                  <a:lnTo>
                    <a:pt x="163322" y="16383"/>
                  </a:lnTo>
                  <a:lnTo>
                    <a:pt x="167767" y="7366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0" name="Volný tvar 599"/>
            <p:cNvSpPr/>
            <p:nvPr/>
          </p:nvSpPr>
          <p:spPr>
            <a:xfrm>
              <a:off x="8601964" y="3795522"/>
              <a:ext cx="174245" cy="450343"/>
            </a:xfrm>
            <a:custGeom>
              <a:avLst/>
              <a:gdLst/>
              <a:ahLst/>
              <a:cxnLst/>
              <a:rect l="0" t="0" r="0" b="0"/>
              <a:pathLst>
                <a:path w="174245" h="450343">
                  <a:moveTo>
                    <a:pt x="174244" y="0"/>
                  </a:moveTo>
                  <a:lnTo>
                    <a:pt x="174244" y="1397"/>
                  </a:lnTo>
                  <a:lnTo>
                    <a:pt x="173355" y="4572"/>
                  </a:lnTo>
                  <a:lnTo>
                    <a:pt x="171704" y="9906"/>
                  </a:lnTo>
                  <a:lnTo>
                    <a:pt x="169418" y="16891"/>
                  </a:lnTo>
                  <a:lnTo>
                    <a:pt x="166624" y="25654"/>
                  </a:lnTo>
                  <a:lnTo>
                    <a:pt x="163068" y="36068"/>
                  </a:lnTo>
                  <a:lnTo>
                    <a:pt x="158877" y="47879"/>
                  </a:lnTo>
                  <a:lnTo>
                    <a:pt x="154305" y="60960"/>
                  </a:lnTo>
                  <a:lnTo>
                    <a:pt x="149098" y="75311"/>
                  </a:lnTo>
                  <a:lnTo>
                    <a:pt x="143637" y="90678"/>
                  </a:lnTo>
                  <a:lnTo>
                    <a:pt x="131445" y="124206"/>
                  </a:lnTo>
                  <a:lnTo>
                    <a:pt x="117983" y="160528"/>
                  </a:lnTo>
                  <a:lnTo>
                    <a:pt x="103759" y="198882"/>
                  </a:lnTo>
                  <a:lnTo>
                    <a:pt x="74168" y="276733"/>
                  </a:lnTo>
                  <a:lnTo>
                    <a:pt x="59436" y="314452"/>
                  </a:lnTo>
                  <a:lnTo>
                    <a:pt x="45212" y="349885"/>
                  </a:lnTo>
                  <a:lnTo>
                    <a:pt x="31877" y="382143"/>
                  </a:lnTo>
                  <a:lnTo>
                    <a:pt x="25654" y="396875"/>
                  </a:lnTo>
                  <a:lnTo>
                    <a:pt x="19685" y="410337"/>
                  </a:lnTo>
                  <a:lnTo>
                    <a:pt x="14097" y="422783"/>
                  </a:lnTo>
                  <a:lnTo>
                    <a:pt x="9144" y="433451"/>
                  </a:lnTo>
                  <a:lnTo>
                    <a:pt x="4572" y="442722"/>
                  </a:lnTo>
                  <a:lnTo>
                    <a:pt x="508" y="450342"/>
                  </a:lnTo>
                  <a:lnTo>
                    <a:pt x="0" y="449453"/>
                  </a:lnTo>
                  <a:lnTo>
                    <a:pt x="635" y="446532"/>
                  </a:lnTo>
                  <a:lnTo>
                    <a:pt x="2032" y="441579"/>
                  </a:lnTo>
                  <a:lnTo>
                    <a:pt x="4191" y="434721"/>
                  </a:lnTo>
                  <a:lnTo>
                    <a:pt x="6858" y="426085"/>
                  </a:lnTo>
                  <a:lnTo>
                    <a:pt x="10287" y="415798"/>
                  </a:lnTo>
                  <a:lnTo>
                    <a:pt x="14351" y="404241"/>
                  </a:lnTo>
                  <a:lnTo>
                    <a:pt x="18923" y="390906"/>
                  </a:lnTo>
                  <a:lnTo>
                    <a:pt x="24130" y="376555"/>
                  </a:lnTo>
                  <a:lnTo>
                    <a:pt x="29845" y="361188"/>
                  </a:lnTo>
                  <a:lnTo>
                    <a:pt x="42037" y="327533"/>
                  </a:lnTo>
                  <a:lnTo>
                    <a:pt x="55753" y="290703"/>
                  </a:lnTo>
                  <a:lnTo>
                    <a:pt x="70358" y="252222"/>
                  </a:lnTo>
                  <a:lnTo>
                    <a:pt x="100838" y="173482"/>
                  </a:lnTo>
                  <a:lnTo>
                    <a:pt x="115824" y="135509"/>
                  </a:lnTo>
                  <a:lnTo>
                    <a:pt x="130302" y="99822"/>
                  </a:lnTo>
                  <a:lnTo>
                    <a:pt x="137160" y="83185"/>
                  </a:lnTo>
                  <a:lnTo>
                    <a:pt x="143764" y="67437"/>
                  </a:lnTo>
                  <a:lnTo>
                    <a:pt x="149987" y="52832"/>
                  </a:lnTo>
                  <a:lnTo>
                    <a:pt x="155702" y="39243"/>
                  </a:lnTo>
                  <a:lnTo>
                    <a:pt x="161163" y="27178"/>
                  </a:lnTo>
                  <a:lnTo>
                    <a:pt x="166116" y="16383"/>
                  </a:lnTo>
                  <a:lnTo>
                    <a:pt x="170561" y="7493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1" name="Volný tvar 600"/>
            <p:cNvSpPr/>
            <p:nvPr/>
          </p:nvSpPr>
          <p:spPr>
            <a:xfrm>
              <a:off x="8627110" y="3844798"/>
              <a:ext cx="168784" cy="442469"/>
            </a:xfrm>
            <a:custGeom>
              <a:avLst/>
              <a:gdLst/>
              <a:ahLst/>
              <a:cxnLst/>
              <a:rect l="0" t="0" r="0" b="0"/>
              <a:pathLst>
                <a:path w="168784" h="442469">
                  <a:moveTo>
                    <a:pt x="168783" y="0"/>
                  </a:moveTo>
                  <a:lnTo>
                    <a:pt x="168783" y="1143"/>
                  </a:lnTo>
                  <a:lnTo>
                    <a:pt x="167894" y="4318"/>
                  </a:lnTo>
                  <a:lnTo>
                    <a:pt x="166243" y="9525"/>
                  </a:lnTo>
                  <a:lnTo>
                    <a:pt x="164084" y="16383"/>
                  </a:lnTo>
                  <a:lnTo>
                    <a:pt x="161290" y="25019"/>
                  </a:lnTo>
                  <a:lnTo>
                    <a:pt x="157861" y="35179"/>
                  </a:lnTo>
                  <a:lnTo>
                    <a:pt x="153924" y="46736"/>
                  </a:lnTo>
                  <a:lnTo>
                    <a:pt x="149479" y="59690"/>
                  </a:lnTo>
                  <a:lnTo>
                    <a:pt x="144653" y="73660"/>
                  </a:lnTo>
                  <a:lnTo>
                    <a:pt x="139192" y="88646"/>
                  </a:lnTo>
                  <a:lnTo>
                    <a:pt x="127508" y="121666"/>
                  </a:lnTo>
                  <a:lnTo>
                    <a:pt x="114554" y="157226"/>
                  </a:lnTo>
                  <a:lnTo>
                    <a:pt x="100838" y="194818"/>
                  </a:lnTo>
                  <a:lnTo>
                    <a:pt x="72263" y="271145"/>
                  </a:lnTo>
                  <a:lnTo>
                    <a:pt x="57912" y="308229"/>
                  </a:lnTo>
                  <a:lnTo>
                    <a:pt x="44069" y="343154"/>
                  </a:lnTo>
                  <a:lnTo>
                    <a:pt x="31115" y="375031"/>
                  </a:lnTo>
                  <a:lnTo>
                    <a:pt x="25019" y="389509"/>
                  </a:lnTo>
                  <a:lnTo>
                    <a:pt x="19304" y="402971"/>
                  </a:lnTo>
                  <a:lnTo>
                    <a:pt x="13843" y="414909"/>
                  </a:lnTo>
                  <a:lnTo>
                    <a:pt x="8890" y="425704"/>
                  </a:lnTo>
                  <a:lnTo>
                    <a:pt x="4191" y="434975"/>
                  </a:lnTo>
                  <a:lnTo>
                    <a:pt x="254" y="442468"/>
                  </a:lnTo>
                  <a:lnTo>
                    <a:pt x="0" y="441706"/>
                  </a:lnTo>
                  <a:lnTo>
                    <a:pt x="381" y="438785"/>
                  </a:lnTo>
                  <a:lnTo>
                    <a:pt x="1651" y="433959"/>
                  </a:lnTo>
                  <a:lnTo>
                    <a:pt x="3556" y="427228"/>
                  </a:lnTo>
                  <a:lnTo>
                    <a:pt x="6223" y="418846"/>
                  </a:lnTo>
                  <a:lnTo>
                    <a:pt x="9525" y="408686"/>
                  </a:lnTo>
                  <a:lnTo>
                    <a:pt x="13589" y="397256"/>
                  </a:lnTo>
                  <a:lnTo>
                    <a:pt x="17780" y="384429"/>
                  </a:lnTo>
                  <a:lnTo>
                    <a:pt x="22733" y="370205"/>
                  </a:lnTo>
                  <a:lnTo>
                    <a:pt x="28194" y="355092"/>
                  </a:lnTo>
                  <a:lnTo>
                    <a:pt x="40132" y="321945"/>
                  </a:lnTo>
                  <a:lnTo>
                    <a:pt x="53340" y="285877"/>
                  </a:lnTo>
                  <a:lnTo>
                    <a:pt x="67564" y="248285"/>
                  </a:lnTo>
                  <a:lnTo>
                    <a:pt x="97028" y="170942"/>
                  </a:lnTo>
                  <a:lnTo>
                    <a:pt x="111633" y="133604"/>
                  </a:lnTo>
                  <a:lnTo>
                    <a:pt x="125476" y="98552"/>
                  </a:lnTo>
                  <a:lnTo>
                    <a:pt x="138557" y="66548"/>
                  </a:lnTo>
                  <a:lnTo>
                    <a:pt x="144780" y="52070"/>
                  </a:lnTo>
                  <a:lnTo>
                    <a:pt x="150495" y="38862"/>
                  </a:lnTo>
                  <a:lnTo>
                    <a:pt x="155702" y="26797"/>
                  </a:lnTo>
                  <a:lnTo>
                    <a:pt x="160655" y="16256"/>
                  </a:lnTo>
                  <a:lnTo>
                    <a:pt x="164973" y="7366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2" name="Volný tvar 601"/>
            <p:cNvSpPr/>
            <p:nvPr/>
          </p:nvSpPr>
          <p:spPr>
            <a:xfrm>
              <a:off x="8494649" y="3775202"/>
              <a:ext cx="168911" cy="442469"/>
            </a:xfrm>
            <a:custGeom>
              <a:avLst/>
              <a:gdLst/>
              <a:ahLst/>
              <a:cxnLst/>
              <a:rect l="0" t="0" r="0" b="0"/>
              <a:pathLst>
                <a:path w="168911" h="442469">
                  <a:moveTo>
                    <a:pt x="168910" y="0"/>
                  </a:moveTo>
                  <a:lnTo>
                    <a:pt x="168783" y="1143"/>
                  </a:lnTo>
                  <a:lnTo>
                    <a:pt x="168021" y="4318"/>
                  </a:lnTo>
                  <a:lnTo>
                    <a:pt x="166497" y="9525"/>
                  </a:lnTo>
                  <a:lnTo>
                    <a:pt x="164211" y="16510"/>
                  </a:lnTo>
                  <a:lnTo>
                    <a:pt x="161417" y="24892"/>
                  </a:lnTo>
                  <a:lnTo>
                    <a:pt x="158115" y="35052"/>
                  </a:lnTo>
                  <a:lnTo>
                    <a:pt x="154051" y="46609"/>
                  </a:lnTo>
                  <a:lnTo>
                    <a:pt x="149606" y="59563"/>
                  </a:lnTo>
                  <a:lnTo>
                    <a:pt x="144653" y="73660"/>
                  </a:lnTo>
                  <a:lnTo>
                    <a:pt x="139319" y="88646"/>
                  </a:lnTo>
                  <a:lnTo>
                    <a:pt x="127762" y="121666"/>
                  </a:lnTo>
                  <a:lnTo>
                    <a:pt x="114808" y="157226"/>
                  </a:lnTo>
                  <a:lnTo>
                    <a:pt x="101092" y="194818"/>
                  </a:lnTo>
                  <a:lnTo>
                    <a:pt x="72390" y="271272"/>
                  </a:lnTo>
                  <a:lnTo>
                    <a:pt x="58039" y="308229"/>
                  </a:lnTo>
                  <a:lnTo>
                    <a:pt x="44323" y="343154"/>
                  </a:lnTo>
                  <a:lnTo>
                    <a:pt x="31242" y="375031"/>
                  </a:lnTo>
                  <a:lnTo>
                    <a:pt x="25146" y="389509"/>
                  </a:lnTo>
                  <a:lnTo>
                    <a:pt x="19304" y="402844"/>
                  </a:lnTo>
                  <a:lnTo>
                    <a:pt x="13970" y="414909"/>
                  </a:lnTo>
                  <a:lnTo>
                    <a:pt x="9017" y="425704"/>
                  </a:lnTo>
                  <a:lnTo>
                    <a:pt x="4445" y="434975"/>
                  </a:lnTo>
                  <a:lnTo>
                    <a:pt x="254" y="442468"/>
                  </a:lnTo>
                  <a:lnTo>
                    <a:pt x="0" y="441706"/>
                  </a:lnTo>
                  <a:lnTo>
                    <a:pt x="381" y="438785"/>
                  </a:lnTo>
                  <a:lnTo>
                    <a:pt x="1778" y="433959"/>
                  </a:lnTo>
                  <a:lnTo>
                    <a:pt x="3683" y="427228"/>
                  </a:lnTo>
                  <a:lnTo>
                    <a:pt x="6477" y="418846"/>
                  </a:lnTo>
                  <a:lnTo>
                    <a:pt x="9779" y="408686"/>
                  </a:lnTo>
                  <a:lnTo>
                    <a:pt x="13589" y="397256"/>
                  </a:lnTo>
                  <a:lnTo>
                    <a:pt x="18034" y="384302"/>
                  </a:lnTo>
                  <a:lnTo>
                    <a:pt x="22860" y="370332"/>
                  </a:lnTo>
                  <a:lnTo>
                    <a:pt x="28321" y="355092"/>
                  </a:lnTo>
                  <a:lnTo>
                    <a:pt x="40259" y="321945"/>
                  </a:lnTo>
                  <a:lnTo>
                    <a:pt x="53594" y="285877"/>
                  </a:lnTo>
                  <a:lnTo>
                    <a:pt x="67564" y="248158"/>
                  </a:lnTo>
                  <a:lnTo>
                    <a:pt x="97155" y="170942"/>
                  </a:lnTo>
                  <a:lnTo>
                    <a:pt x="111633" y="133731"/>
                  </a:lnTo>
                  <a:lnTo>
                    <a:pt x="125603" y="98425"/>
                  </a:lnTo>
                  <a:lnTo>
                    <a:pt x="138811" y="66548"/>
                  </a:lnTo>
                  <a:lnTo>
                    <a:pt x="144907" y="52070"/>
                  </a:lnTo>
                  <a:lnTo>
                    <a:pt x="150622" y="38862"/>
                  </a:lnTo>
                  <a:lnTo>
                    <a:pt x="155956" y="26924"/>
                  </a:lnTo>
                  <a:lnTo>
                    <a:pt x="160782" y="16256"/>
                  </a:lnTo>
                  <a:lnTo>
                    <a:pt x="165227" y="7239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3" name="Volný tvar 602"/>
            <p:cNvSpPr/>
            <p:nvPr/>
          </p:nvSpPr>
          <p:spPr>
            <a:xfrm>
              <a:off x="8459597" y="3805301"/>
              <a:ext cx="167641" cy="426086"/>
            </a:xfrm>
            <a:custGeom>
              <a:avLst/>
              <a:gdLst/>
              <a:ahLst/>
              <a:cxnLst/>
              <a:rect l="0" t="0" r="0" b="0"/>
              <a:pathLst>
                <a:path w="167641" h="426086">
                  <a:moveTo>
                    <a:pt x="167640" y="0"/>
                  </a:moveTo>
                  <a:lnTo>
                    <a:pt x="167513" y="1270"/>
                  </a:lnTo>
                  <a:lnTo>
                    <a:pt x="166751" y="4318"/>
                  </a:lnTo>
                  <a:lnTo>
                    <a:pt x="165227" y="9271"/>
                  </a:lnTo>
                  <a:lnTo>
                    <a:pt x="162941" y="15875"/>
                  </a:lnTo>
                  <a:lnTo>
                    <a:pt x="160147" y="24130"/>
                  </a:lnTo>
                  <a:lnTo>
                    <a:pt x="156845" y="33782"/>
                  </a:lnTo>
                  <a:lnTo>
                    <a:pt x="152908" y="44831"/>
                  </a:lnTo>
                  <a:lnTo>
                    <a:pt x="148590" y="57277"/>
                  </a:lnTo>
                  <a:lnTo>
                    <a:pt x="143637" y="70612"/>
                  </a:lnTo>
                  <a:lnTo>
                    <a:pt x="138303" y="85090"/>
                  </a:lnTo>
                  <a:lnTo>
                    <a:pt x="126746" y="116586"/>
                  </a:lnTo>
                  <a:lnTo>
                    <a:pt x="114046" y="150749"/>
                  </a:lnTo>
                  <a:lnTo>
                    <a:pt x="100330" y="186690"/>
                  </a:lnTo>
                  <a:lnTo>
                    <a:pt x="72009" y="260096"/>
                  </a:lnTo>
                  <a:lnTo>
                    <a:pt x="57785" y="295656"/>
                  </a:lnTo>
                  <a:lnTo>
                    <a:pt x="44069" y="329311"/>
                  </a:lnTo>
                  <a:lnTo>
                    <a:pt x="31115" y="360172"/>
                  </a:lnTo>
                  <a:lnTo>
                    <a:pt x="25019" y="374269"/>
                  </a:lnTo>
                  <a:lnTo>
                    <a:pt x="19304" y="387223"/>
                  </a:lnTo>
                  <a:lnTo>
                    <a:pt x="13843" y="398907"/>
                  </a:lnTo>
                  <a:lnTo>
                    <a:pt x="8890" y="409321"/>
                  </a:lnTo>
                  <a:lnTo>
                    <a:pt x="4318" y="418465"/>
                  </a:lnTo>
                  <a:lnTo>
                    <a:pt x="381" y="426085"/>
                  </a:lnTo>
                  <a:lnTo>
                    <a:pt x="0" y="425323"/>
                  </a:lnTo>
                  <a:lnTo>
                    <a:pt x="508" y="422402"/>
                  </a:lnTo>
                  <a:lnTo>
                    <a:pt x="1778" y="417957"/>
                  </a:lnTo>
                  <a:lnTo>
                    <a:pt x="3683" y="411480"/>
                  </a:lnTo>
                  <a:lnTo>
                    <a:pt x="6350" y="403352"/>
                  </a:lnTo>
                  <a:lnTo>
                    <a:pt x="9652" y="393827"/>
                  </a:lnTo>
                  <a:lnTo>
                    <a:pt x="13335" y="382778"/>
                  </a:lnTo>
                  <a:lnTo>
                    <a:pt x="17780" y="370586"/>
                  </a:lnTo>
                  <a:lnTo>
                    <a:pt x="22733" y="356870"/>
                  </a:lnTo>
                  <a:lnTo>
                    <a:pt x="28067" y="342392"/>
                  </a:lnTo>
                  <a:lnTo>
                    <a:pt x="39878" y="310769"/>
                  </a:lnTo>
                  <a:lnTo>
                    <a:pt x="52959" y="276352"/>
                  </a:lnTo>
                  <a:lnTo>
                    <a:pt x="66802" y="240030"/>
                  </a:lnTo>
                  <a:lnTo>
                    <a:pt x="96139" y="165862"/>
                  </a:lnTo>
                  <a:lnTo>
                    <a:pt x="110617" y="129794"/>
                  </a:lnTo>
                  <a:lnTo>
                    <a:pt x="124587" y="96012"/>
                  </a:lnTo>
                  <a:lnTo>
                    <a:pt x="137541" y="65278"/>
                  </a:lnTo>
                  <a:lnTo>
                    <a:pt x="143637" y="51181"/>
                  </a:lnTo>
                  <a:lnTo>
                    <a:pt x="149352" y="38227"/>
                  </a:lnTo>
                  <a:lnTo>
                    <a:pt x="154686" y="26670"/>
                  </a:lnTo>
                  <a:lnTo>
                    <a:pt x="159512" y="16256"/>
                  </a:lnTo>
                  <a:lnTo>
                    <a:pt x="163830" y="7366"/>
                  </a:lnTo>
                  <a:close/>
                </a:path>
              </a:pathLst>
            </a:custGeom>
            <a:solidFill>
              <a:srgbClr val="BB947F"/>
            </a:solidFill>
            <a:ln w="0" cap="flat" cmpd="sng" algn="ctr">
              <a:solidFill>
                <a:srgbClr val="BB94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4" name="Volný tvar 603"/>
            <p:cNvSpPr/>
            <p:nvPr/>
          </p:nvSpPr>
          <p:spPr>
            <a:xfrm>
              <a:off x="7822641" y="4374507"/>
              <a:ext cx="717715" cy="1429545"/>
            </a:xfrm>
            <a:custGeom>
              <a:avLst/>
              <a:gdLst/>
              <a:ahLst/>
              <a:cxnLst/>
              <a:rect l="0" t="0" r="0" b="0"/>
              <a:pathLst>
                <a:path w="717715" h="1429545">
                  <a:moveTo>
                    <a:pt x="0" y="1427484"/>
                  </a:moveTo>
                  <a:lnTo>
                    <a:pt x="215723" y="1429544"/>
                  </a:lnTo>
                  <a:lnTo>
                    <a:pt x="224924" y="1414095"/>
                  </a:lnTo>
                  <a:lnTo>
                    <a:pt x="235149" y="1396586"/>
                  </a:lnTo>
                  <a:lnTo>
                    <a:pt x="246394" y="1375987"/>
                  </a:lnTo>
                  <a:lnTo>
                    <a:pt x="258663" y="1353329"/>
                  </a:lnTo>
                  <a:lnTo>
                    <a:pt x="270932" y="1329641"/>
                  </a:lnTo>
                  <a:lnTo>
                    <a:pt x="283201" y="1302862"/>
                  </a:lnTo>
                  <a:lnTo>
                    <a:pt x="308760" y="1247246"/>
                  </a:lnTo>
                  <a:lnTo>
                    <a:pt x="335342" y="1189570"/>
                  </a:lnTo>
                  <a:lnTo>
                    <a:pt x="360901" y="1130864"/>
                  </a:lnTo>
                  <a:lnTo>
                    <a:pt x="372148" y="1102026"/>
                  </a:lnTo>
                  <a:lnTo>
                    <a:pt x="383394" y="1075248"/>
                  </a:lnTo>
                  <a:lnTo>
                    <a:pt x="394640" y="1048470"/>
                  </a:lnTo>
                  <a:lnTo>
                    <a:pt x="404864" y="1023751"/>
                  </a:lnTo>
                  <a:lnTo>
                    <a:pt x="717714" y="118442"/>
                  </a:lnTo>
                  <a:lnTo>
                    <a:pt x="687042" y="9270"/>
                  </a:lnTo>
                  <a:lnTo>
                    <a:pt x="654326" y="0"/>
                  </a:lnTo>
                  <a:lnTo>
                    <a:pt x="540842" y="90634"/>
                  </a:lnTo>
                  <a:lnTo>
                    <a:pt x="129843" y="1009332"/>
                  </a:lnTo>
                  <a:lnTo>
                    <a:pt x="109395" y="1062889"/>
                  </a:lnTo>
                  <a:lnTo>
                    <a:pt x="88947" y="1119535"/>
                  </a:lnTo>
                  <a:lnTo>
                    <a:pt x="69522" y="1176181"/>
                  </a:lnTo>
                  <a:lnTo>
                    <a:pt x="51119" y="1233857"/>
                  </a:lnTo>
                  <a:lnTo>
                    <a:pt x="41918" y="1262695"/>
                  </a:lnTo>
                  <a:lnTo>
                    <a:pt x="33739" y="1289473"/>
                  </a:lnTo>
                  <a:lnTo>
                    <a:pt x="25560" y="1316251"/>
                  </a:lnTo>
                  <a:lnTo>
                    <a:pt x="19425" y="1340970"/>
                  </a:lnTo>
                  <a:lnTo>
                    <a:pt x="13291" y="1365688"/>
                  </a:lnTo>
                  <a:lnTo>
                    <a:pt x="8179" y="1388347"/>
                  </a:lnTo>
                  <a:lnTo>
                    <a:pt x="3067" y="14089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51" name="Skupina 650"/>
          <p:cNvGrpSpPr/>
          <p:nvPr/>
        </p:nvGrpSpPr>
        <p:grpSpPr>
          <a:xfrm>
            <a:off x="1715759" y="4219190"/>
            <a:ext cx="2444254" cy="375036"/>
            <a:chOff x="1715759" y="4219190"/>
            <a:chExt cx="2444254" cy="375036"/>
          </a:xfrm>
        </p:grpSpPr>
        <p:sp>
          <p:nvSpPr>
            <p:cNvPr id="606" name="Volný tvar 605"/>
            <p:cNvSpPr/>
            <p:nvPr/>
          </p:nvSpPr>
          <p:spPr>
            <a:xfrm>
              <a:off x="1740916" y="4357751"/>
              <a:ext cx="1127761" cy="105284"/>
            </a:xfrm>
            <a:custGeom>
              <a:avLst/>
              <a:gdLst/>
              <a:ahLst/>
              <a:cxnLst/>
              <a:rect l="0" t="0" r="0" b="0"/>
              <a:pathLst>
                <a:path w="1127761" h="105284">
                  <a:moveTo>
                    <a:pt x="0" y="86487"/>
                  </a:moveTo>
                  <a:lnTo>
                    <a:pt x="1127760" y="86487"/>
                  </a:lnTo>
                  <a:lnTo>
                    <a:pt x="1127760" y="105283"/>
                  </a:lnTo>
                  <a:lnTo>
                    <a:pt x="29464" y="105283"/>
                  </a:lnTo>
                  <a:lnTo>
                    <a:pt x="31369" y="4064"/>
                  </a:lnTo>
                  <a:lnTo>
                    <a:pt x="1127760" y="0"/>
                  </a:lnTo>
                  <a:lnTo>
                    <a:pt x="1127760" y="18415"/>
                  </a:lnTo>
                  <a:lnTo>
                    <a:pt x="8890" y="1841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7" name="Volný tvar 606"/>
            <p:cNvSpPr/>
            <p:nvPr/>
          </p:nvSpPr>
          <p:spPr>
            <a:xfrm>
              <a:off x="1740916" y="4444238"/>
              <a:ext cx="1127761" cy="18797"/>
            </a:xfrm>
            <a:custGeom>
              <a:avLst/>
              <a:gdLst/>
              <a:ahLst/>
              <a:cxnLst/>
              <a:rect l="0" t="0" r="0" b="0"/>
              <a:pathLst>
                <a:path w="1127761" h="18797">
                  <a:moveTo>
                    <a:pt x="29464" y="18796"/>
                  </a:moveTo>
                  <a:lnTo>
                    <a:pt x="0" y="0"/>
                  </a:lnTo>
                  <a:lnTo>
                    <a:pt x="1127760" y="0"/>
                  </a:lnTo>
                  <a:lnTo>
                    <a:pt x="1127760" y="18796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8" name="Volný tvar 607"/>
            <p:cNvSpPr/>
            <p:nvPr/>
          </p:nvSpPr>
          <p:spPr>
            <a:xfrm>
              <a:off x="1733677" y="4439666"/>
              <a:ext cx="1135000" cy="4573"/>
            </a:xfrm>
            <a:custGeom>
              <a:avLst/>
              <a:gdLst/>
              <a:ahLst/>
              <a:cxnLst/>
              <a:rect l="0" t="0" r="0" b="0"/>
              <a:pathLst>
                <a:path w="1135000" h="4573">
                  <a:moveTo>
                    <a:pt x="7239" y="4572"/>
                  </a:moveTo>
                  <a:lnTo>
                    <a:pt x="0" y="0"/>
                  </a:lnTo>
                  <a:lnTo>
                    <a:pt x="1134999" y="0"/>
                  </a:lnTo>
                  <a:lnTo>
                    <a:pt x="1134999" y="4572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9" name="Volný tvar 608"/>
            <p:cNvSpPr/>
            <p:nvPr/>
          </p:nvSpPr>
          <p:spPr>
            <a:xfrm>
              <a:off x="1726565" y="4435094"/>
              <a:ext cx="1142112" cy="4573"/>
            </a:xfrm>
            <a:custGeom>
              <a:avLst/>
              <a:gdLst/>
              <a:ahLst/>
              <a:cxnLst/>
              <a:rect l="0" t="0" r="0" b="0"/>
              <a:pathLst>
                <a:path w="1142112" h="4573">
                  <a:moveTo>
                    <a:pt x="7112" y="4572"/>
                  </a:moveTo>
                  <a:lnTo>
                    <a:pt x="0" y="0"/>
                  </a:lnTo>
                  <a:lnTo>
                    <a:pt x="1142111" y="0"/>
                  </a:lnTo>
                  <a:lnTo>
                    <a:pt x="1142111" y="4572"/>
                  </a:lnTo>
                  <a:close/>
                </a:path>
              </a:pathLst>
            </a:custGeom>
            <a:solidFill>
              <a:srgbClr val="878787"/>
            </a:solidFill>
            <a:ln w="0" cap="flat" cmpd="sng" algn="ctr">
              <a:solidFill>
                <a:srgbClr val="87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0" name="Volný tvar 609"/>
            <p:cNvSpPr/>
            <p:nvPr/>
          </p:nvSpPr>
          <p:spPr>
            <a:xfrm>
              <a:off x="1720342" y="4430522"/>
              <a:ext cx="1148335" cy="4573"/>
            </a:xfrm>
            <a:custGeom>
              <a:avLst/>
              <a:gdLst/>
              <a:ahLst/>
              <a:cxnLst/>
              <a:rect l="0" t="0" r="0" b="0"/>
              <a:pathLst>
                <a:path w="1148335" h="4573">
                  <a:moveTo>
                    <a:pt x="6223" y="4572"/>
                  </a:moveTo>
                  <a:lnTo>
                    <a:pt x="2032" y="2032"/>
                  </a:lnTo>
                  <a:lnTo>
                    <a:pt x="508" y="508"/>
                  </a:lnTo>
                  <a:lnTo>
                    <a:pt x="0" y="0"/>
                  </a:lnTo>
                  <a:lnTo>
                    <a:pt x="1148334" y="0"/>
                  </a:lnTo>
                  <a:lnTo>
                    <a:pt x="1148334" y="4572"/>
                  </a:lnTo>
                  <a:close/>
                </a:path>
              </a:pathLst>
            </a:custGeom>
            <a:solidFill>
              <a:srgbClr val="8F8F8F"/>
            </a:solidFill>
            <a:ln w="0" cap="flat" cmpd="sng" algn="ctr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1" name="Volný tvar 610"/>
            <p:cNvSpPr/>
            <p:nvPr/>
          </p:nvSpPr>
          <p:spPr>
            <a:xfrm>
              <a:off x="1717929" y="4426077"/>
              <a:ext cx="1150748" cy="4446"/>
            </a:xfrm>
            <a:custGeom>
              <a:avLst/>
              <a:gdLst/>
              <a:ahLst/>
              <a:cxnLst/>
              <a:rect l="0" t="0" r="0" b="0"/>
              <a:pathLst>
                <a:path w="1150748" h="4446">
                  <a:moveTo>
                    <a:pt x="2413" y="4445"/>
                  </a:moveTo>
                  <a:lnTo>
                    <a:pt x="1524" y="3302"/>
                  </a:lnTo>
                  <a:lnTo>
                    <a:pt x="0" y="0"/>
                  </a:lnTo>
                  <a:lnTo>
                    <a:pt x="1150747" y="0"/>
                  </a:lnTo>
                  <a:lnTo>
                    <a:pt x="1150747" y="4445"/>
                  </a:lnTo>
                  <a:close/>
                </a:path>
              </a:pathLst>
            </a:custGeom>
            <a:solidFill>
              <a:srgbClr val="979797"/>
            </a:solidFill>
            <a:ln w="0" cap="flat" cmpd="sng" algn="ctr">
              <a:solidFill>
                <a:srgbClr val="97979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2" name="Volný tvar 611"/>
            <p:cNvSpPr/>
            <p:nvPr/>
          </p:nvSpPr>
          <p:spPr>
            <a:xfrm>
              <a:off x="1716659" y="4421505"/>
              <a:ext cx="1152018" cy="4573"/>
            </a:xfrm>
            <a:custGeom>
              <a:avLst/>
              <a:gdLst/>
              <a:ahLst/>
              <a:cxnLst/>
              <a:rect l="0" t="0" r="0" b="0"/>
              <a:pathLst>
                <a:path w="1152018" h="4573">
                  <a:moveTo>
                    <a:pt x="1270" y="4572"/>
                  </a:moveTo>
                  <a:lnTo>
                    <a:pt x="635" y="3302"/>
                  </a:lnTo>
                  <a:lnTo>
                    <a:pt x="0" y="0"/>
                  </a:lnTo>
                  <a:lnTo>
                    <a:pt x="1152017" y="0"/>
                  </a:lnTo>
                  <a:lnTo>
                    <a:pt x="1152017" y="4572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3" name="Volný tvar 612"/>
            <p:cNvSpPr/>
            <p:nvPr/>
          </p:nvSpPr>
          <p:spPr>
            <a:xfrm>
              <a:off x="1716151" y="4416933"/>
              <a:ext cx="1152526" cy="4573"/>
            </a:xfrm>
            <a:custGeom>
              <a:avLst/>
              <a:gdLst/>
              <a:ahLst/>
              <a:cxnLst/>
              <a:rect l="0" t="0" r="0" b="0"/>
              <a:pathLst>
                <a:path w="1152526" h="4573">
                  <a:moveTo>
                    <a:pt x="508" y="4572"/>
                  </a:moveTo>
                  <a:lnTo>
                    <a:pt x="0" y="2159"/>
                  </a:lnTo>
                  <a:lnTo>
                    <a:pt x="0" y="0"/>
                  </a:lnTo>
                  <a:lnTo>
                    <a:pt x="1152525" y="0"/>
                  </a:lnTo>
                  <a:lnTo>
                    <a:pt x="1152525" y="4572"/>
                  </a:lnTo>
                  <a:close/>
                </a:path>
              </a:pathLst>
            </a:custGeom>
            <a:solidFill>
              <a:srgbClr val="A7A7A7"/>
            </a:solidFill>
            <a:ln w="0" cap="flat" cmpd="sng" algn="ctr">
              <a:solidFill>
                <a:srgbClr val="A7A7A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4" name="Volný tvar 613"/>
            <p:cNvSpPr/>
            <p:nvPr/>
          </p:nvSpPr>
          <p:spPr>
            <a:xfrm>
              <a:off x="1715770" y="4412488"/>
              <a:ext cx="1152907" cy="4446"/>
            </a:xfrm>
            <a:custGeom>
              <a:avLst/>
              <a:gdLst/>
              <a:ahLst/>
              <a:cxnLst/>
              <a:rect l="0" t="0" r="0" b="0"/>
              <a:pathLst>
                <a:path w="1152907" h="4446">
                  <a:moveTo>
                    <a:pt x="381" y="4445"/>
                  </a:moveTo>
                  <a:lnTo>
                    <a:pt x="0" y="381"/>
                  </a:lnTo>
                  <a:lnTo>
                    <a:pt x="0" y="0"/>
                  </a:lnTo>
                  <a:lnTo>
                    <a:pt x="1152906" y="0"/>
                  </a:lnTo>
                  <a:lnTo>
                    <a:pt x="1152906" y="4445"/>
                  </a:lnTo>
                  <a:close/>
                </a:path>
              </a:pathLst>
            </a:custGeom>
            <a:solidFill>
              <a:srgbClr val="AFAFAF"/>
            </a:solidFill>
            <a:ln w="0" cap="flat" cmpd="sng" algn="ctr">
              <a:solidFill>
                <a:srgbClr val="AFA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5" name="Volný tvar 614"/>
            <p:cNvSpPr/>
            <p:nvPr/>
          </p:nvSpPr>
          <p:spPr>
            <a:xfrm>
              <a:off x="1715770" y="4407916"/>
              <a:ext cx="1152907" cy="4573"/>
            </a:xfrm>
            <a:custGeom>
              <a:avLst/>
              <a:gdLst/>
              <a:ahLst/>
              <a:cxnLst/>
              <a:rect l="0" t="0" r="0" b="0"/>
              <a:pathLst>
                <a:path w="1152907" h="4573">
                  <a:moveTo>
                    <a:pt x="0" y="4572"/>
                  </a:moveTo>
                  <a:lnTo>
                    <a:pt x="381" y="0"/>
                  </a:lnTo>
                  <a:lnTo>
                    <a:pt x="1152906" y="0"/>
                  </a:lnTo>
                  <a:lnTo>
                    <a:pt x="1152906" y="4572"/>
                  </a:lnTo>
                  <a:close/>
                </a:path>
              </a:pathLst>
            </a:custGeom>
            <a:solidFill>
              <a:srgbClr val="B7B7B7"/>
            </a:solidFill>
            <a:ln w="0" cap="flat" cmpd="sng" algn="ctr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6" name="Volný tvar 615"/>
            <p:cNvSpPr/>
            <p:nvPr/>
          </p:nvSpPr>
          <p:spPr>
            <a:xfrm>
              <a:off x="1716151" y="4403344"/>
              <a:ext cx="1152526" cy="4573"/>
            </a:xfrm>
            <a:custGeom>
              <a:avLst/>
              <a:gdLst/>
              <a:ahLst/>
              <a:cxnLst/>
              <a:rect l="0" t="0" r="0" b="0"/>
              <a:pathLst>
                <a:path w="1152526" h="4573">
                  <a:moveTo>
                    <a:pt x="0" y="4572"/>
                  </a:moveTo>
                  <a:lnTo>
                    <a:pt x="0" y="3429"/>
                  </a:lnTo>
                  <a:lnTo>
                    <a:pt x="889" y="0"/>
                  </a:lnTo>
                  <a:lnTo>
                    <a:pt x="1152525" y="0"/>
                  </a:lnTo>
                  <a:lnTo>
                    <a:pt x="1152525" y="4572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7" name="Volný tvar 616"/>
            <p:cNvSpPr/>
            <p:nvPr/>
          </p:nvSpPr>
          <p:spPr>
            <a:xfrm>
              <a:off x="1717040" y="4398899"/>
              <a:ext cx="1151637" cy="4446"/>
            </a:xfrm>
            <a:custGeom>
              <a:avLst/>
              <a:gdLst/>
              <a:ahLst/>
              <a:cxnLst/>
              <a:rect l="0" t="0" r="0" b="0"/>
              <a:pathLst>
                <a:path w="1151637" h="4446">
                  <a:moveTo>
                    <a:pt x="0" y="4445"/>
                  </a:moveTo>
                  <a:lnTo>
                    <a:pt x="254" y="2159"/>
                  </a:lnTo>
                  <a:lnTo>
                    <a:pt x="1397" y="0"/>
                  </a:lnTo>
                  <a:lnTo>
                    <a:pt x="1151636" y="0"/>
                  </a:lnTo>
                  <a:lnTo>
                    <a:pt x="1151636" y="4445"/>
                  </a:lnTo>
                  <a:close/>
                </a:path>
              </a:pathLst>
            </a:custGeom>
            <a:solidFill>
              <a:srgbClr val="C7C7C7"/>
            </a:solidFill>
            <a:ln w="0" cap="flat" cmpd="sng" algn="ctr">
              <a:solidFill>
                <a:srgbClr val="C7C7C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8" name="Volný tvar 617"/>
            <p:cNvSpPr/>
            <p:nvPr/>
          </p:nvSpPr>
          <p:spPr>
            <a:xfrm>
              <a:off x="1718437" y="4394327"/>
              <a:ext cx="1150240" cy="4573"/>
            </a:xfrm>
            <a:custGeom>
              <a:avLst/>
              <a:gdLst/>
              <a:ahLst/>
              <a:cxnLst/>
              <a:rect l="0" t="0" r="0" b="0"/>
              <a:pathLst>
                <a:path w="1150240" h="4573">
                  <a:moveTo>
                    <a:pt x="0" y="4572"/>
                  </a:moveTo>
                  <a:lnTo>
                    <a:pt x="1016" y="1905"/>
                  </a:lnTo>
                  <a:lnTo>
                    <a:pt x="2413" y="254"/>
                  </a:lnTo>
                  <a:lnTo>
                    <a:pt x="2794" y="0"/>
                  </a:lnTo>
                  <a:lnTo>
                    <a:pt x="1150239" y="0"/>
                  </a:lnTo>
                  <a:lnTo>
                    <a:pt x="1150239" y="4572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9" name="Volný tvar 618"/>
            <p:cNvSpPr/>
            <p:nvPr/>
          </p:nvSpPr>
          <p:spPr>
            <a:xfrm>
              <a:off x="1721231" y="4389501"/>
              <a:ext cx="1147446" cy="4827"/>
            </a:xfrm>
            <a:custGeom>
              <a:avLst/>
              <a:gdLst/>
              <a:ahLst/>
              <a:cxnLst/>
              <a:rect l="0" t="0" r="0" b="0"/>
              <a:pathLst>
                <a:path w="1147446" h="4827">
                  <a:moveTo>
                    <a:pt x="0" y="4826"/>
                  </a:moveTo>
                  <a:lnTo>
                    <a:pt x="1143" y="3810"/>
                  </a:lnTo>
                  <a:lnTo>
                    <a:pt x="6731" y="0"/>
                  </a:lnTo>
                  <a:lnTo>
                    <a:pt x="1147445" y="0"/>
                  </a:lnTo>
                  <a:lnTo>
                    <a:pt x="1147445" y="4826"/>
                  </a:lnTo>
                  <a:close/>
                </a:path>
              </a:pathLst>
            </a:custGeom>
            <a:solidFill>
              <a:srgbClr val="D7D7D7"/>
            </a:solidFill>
            <a:ln w="0" cap="flat" cmpd="sng" algn="ctr">
              <a:solidFill>
                <a:srgbClr val="D7D7D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0" name="Volný tvar 619"/>
            <p:cNvSpPr/>
            <p:nvPr/>
          </p:nvSpPr>
          <p:spPr>
            <a:xfrm>
              <a:off x="1727962" y="4385056"/>
              <a:ext cx="1140715" cy="4446"/>
            </a:xfrm>
            <a:custGeom>
              <a:avLst/>
              <a:gdLst/>
              <a:ahLst/>
              <a:cxnLst/>
              <a:rect l="0" t="0" r="0" b="0"/>
              <a:pathLst>
                <a:path w="1140715" h="4446">
                  <a:moveTo>
                    <a:pt x="0" y="4445"/>
                  </a:moveTo>
                  <a:lnTo>
                    <a:pt x="7366" y="0"/>
                  </a:lnTo>
                  <a:lnTo>
                    <a:pt x="1140714" y="0"/>
                  </a:lnTo>
                  <a:lnTo>
                    <a:pt x="1140714" y="4445"/>
                  </a:lnTo>
                  <a:close/>
                </a:path>
              </a:pathLst>
            </a:custGeom>
            <a:solidFill>
              <a:srgbClr val="DFDFDF"/>
            </a:solidFill>
            <a:ln w="0" cap="flat" cmpd="sng" algn="ctr">
              <a:solidFill>
                <a:srgbClr val="DFDFD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1" name="Volný tvar 620"/>
            <p:cNvSpPr/>
            <p:nvPr/>
          </p:nvSpPr>
          <p:spPr>
            <a:xfrm>
              <a:off x="1735328" y="4380738"/>
              <a:ext cx="1133349" cy="4319"/>
            </a:xfrm>
            <a:custGeom>
              <a:avLst/>
              <a:gdLst/>
              <a:ahLst/>
              <a:cxnLst/>
              <a:rect l="0" t="0" r="0" b="0"/>
              <a:pathLst>
                <a:path w="1133349" h="4319">
                  <a:moveTo>
                    <a:pt x="0" y="4318"/>
                  </a:moveTo>
                  <a:lnTo>
                    <a:pt x="7239" y="0"/>
                  </a:lnTo>
                  <a:lnTo>
                    <a:pt x="1133348" y="0"/>
                  </a:lnTo>
                  <a:lnTo>
                    <a:pt x="1133348" y="4318"/>
                  </a:lnTo>
                  <a:close/>
                </a:path>
              </a:pathLst>
            </a:custGeom>
            <a:solidFill>
              <a:srgbClr val="E7E7E7"/>
            </a:solidFill>
            <a:ln w="0" cap="flat" cmpd="sng" algn="ctr">
              <a:solidFill>
                <a:srgbClr val="E7E7E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2" name="Volný tvar 621"/>
            <p:cNvSpPr/>
            <p:nvPr/>
          </p:nvSpPr>
          <p:spPr>
            <a:xfrm>
              <a:off x="1742567" y="4376166"/>
              <a:ext cx="1126110" cy="4573"/>
            </a:xfrm>
            <a:custGeom>
              <a:avLst/>
              <a:gdLst/>
              <a:ahLst/>
              <a:cxnLst/>
              <a:rect l="0" t="0" r="0" b="0"/>
              <a:pathLst>
                <a:path w="1126110" h="4573">
                  <a:moveTo>
                    <a:pt x="0" y="4572"/>
                  </a:moveTo>
                  <a:lnTo>
                    <a:pt x="7239" y="0"/>
                  </a:lnTo>
                  <a:lnTo>
                    <a:pt x="1126109" y="0"/>
                  </a:lnTo>
                  <a:lnTo>
                    <a:pt x="1126109" y="4572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3" name="Volný tvar 622"/>
            <p:cNvSpPr/>
            <p:nvPr/>
          </p:nvSpPr>
          <p:spPr>
            <a:xfrm>
              <a:off x="1749806" y="4371467"/>
              <a:ext cx="1118871" cy="4700"/>
            </a:xfrm>
            <a:custGeom>
              <a:avLst/>
              <a:gdLst/>
              <a:ahLst/>
              <a:cxnLst/>
              <a:rect l="0" t="0" r="0" b="0"/>
              <a:pathLst>
                <a:path w="1118871" h="4700">
                  <a:moveTo>
                    <a:pt x="0" y="4699"/>
                  </a:moveTo>
                  <a:lnTo>
                    <a:pt x="7239" y="0"/>
                  </a:lnTo>
                  <a:lnTo>
                    <a:pt x="1118870" y="0"/>
                  </a:lnTo>
                  <a:lnTo>
                    <a:pt x="1118870" y="4699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4" name="Volný tvar 623"/>
            <p:cNvSpPr/>
            <p:nvPr/>
          </p:nvSpPr>
          <p:spPr>
            <a:xfrm>
              <a:off x="1715759" y="4357575"/>
              <a:ext cx="1152787" cy="104980"/>
            </a:xfrm>
            <a:custGeom>
              <a:avLst/>
              <a:gdLst/>
              <a:ahLst/>
              <a:cxnLst/>
              <a:rect l="0" t="0" r="0" b="0"/>
              <a:pathLst>
                <a:path w="1152787" h="104980">
                  <a:moveTo>
                    <a:pt x="1152786" y="0"/>
                  </a:moveTo>
                  <a:lnTo>
                    <a:pt x="1152786" y="104979"/>
                  </a:lnTo>
                  <a:lnTo>
                    <a:pt x="54979" y="104979"/>
                  </a:lnTo>
                  <a:lnTo>
                    <a:pt x="7094" y="73963"/>
                  </a:lnTo>
                  <a:lnTo>
                    <a:pt x="3547" y="71577"/>
                  </a:lnTo>
                  <a:lnTo>
                    <a:pt x="1774" y="66805"/>
                  </a:lnTo>
                  <a:lnTo>
                    <a:pt x="0" y="62033"/>
                  </a:lnTo>
                  <a:lnTo>
                    <a:pt x="0" y="54875"/>
                  </a:lnTo>
                  <a:lnTo>
                    <a:pt x="0" y="50104"/>
                  </a:lnTo>
                  <a:lnTo>
                    <a:pt x="1774" y="42946"/>
                  </a:lnTo>
                  <a:lnTo>
                    <a:pt x="3547" y="38174"/>
                  </a:lnTo>
                  <a:lnTo>
                    <a:pt x="7094" y="35788"/>
                  </a:lnTo>
                  <a:lnTo>
                    <a:pt x="56753" y="47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5" name="Volný tvar 624"/>
            <p:cNvSpPr/>
            <p:nvPr/>
          </p:nvSpPr>
          <p:spPr>
            <a:xfrm>
              <a:off x="1725930" y="4418711"/>
              <a:ext cx="57405" cy="29084"/>
            </a:xfrm>
            <a:custGeom>
              <a:avLst/>
              <a:gdLst/>
              <a:ahLst/>
              <a:cxnLst/>
              <a:rect l="0" t="0" r="0" b="0"/>
              <a:pathLst>
                <a:path w="57405" h="29084">
                  <a:moveTo>
                    <a:pt x="44831" y="0"/>
                  </a:moveTo>
                  <a:lnTo>
                    <a:pt x="51308" y="3556"/>
                  </a:lnTo>
                  <a:lnTo>
                    <a:pt x="55499" y="7874"/>
                  </a:lnTo>
                  <a:lnTo>
                    <a:pt x="57404" y="12319"/>
                  </a:lnTo>
                  <a:lnTo>
                    <a:pt x="57404" y="17145"/>
                  </a:lnTo>
                  <a:lnTo>
                    <a:pt x="55626" y="21463"/>
                  </a:lnTo>
                  <a:lnTo>
                    <a:pt x="52578" y="25019"/>
                  </a:lnTo>
                  <a:lnTo>
                    <a:pt x="48133" y="27813"/>
                  </a:lnTo>
                  <a:lnTo>
                    <a:pt x="42672" y="29083"/>
                  </a:lnTo>
                  <a:lnTo>
                    <a:pt x="0" y="4191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6" name="Volný tvar 625"/>
            <p:cNvSpPr/>
            <p:nvPr/>
          </p:nvSpPr>
          <p:spPr>
            <a:xfrm>
              <a:off x="1726399" y="4419609"/>
              <a:ext cx="56754" cy="28630"/>
            </a:xfrm>
            <a:custGeom>
              <a:avLst/>
              <a:gdLst/>
              <a:ahLst/>
              <a:cxnLst/>
              <a:rect l="0" t="0" r="0" b="0"/>
              <a:pathLst>
                <a:path w="56754" h="28630">
                  <a:moveTo>
                    <a:pt x="44338" y="0"/>
                  </a:moveTo>
                  <a:lnTo>
                    <a:pt x="51432" y="2386"/>
                  </a:lnTo>
                  <a:lnTo>
                    <a:pt x="54979" y="7157"/>
                  </a:lnTo>
                  <a:lnTo>
                    <a:pt x="56753" y="11929"/>
                  </a:lnTo>
                  <a:lnTo>
                    <a:pt x="56753" y="16700"/>
                  </a:lnTo>
                  <a:lnTo>
                    <a:pt x="54979" y="21472"/>
                  </a:lnTo>
                  <a:lnTo>
                    <a:pt x="51432" y="23858"/>
                  </a:lnTo>
                  <a:lnTo>
                    <a:pt x="47885" y="26243"/>
                  </a:lnTo>
                  <a:lnTo>
                    <a:pt x="42565" y="28629"/>
                  </a:lnTo>
                  <a:lnTo>
                    <a:pt x="0" y="238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7" name="Volný tvar 626"/>
            <p:cNvSpPr/>
            <p:nvPr/>
          </p:nvSpPr>
          <p:spPr>
            <a:xfrm>
              <a:off x="1724660" y="4375912"/>
              <a:ext cx="55246" cy="31497"/>
            </a:xfrm>
            <a:custGeom>
              <a:avLst/>
              <a:gdLst/>
              <a:ahLst/>
              <a:cxnLst/>
              <a:rect l="0" t="0" r="0" b="0"/>
              <a:pathLst>
                <a:path w="55246" h="31497">
                  <a:moveTo>
                    <a:pt x="0" y="29845"/>
                  </a:moveTo>
                  <a:lnTo>
                    <a:pt x="42164" y="0"/>
                  </a:lnTo>
                  <a:lnTo>
                    <a:pt x="46736" y="1905"/>
                  </a:lnTo>
                  <a:lnTo>
                    <a:pt x="50546" y="4826"/>
                  </a:lnTo>
                  <a:lnTo>
                    <a:pt x="53340" y="8636"/>
                  </a:lnTo>
                  <a:lnTo>
                    <a:pt x="55118" y="13208"/>
                  </a:lnTo>
                  <a:lnTo>
                    <a:pt x="55245" y="17907"/>
                  </a:lnTo>
                  <a:lnTo>
                    <a:pt x="53848" y="22987"/>
                  </a:lnTo>
                  <a:lnTo>
                    <a:pt x="50292" y="27432"/>
                  </a:lnTo>
                  <a:lnTo>
                    <a:pt x="44323" y="31496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8" name="Volný tvar 627"/>
            <p:cNvSpPr/>
            <p:nvPr/>
          </p:nvSpPr>
          <p:spPr>
            <a:xfrm>
              <a:off x="1724627" y="4376662"/>
              <a:ext cx="54980" cy="31018"/>
            </a:xfrm>
            <a:custGeom>
              <a:avLst/>
              <a:gdLst/>
              <a:ahLst/>
              <a:cxnLst/>
              <a:rect l="0" t="0" r="0" b="0"/>
              <a:pathLst>
                <a:path w="54980" h="31018">
                  <a:moveTo>
                    <a:pt x="44338" y="31017"/>
                  </a:moveTo>
                  <a:lnTo>
                    <a:pt x="49658" y="26245"/>
                  </a:lnTo>
                  <a:lnTo>
                    <a:pt x="53205" y="21473"/>
                  </a:lnTo>
                  <a:lnTo>
                    <a:pt x="54979" y="16701"/>
                  </a:lnTo>
                  <a:lnTo>
                    <a:pt x="54979" y="11929"/>
                  </a:lnTo>
                  <a:lnTo>
                    <a:pt x="53205" y="7157"/>
                  </a:lnTo>
                  <a:lnTo>
                    <a:pt x="51432" y="4771"/>
                  </a:lnTo>
                  <a:lnTo>
                    <a:pt x="46111" y="0"/>
                  </a:lnTo>
                  <a:lnTo>
                    <a:pt x="42564" y="0"/>
                  </a:lnTo>
                  <a:lnTo>
                    <a:pt x="0" y="2863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29" name="Přímá spojnice 628"/>
            <p:cNvCxnSpPr/>
            <p:nvPr/>
          </p:nvCxnSpPr>
          <p:spPr>
            <a:xfrm flipH="1">
              <a:off x="1715770" y="4386199"/>
              <a:ext cx="53213" cy="23876"/>
            </a:xfrm>
            <a:prstGeom prst="line">
              <a:avLst/>
            </a:prstGeom>
            <a:ln w="12700" cap="flat" cmpd="sng" algn="ctr">
              <a:solidFill>
                <a:srgbClr val="E5E5E5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0" name="Volný tvar 629"/>
            <p:cNvSpPr/>
            <p:nvPr/>
          </p:nvSpPr>
          <p:spPr>
            <a:xfrm>
              <a:off x="2833370" y="4219194"/>
              <a:ext cx="1326643" cy="375032"/>
            </a:xfrm>
            <a:custGeom>
              <a:avLst/>
              <a:gdLst/>
              <a:ahLst/>
              <a:cxnLst/>
              <a:rect l="0" t="0" r="0" b="0"/>
              <a:pathLst>
                <a:path w="1326643" h="375032">
                  <a:moveTo>
                    <a:pt x="1265936" y="0"/>
                  </a:moveTo>
                  <a:lnTo>
                    <a:pt x="1273937" y="1143"/>
                  </a:lnTo>
                  <a:lnTo>
                    <a:pt x="1281303" y="4318"/>
                  </a:lnTo>
                  <a:lnTo>
                    <a:pt x="1288034" y="9271"/>
                  </a:lnTo>
                  <a:lnTo>
                    <a:pt x="1294257" y="16510"/>
                  </a:lnTo>
                  <a:lnTo>
                    <a:pt x="1299718" y="25019"/>
                  </a:lnTo>
                  <a:lnTo>
                    <a:pt x="1304671" y="35052"/>
                  </a:lnTo>
                  <a:lnTo>
                    <a:pt x="1309243" y="46482"/>
                  </a:lnTo>
                  <a:lnTo>
                    <a:pt x="1313180" y="59182"/>
                  </a:lnTo>
                  <a:lnTo>
                    <a:pt x="1316736" y="73279"/>
                  </a:lnTo>
                  <a:lnTo>
                    <a:pt x="1319530" y="88011"/>
                  </a:lnTo>
                  <a:lnTo>
                    <a:pt x="1323848" y="120015"/>
                  </a:lnTo>
                  <a:lnTo>
                    <a:pt x="1326261" y="154178"/>
                  </a:lnTo>
                  <a:lnTo>
                    <a:pt x="1326642" y="189484"/>
                  </a:lnTo>
                  <a:lnTo>
                    <a:pt x="1325245" y="224282"/>
                  </a:lnTo>
                  <a:lnTo>
                    <a:pt x="1322070" y="258191"/>
                  </a:lnTo>
                  <a:lnTo>
                    <a:pt x="1317117" y="289687"/>
                  </a:lnTo>
                  <a:lnTo>
                    <a:pt x="1314069" y="304165"/>
                  </a:lnTo>
                  <a:lnTo>
                    <a:pt x="1310640" y="317500"/>
                  </a:lnTo>
                  <a:lnTo>
                    <a:pt x="1306830" y="329946"/>
                  </a:lnTo>
                  <a:lnTo>
                    <a:pt x="1302512" y="340995"/>
                  </a:lnTo>
                  <a:lnTo>
                    <a:pt x="1297940" y="350774"/>
                  </a:lnTo>
                  <a:lnTo>
                    <a:pt x="1292733" y="358775"/>
                  </a:lnTo>
                  <a:lnTo>
                    <a:pt x="1287399" y="364998"/>
                  </a:lnTo>
                  <a:lnTo>
                    <a:pt x="1281811" y="369570"/>
                  </a:lnTo>
                  <a:lnTo>
                    <a:pt x="1275715" y="372237"/>
                  </a:lnTo>
                  <a:lnTo>
                    <a:pt x="1269365" y="372491"/>
                  </a:lnTo>
                  <a:lnTo>
                    <a:pt x="371729" y="375031"/>
                  </a:lnTo>
                  <a:lnTo>
                    <a:pt x="367665" y="372237"/>
                  </a:lnTo>
                  <a:lnTo>
                    <a:pt x="364871" y="367665"/>
                  </a:lnTo>
                  <a:lnTo>
                    <a:pt x="363855" y="363347"/>
                  </a:lnTo>
                  <a:lnTo>
                    <a:pt x="362585" y="357124"/>
                  </a:lnTo>
                  <a:lnTo>
                    <a:pt x="361442" y="348361"/>
                  </a:lnTo>
                  <a:lnTo>
                    <a:pt x="360426" y="336677"/>
                  </a:lnTo>
                  <a:lnTo>
                    <a:pt x="358521" y="331343"/>
                  </a:lnTo>
                  <a:lnTo>
                    <a:pt x="353187" y="325374"/>
                  </a:lnTo>
                  <a:lnTo>
                    <a:pt x="345059" y="319278"/>
                  </a:lnTo>
                  <a:lnTo>
                    <a:pt x="334391" y="312801"/>
                  </a:lnTo>
                  <a:lnTo>
                    <a:pt x="321818" y="306324"/>
                  </a:lnTo>
                  <a:lnTo>
                    <a:pt x="307467" y="300355"/>
                  </a:lnTo>
                  <a:lnTo>
                    <a:pt x="291846" y="294894"/>
                  </a:lnTo>
                  <a:lnTo>
                    <a:pt x="274955" y="289941"/>
                  </a:lnTo>
                  <a:lnTo>
                    <a:pt x="257556" y="286004"/>
                  </a:lnTo>
                  <a:lnTo>
                    <a:pt x="239776" y="283464"/>
                  </a:lnTo>
                  <a:lnTo>
                    <a:pt x="222504" y="282194"/>
                  </a:lnTo>
                  <a:lnTo>
                    <a:pt x="205486" y="282702"/>
                  </a:lnTo>
                  <a:lnTo>
                    <a:pt x="189103" y="285115"/>
                  </a:lnTo>
                  <a:lnTo>
                    <a:pt x="173990" y="289687"/>
                  </a:lnTo>
                  <a:lnTo>
                    <a:pt x="160401" y="296545"/>
                  </a:lnTo>
                  <a:lnTo>
                    <a:pt x="148844" y="306070"/>
                  </a:lnTo>
                  <a:lnTo>
                    <a:pt x="147574" y="317119"/>
                  </a:lnTo>
                  <a:lnTo>
                    <a:pt x="146050" y="329692"/>
                  </a:lnTo>
                  <a:lnTo>
                    <a:pt x="143002" y="341122"/>
                  </a:lnTo>
                  <a:lnTo>
                    <a:pt x="140462" y="345694"/>
                  </a:lnTo>
                  <a:lnTo>
                    <a:pt x="137541" y="348615"/>
                  </a:lnTo>
                  <a:lnTo>
                    <a:pt x="123190" y="355473"/>
                  </a:lnTo>
                  <a:lnTo>
                    <a:pt x="107569" y="360807"/>
                  </a:lnTo>
                  <a:lnTo>
                    <a:pt x="91440" y="364617"/>
                  </a:lnTo>
                  <a:lnTo>
                    <a:pt x="75311" y="366268"/>
                  </a:lnTo>
                  <a:lnTo>
                    <a:pt x="59817" y="365506"/>
                  </a:lnTo>
                  <a:lnTo>
                    <a:pt x="46228" y="362204"/>
                  </a:lnTo>
                  <a:lnTo>
                    <a:pt x="40005" y="359537"/>
                  </a:lnTo>
                  <a:lnTo>
                    <a:pt x="34417" y="355981"/>
                  </a:lnTo>
                  <a:lnTo>
                    <a:pt x="29845" y="351663"/>
                  </a:lnTo>
                  <a:lnTo>
                    <a:pt x="25908" y="346456"/>
                  </a:lnTo>
                  <a:lnTo>
                    <a:pt x="19685" y="335026"/>
                  </a:lnTo>
                  <a:lnTo>
                    <a:pt x="14478" y="321437"/>
                  </a:lnTo>
                  <a:lnTo>
                    <a:pt x="10033" y="305181"/>
                  </a:lnTo>
                  <a:lnTo>
                    <a:pt x="6477" y="286512"/>
                  </a:lnTo>
                  <a:lnTo>
                    <a:pt x="3810" y="264541"/>
                  </a:lnTo>
                  <a:lnTo>
                    <a:pt x="1651" y="239268"/>
                  </a:lnTo>
                  <a:lnTo>
                    <a:pt x="635" y="210185"/>
                  </a:lnTo>
                  <a:lnTo>
                    <a:pt x="0" y="176784"/>
                  </a:lnTo>
                  <a:lnTo>
                    <a:pt x="254" y="147193"/>
                  </a:lnTo>
                  <a:lnTo>
                    <a:pt x="1143" y="122428"/>
                  </a:lnTo>
                  <a:lnTo>
                    <a:pt x="2667" y="101600"/>
                  </a:lnTo>
                  <a:lnTo>
                    <a:pt x="5080" y="84201"/>
                  </a:lnTo>
                  <a:lnTo>
                    <a:pt x="8001" y="69723"/>
                  </a:lnTo>
                  <a:lnTo>
                    <a:pt x="11938" y="57277"/>
                  </a:lnTo>
                  <a:lnTo>
                    <a:pt x="16510" y="46482"/>
                  </a:lnTo>
                  <a:lnTo>
                    <a:pt x="21844" y="36449"/>
                  </a:lnTo>
                  <a:lnTo>
                    <a:pt x="23114" y="34290"/>
                  </a:lnTo>
                  <a:lnTo>
                    <a:pt x="25908" y="32258"/>
                  </a:lnTo>
                  <a:lnTo>
                    <a:pt x="29972" y="30480"/>
                  </a:lnTo>
                  <a:lnTo>
                    <a:pt x="35306" y="28829"/>
                  </a:lnTo>
                  <a:lnTo>
                    <a:pt x="48514" y="26289"/>
                  </a:lnTo>
                  <a:lnTo>
                    <a:pt x="64389" y="24511"/>
                  </a:lnTo>
                  <a:lnTo>
                    <a:pt x="81661" y="24130"/>
                  </a:lnTo>
                  <a:lnTo>
                    <a:pt x="99314" y="24511"/>
                  </a:lnTo>
                  <a:lnTo>
                    <a:pt x="115824" y="26035"/>
                  </a:lnTo>
                  <a:lnTo>
                    <a:pt x="130175" y="28829"/>
                  </a:lnTo>
                  <a:lnTo>
                    <a:pt x="133604" y="30734"/>
                  </a:lnTo>
                  <a:lnTo>
                    <a:pt x="136652" y="34290"/>
                  </a:lnTo>
                  <a:lnTo>
                    <a:pt x="141732" y="45085"/>
                  </a:lnTo>
                  <a:lnTo>
                    <a:pt x="145161" y="57785"/>
                  </a:lnTo>
                  <a:lnTo>
                    <a:pt x="146050" y="63754"/>
                  </a:lnTo>
                  <a:lnTo>
                    <a:pt x="146431" y="69215"/>
                  </a:lnTo>
                  <a:lnTo>
                    <a:pt x="157353" y="79629"/>
                  </a:lnTo>
                  <a:lnTo>
                    <a:pt x="170180" y="87503"/>
                  </a:lnTo>
                  <a:lnTo>
                    <a:pt x="184658" y="93091"/>
                  </a:lnTo>
                  <a:lnTo>
                    <a:pt x="200660" y="96139"/>
                  </a:lnTo>
                  <a:lnTo>
                    <a:pt x="217551" y="97282"/>
                  </a:lnTo>
                  <a:lnTo>
                    <a:pt x="234823" y="96647"/>
                  </a:lnTo>
                  <a:lnTo>
                    <a:pt x="252476" y="94488"/>
                  </a:lnTo>
                  <a:lnTo>
                    <a:pt x="270002" y="90932"/>
                  </a:lnTo>
                  <a:lnTo>
                    <a:pt x="286893" y="86360"/>
                  </a:lnTo>
                  <a:lnTo>
                    <a:pt x="303149" y="81153"/>
                  </a:lnTo>
                  <a:lnTo>
                    <a:pt x="317881" y="75184"/>
                  </a:lnTo>
                  <a:lnTo>
                    <a:pt x="331343" y="68707"/>
                  </a:lnTo>
                  <a:lnTo>
                    <a:pt x="342900" y="61849"/>
                  </a:lnTo>
                  <a:lnTo>
                    <a:pt x="351917" y="55372"/>
                  </a:lnTo>
                  <a:lnTo>
                    <a:pt x="358521" y="48895"/>
                  </a:lnTo>
                  <a:lnTo>
                    <a:pt x="362204" y="43180"/>
                  </a:lnTo>
                  <a:lnTo>
                    <a:pt x="363093" y="31496"/>
                  </a:lnTo>
                  <a:lnTo>
                    <a:pt x="364109" y="22606"/>
                  </a:lnTo>
                  <a:lnTo>
                    <a:pt x="364871" y="16256"/>
                  </a:lnTo>
                  <a:lnTo>
                    <a:pt x="365887" y="11430"/>
                  </a:lnTo>
                  <a:lnTo>
                    <a:pt x="368046" y="5207"/>
                  </a:lnTo>
                  <a:lnTo>
                    <a:pt x="371729" y="0"/>
                  </a:lnTo>
                  <a:close/>
                </a:path>
              </a:pathLst>
            </a:custGeom>
            <a:solidFill>
              <a:srgbClr val="FFBA33"/>
            </a:solidFill>
            <a:ln w="0" cap="flat" cmpd="sng" algn="ctr">
              <a:solidFill>
                <a:srgbClr val="FFBA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1" name="Volný tvar 630"/>
            <p:cNvSpPr/>
            <p:nvPr/>
          </p:nvSpPr>
          <p:spPr>
            <a:xfrm>
              <a:off x="2833074" y="4219190"/>
              <a:ext cx="1326591" cy="374591"/>
            </a:xfrm>
            <a:custGeom>
              <a:avLst/>
              <a:gdLst/>
              <a:ahLst/>
              <a:cxnLst/>
              <a:rect l="0" t="0" r="0" b="0"/>
              <a:pathLst>
                <a:path w="1326591" h="374591">
                  <a:moveTo>
                    <a:pt x="1266291" y="0"/>
                  </a:moveTo>
                  <a:lnTo>
                    <a:pt x="1273385" y="2386"/>
                  </a:lnTo>
                  <a:lnTo>
                    <a:pt x="1282252" y="4772"/>
                  </a:lnTo>
                  <a:lnTo>
                    <a:pt x="1287573" y="9543"/>
                  </a:lnTo>
                  <a:lnTo>
                    <a:pt x="1294667" y="16701"/>
                  </a:lnTo>
                  <a:lnTo>
                    <a:pt x="1299988" y="26245"/>
                  </a:lnTo>
                  <a:lnTo>
                    <a:pt x="1305308" y="35789"/>
                  </a:lnTo>
                  <a:lnTo>
                    <a:pt x="1308855" y="45332"/>
                  </a:lnTo>
                  <a:lnTo>
                    <a:pt x="1314176" y="59648"/>
                  </a:lnTo>
                  <a:lnTo>
                    <a:pt x="1317723" y="73963"/>
                  </a:lnTo>
                  <a:lnTo>
                    <a:pt x="1319496" y="88279"/>
                  </a:lnTo>
                  <a:lnTo>
                    <a:pt x="1324817" y="119296"/>
                  </a:lnTo>
                  <a:lnTo>
                    <a:pt x="1326590" y="155085"/>
                  </a:lnTo>
                  <a:lnTo>
                    <a:pt x="1326590" y="188488"/>
                  </a:lnTo>
                  <a:lnTo>
                    <a:pt x="1324817" y="224277"/>
                  </a:lnTo>
                  <a:lnTo>
                    <a:pt x="1323043" y="257680"/>
                  </a:lnTo>
                  <a:lnTo>
                    <a:pt x="1317723" y="288697"/>
                  </a:lnTo>
                  <a:lnTo>
                    <a:pt x="1314176" y="303012"/>
                  </a:lnTo>
                  <a:lnTo>
                    <a:pt x="1310628" y="317328"/>
                  </a:lnTo>
                  <a:lnTo>
                    <a:pt x="1307081" y="329258"/>
                  </a:lnTo>
                  <a:lnTo>
                    <a:pt x="1303535" y="341187"/>
                  </a:lnTo>
                  <a:lnTo>
                    <a:pt x="1298214" y="350731"/>
                  </a:lnTo>
                  <a:lnTo>
                    <a:pt x="1292894" y="357889"/>
                  </a:lnTo>
                  <a:lnTo>
                    <a:pt x="1287573" y="365046"/>
                  </a:lnTo>
                  <a:lnTo>
                    <a:pt x="1282252" y="369818"/>
                  </a:lnTo>
                  <a:lnTo>
                    <a:pt x="1275158" y="372204"/>
                  </a:lnTo>
                  <a:lnTo>
                    <a:pt x="1269838" y="372204"/>
                  </a:lnTo>
                  <a:lnTo>
                    <a:pt x="372438" y="374590"/>
                  </a:lnTo>
                  <a:lnTo>
                    <a:pt x="367118" y="372204"/>
                  </a:lnTo>
                  <a:lnTo>
                    <a:pt x="365345" y="367432"/>
                  </a:lnTo>
                  <a:lnTo>
                    <a:pt x="363571" y="362661"/>
                  </a:lnTo>
                  <a:lnTo>
                    <a:pt x="363571" y="357889"/>
                  </a:lnTo>
                  <a:lnTo>
                    <a:pt x="361797" y="348345"/>
                  </a:lnTo>
                  <a:lnTo>
                    <a:pt x="360024" y="336415"/>
                  </a:lnTo>
                  <a:lnTo>
                    <a:pt x="358250" y="331643"/>
                  </a:lnTo>
                  <a:lnTo>
                    <a:pt x="352930" y="324486"/>
                  </a:lnTo>
                  <a:lnTo>
                    <a:pt x="345836" y="319714"/>
                  </a:lnTo>
                  <a:lnTo>
                    <a:pt x="335195" y="312556"/>
                  </a:lnTo>
                  <a:lnTo>
                    <a:pt x="322780" y="307784"/>
                  </a:lnTo>
                  <a:lnTo>
                    <a:pt x="308592" y="300626"/>
                  </a:lnTo>
                  <a:lnTo>
                    <a:pt x="292630" y="295855"/>
                  </a:lnTo>
                  <a:lnTo>
                    <a:pt x="274895" y="288697"/>
                  </a:lnTo>
                  <a:lnTo>
                    <a:pt x="257160" y="286311"/>
                  </a:lnTo>
                  <a:lnTo>
                    <a:pt x="239425" y="283925"/>
                  </a:lnTo>
                  <a:lnTo>
                    <a:pt x="223463" y="281539"/>
                  </a:lnTo>
                  <a:lnTo>
                    <a:pt x="205728" y="283925"/>
                  </a:lnTo>
                  <a:lnTo>
                    <a:pt x="189766" y="286311"/>
                  </a:lnTo>
                  <a:lnTo>
                    <a:pt x="173805" y="288697"/>
                  </a:lnTo>
                  <a:lnTo>
                    <a:pt x="161390" y="295855"/>
                  </a:lnTo>
                  <a:lnTo>
                    <a:pt x="148976" y="305398"/>
                  </a:lnTo>
                  <a:lnTo>
                    <a:pt x="147202" y="317328"/>
                  </a:lnTo>
                  <a:lnTo>
                    <a:pt x="147202" y="329258"/>
                  </a:lnTo>
                  <a:lnTo>
                    <a:pt x="143655" y="341187"/>
                  </a:lnTo>
                  <a:lnTo>
                    <a:pt x="140108" y="345959"/>
                  </a:lnTo>
                  <a:lnTo>
                    <a:pt x="138335" y="348345"/>
                  </a:lnTo>
                  <a:lnTo>
                    <a:pt x="124146" y="355503"/>
                  </a:lnTo>
                  <a:lnTo>
                    <a:pt x="108185" y="360275"/>
                  </a:lnTo>
                  <a:lnTo>
                    <a:pt x="92223" y="365046"/>
                  </a:lnTo>
                  <a:lnTo>
                    <a:pt x="76261" y="365046"/>
                  </a:lnTo>
                  <a:lnTo>
                    <a:pt x="60300" y="365046"/>
                  </a:lnTo>
                  <a:lnTo>
                    <a:pt x="46111" y="362661"/>
                  </a:lnTo>
                  <a:lnTo>
                    <a:pt x="40791" y="360275"/>
                  </a:lnTo>
                  <a:lnTo>
                    <a:pt x="35470" y="355503"/>
                  </a:lnTo>
                  <a:lnTo>
                    <a:pt x="30150" y="350731"/>
                  </a:lnTo>
                  <a:lnTo>
                    <a:pt x="26603" y="345959"/>
                  </a:lnTo>
                  <a:lnTo>
                    <a:pt x="19509" y="334029"/>
                  </a:lnTo>
                  <a:lnTo>
                    <a:pt x="14188" y="322100"/>
                  </a:lnTo>
                  <a:lnTo>
                    <a:pt x="10641" y="305398"/>
                  </a:lnTo>
                  <a:lnTo>
                    <a:pt x="7094" y="286311"/>
                  </a:lnTo>
                  <a:lnTo>
                    <a:pt x="3547" y="264837"/>
                  </a:lnTo>
                  <a:lnTo>
                    <a:pt x="1774" y="238592"/>
                  </a:lnTo>
                  <a:lnTo>
                    <a:pt x="1774" y="209961"/>
                  </a:lnTo>
                  <a:lnTo>
                    <a:pt x="0" y="176558"/>
                  </a:lnTo>
                  <a:lnTo>
                    <a:pt x="0" y="147927"/>
                  </a:lnTo>
                  <a:lnTo>
                    <a:pt x="1774" y="121682"/>
                  </a:lnTo>
                  <a:lnTo>
                    <a:pt x="3547" y="102595"/>
                  </a:lnTo>
                  <a:lnTo>
                    <a:pt x="5321" y="83507"/>
                  </a:lnTo>
                  <a:lnTo>
                    <a:pt x="8868" y="69192"/>
                  </a:lnTo>
                  <a:lnTo>
                    <a:pt x="12415" y="57262"/>
                  </a:lnTo>
                  <a:lnTo>
                    <a:pt x="15962" y="45332"/>
                  </a:lnTo>
                  <a:lnTo>
                    <a:pt x="21282" y="35789"/>
                  </a:lnTo>
                  <a:lnTo>
                    <a:pt x="23056" y="33403"/>
                  </a:lnTo>
                  <a:lnTo>
                    <a:pt x="26603" y="33403"/>
                  </a:lnTo>
                  <a:lnTo>
                    <a:pt x="30150" y="31017"/>
                  </a:lnTo>
                  <a:lnTo>
                    <a:pt x="35470" y="28631"/>
                  </a:lnTo>
                  <a:lnTo>
                    <a:pt x="49659" y="26245"/>
                  </a:lnTo>
                  <a:lnTo>
                    <a:pt x="65620" y="23859"/>
                  </a:lnTo>
                  <a:lnTo>
                    <a:pt x="81582" y="23859"/>
                  </a:lnTo>
                  <a:lnTo>
                    <a:pt x="99317" y="23859"/>
                  </a:lnTo>
                  <a:lnTo>
                    <a:pt x="115279" y="26245"/>
                  </a:lnTo>
                  <a:lnTo>
                    <a:pt x="131240" y="28631"/>
                  </a:lnTo>
                  <a:lnTo>
                    <a:pt x="133014" y="31017"/>
                  </a:lnTo>
                  <a:lnTo>
                    <a:pt x="136561" y="33403"/>
                  </a:lnTo>
                  <a:lnTo>
                    <a:pt x="141881" y="45332"/>
                  </a:lnTo>
                  <a:lnTo>
                    <a:pt x="145428" y="57262"/>
                  </a:lnTo>
                  <a:lnTo>
                    <a:pt x="147202" y="64420"/>
                  </a:lnTo>
                  <a:lnTo>
                    <a:pt x="147202" y="69192"/>
                  </a:lnTo>
                  <a:lnTo>
                    <a:pt x="157843" y="78735"/>
                  </a:lnTo>
                  <a:lnTo>
                    <a:pt x="170258" y="88279"/>
                  </a:lnTo>
                  <a:lnTo>
                    <a:pt x="184446" y="93051"/>
                  </a:lnTo>
                  <a:lnTo>
                    <a:pt x="200408" y="95437"/>
                  </a:lnTo>
                  <a:lnTo>
                    <a:pt x="218143" y="97823"/>
                  </a:lnTo>
                  <a:lnTo>
                    <a:pt x="235878" y="95437"/>
                  </a:lnTo>
                  <a:lnTo>
                    <a:pt x="251839" y="95437"/>
                  </a:lnTo>
                  <a:lnTo>
                    <a:pt x="269575" y="90665"/>
                  </a:lnTo>
                  <a:lnTo>
                    <a:pt x="287310" y="85893"/>
                  </a:lnTo>
                  <a:lnTo>
                    <a:pt x="303271" y="81121"/>
                  </a:lnTo>
                  <a:lnTo>
                    <a:pt x="317460" y="76349"/>
                  </a:lnTo>
                  <a:lnTo>
                    <a:pt x="331648" y="69192"/>
                  </a:lnTo>
                  <a:lnTo>
                    <a:pt x="342289" y="62034"/>
                  </a:lnTo>
                  <a:lnTo>
                    <a:pt x="352930" y="54876"/>
                  </a:lnTo>
                  <a:lnTo>
                    <a:pt x="358250" y="50104"/>
                  </a:lnTo>
                  <a:lnTo>
                    <a:pt x="361797" y="42946"/>
                  </a:lnTo>
                  <a:lnTo>
                    <a:pt x="363571" y="31017"/>
                  </a:lnTo>
                  <a:lnTo>
                    <a:pt x="363571" y="21473"/>
                  </a:lnTo>
                  <a:lnTo>
                    <a:pt x="365345" y="16701"/>
                  </a:lnTo>
                  <a:lnTo>
                    <a:pt x="365345" y="11929"/>
                  </a:lnTo>
                  <a:lnTo>
                    <a:pt x="368892" y="4772"/>
                  </a:lnTo>
                  <a:lnTo>
                    <a:pt x="372438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2" name="Volný tvar 631"/>
            <p:cNvSpPr/>
            <p:nvPr/>
          </p:nvSpPr>
          <p:spPr>
            <a:xfrm>
              <a:off x="3212592" y="4437507"/>
              <a:ext cx="914909" cy="63247"/>
            </a:xfrm>
            <a:custGeom>
              <a:avLst/>
              <a:gdLst/>
              <a:ahLst/>
              <a:cxnLst/>
              <a:rect l="0" t="0" r="0" b="0"/>
              <a:pathLst>
                <a:path w="914909" h="63247">
                  <a:moveTo>
                    <a:pt x="890270" y="762"/>
                  </a:moveTo>
                  <a:lnTo>
                    <a:pt x="896874" y="3302"/>
                  </a:lnTo>
                  <a:lnTo>
                    <a:pt x="902335" y="6477"/>
                  </a:lnTo>
                  <a:lnTo>
                    <a:pt x="907034" y="10287"/>
                  </a:lnTo>
                  <a:lnTo>
                    <a:pt x="910336" y="14351"/>
                  </a:lnTo>
                  <a:lnTo>
                    <a:pt x="912876" y="19050"/>
                  </a:lnTo>
                  <a:lnTo>
                    <a:pt x="914654" y="23876"/>
                  </a:lnTo>
                  <a:lnTo>
                    <a:pt x="914908" y="33655"/>
                  </a:lnTo>
                  <a:lnTo>
                    <a:pt x="911733" y="43434"/>
                  </a:lnTo>
                  <a:lnTo>
                    <a:pt x="905256" y="52197"/>
                  </a:lnTo>
                  <a:lnTo>
                    <a:pt x="900811" y="55880"/>
                  </a:lnTo>
                  <a:lnTo>
                    <a:pt x="895477" y="58928"/>
                  </a:lnTo>
                  <a:lnTo>
                    <a:pt x="889635" y="61341"/>
                  </a:lnTo>
                  <a:lnTo>
                    <a:pt x="882904" y="63246"/>
                  </a:lnTo>
                  <a:lnTo>
                    <a:pt x="28575" y="61849"/>
                  </a:lnTo>
                  <a:lnTo>
                    <a:pt x="21971" y="60071"/>
                  </a:lnTo>
                  <a:lnTo>
                    <a:pt x="16383" y="57531"/>
                  </a:lnTo>
                  <a:lnTo>
                    <a:pt x="11303" y="54102"/>
                  </a:lnTo>
                  <a:lnTo>
                    <a:pt x="7493" y="50292"/>
                  </a:lnTo>
                  <a:lnTo>
                    <a:pt x="1905" y="41275"/>
                  </a:lnTo>
                  <a:lnTo>
                    <a:pt x="0" y="31242"/>
                  </a:lnTo>
                  <a:lnTo>
                    <a:pt x="1270" y="21209"/>
                  </a:lnTo>
                  <a:lnTo>
                    <a:pt x="5842" y="12192"/>
                  </a:lnTo>
                  <a:lnTo>
                    <a:pt x="9398" y="8128"/>
                  </a:lnTo>
                  <a:lnTo>
                    <a:pt x="13843" y="4826"/>
                  </a:lnTo>
                  <a:lnTo>
                    <a:pt x="19177" y="1905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DD9911"/>
            </a:solidFill>
            <a:ln w="0" cap="flat" cmpd="sng" algn="ctr">
              <a:solidFill>
                <a:srgbClr val="DD99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3" name="Volný tvar 632"/>
            <p:cNvSpPr/>
            <p:nvPr/>
          </p:nvSpPr>
          <p:spPr>
            <a:xfrm>
              <a:off x="3212606" y="4436309"/>
              <a:ext cx="915136" cy="64421"/>
            </a:xfrm>
            <a:custGeom>
              <a:avLst/>
              <a:gdLst/>
              <a:ahLst/>
              <a:cxnLst/>
              <a:rect l="0" t="0" r="0" b="0"/>
              <a:pathLst>
                <a:path w="915136" h="64421">
                  <a:moveTo>
                    <a:pt x="890306" y="2386"/>
                  </a:moveTo>
                  <a:lnTo>
                    <a:pt x="897400" y="4772"/>
                  </a:lnTo>
                  <a:lnTo>
                    <a:pt x="902720" y="7158"/>
                  </a:lnTo>
                  <a:lnTo>
                    <a:pt x="906267" y="11930"/>
                  </a:lnTo>
                  <a:lnTo>
                    <a:pt x="909814" y="16702"/>
                  </a:lnTo>
                  <a:lnTo>
                    <a:pt x="913361" y="19088"/>
                  </a:lnTo>
                  <a:lnTo>
                    <a:pt x="915135" y="23859"/>
                  </a:lnTo>
                  <a:lnTo>
                    <a:pt x="915135" y="35789"/>
                  </a:lnTo>
                  <a:lnTo>
                    <a:pt x="911588" y="45333"/>
                  </a:lnTo>
                  <a:lnTo>
                    <a:pt x="904494" y="52491"/>
                  </a:lnTo>
                  <a:lnTo>
                    <a:pt x="900947" y="57262"/>
                  </a:lnTo>
                  <a:lnTo>
                    <a:pt x="895626" y="59648"/>
                  </a:lnTo>
                  <a:lnTo>
                    <a:pt x="890306" y="62034"/>
                  </a:lnTo>
                  <a:lnTo>
                    <a:pt x="883211" y="64420"/>
                  </a:lnTo>
                  <a:lnTo>
                    <a:pt x="28376" y="62034"/>
                  </a:lnTo>
                  <a:lnTo>
                    <a:pt x="21282" y="62034"/>
                  </a:lnTo>
                  <a:lnTo>
                    <a:pt x="15962" y="59648"/>
                  </a:lnTo>
                  <a:lnTo>
                    <a:pt x="10641" y="54877"/>
                  </a:lnTo>
                  <a:lnTo>
                    <a:pt x="7094" y="52491"/>
                  </a:lnTo>
                  <a:lnTo>
                    <a:pt x="1774" y="42947"/>
                  </a:lnTo>
                  <a:lnTo>
                    <a:pt x="0" y="33403"/>
                  </a:lnTo>
                  <a:lnTo>
                    <a:pt x="1774" y="21474"/>
                  </a:lnTo>
                  <a:lnTo>
                    <a:pt x="5321" y="14315"/>
                  </a:lnTo>
                  <a:lnTo>
                    <a:pt x="8868" y="9544"/>
                  </a:lnTo>
                  <a:lnTo>
                    <a:pt x="14188" y="7158"/>
                  </a:lnTo>
                  <a:lnTo>
                    <a:pt x="19509" y="2386"/>
                  </a:lnTo>
                  <a:lnTo>
                    <a:pt x="2483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4" name="Volný tvar 633"/>
            <p:cNvSpPr/>
            <p:nvPr/>
          </p:nvSpPr>
          <p:spPr>
            <a:xfrm>
              <a:off x="3210306" y="4296537"/>
              <a:ext cx="917322" cy="63628"/>
            </a:xfrm>
            <a:custGeom>
              <a:avLst/>
              <a:gdLst/>
              <a:ahLst/>
              <a:cxnLst/>
              <a:rect l="0" t="0" r="0" b="0"/>
              <a:pathLst>
                <a:path w="917322" h="63628">
                  <a:moveTo>
                    <a:pt x="892556" y="0"/>
                  </a:moveTo>
                  <a:lnTo>
                    <a:pt x="899160" y="2540"/>
                  </a:lnTo>
                  <a:lnTo>
                    <a:pt x="904621" y="5715"/>
                  </a:lnTo>
                  <a:lnTo>
                    <a:pt x="909320" y="9525"/>
                  </a:lnTo>
                  <a:lnTo>
                    <a:pt x="912622" y="13589"/>
                  </a:lnTo>
                  <a:lnTo>
                    <a:pt x="915162" y="18288"/>
                  </a:lnTo>
                  <a:lnTo>
                    <a:pt x="916940" y="23114"/>
                  </a:lnTo>
                  <a:lnTo>
                    <a:pt x="917321" y="32893"/>
                  </a:lnTo>
                  <a:lnTo>
                    <a:pt x="914019" y="42672"/>
                  </a:lnTo>
                  <a:lnTo>
                    <a:pt x="907542" y="51435"/>
                  </a:lnTo>
                  <a:lnTo>
                    <a:pt x="903097" y="55118"/>
                  </a:lnTo>
                  <a:lnTo>
                    <a:pt x="897763" y="58166"/>
                  </a:lnTo>
                  <a:lnTo>
                    <a:pt x="891921" y="60833"/>
                  </a:lnTo>
                  <a:lnTo>
                    <a:pt x="885190" y="62484"/>
                  </a:lnTo>
                  <a:lnTo>
                    <a:pt x="28702" y="63627"/>
                  </a:lnTo>
                  <a:lnTo>
                    <a:pt x="21971" y="61722"/>
                  </a:lnTo>
                  <a:lnTo>
                    <a:pt x="16256" y="59182"/>
                  </a:lnTo>
                  <a:lnTo>
                    <a:pt x="11557" y="56007"/>
                  </a:lnTo>
                  <a:lnTo>
                    <a:pt x="7239" y="51943"/>
                  </a:lnTo>
                  <a:lnTo>
                    <a:pt x="1905" y="42926"/>
                  </a:lnTo>
                  <a:lnTo>
                    <a:pt x="0" y="32893"/>
                  </a:lnTo>
                  <a:lnTo>
                    <a:pt x="1270" y="22860"/>
                  </a:lnTo>
                  <a:lnTo>
                    <a:pt x="5969" y="13589"/>
                  </a:lnTo>
                  <a:lnTo>
                    <a:pt x="9525" y="9779"/>
                  </a:lnTo>
                  <a:lnTo>
                    <a:pt x="13970" y="6350"/>
                  </a:lnTo>
                  <a:lnTo>
                    <a:pt x="19177" y="3556"/>
                  </a:lnTo>
                  <a:lnTo>
                    <a:pt x="25146" y="1651"/>
                  </a:lnTo>
                  <a:close/>
                </a:path>
              </a:pathLst>
            </a:custGeom>
            <a:solidFill>
              <a:srgbClr val="DD9911"/>
            </a:solidFill>
            <a:ln w="0" cap="flat" cmpd="sng" algn="ctr">
              <a:solidFill>
                <a:srgbClr val="DD99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5" name="Volný tvar 634"/>
            <p:cNvSpPr/>
            <p:nvPr/>
          </p:nvSpPr>
          <p:spPr>
            <a:xfrm>
              <a:off x="3210833" y="4295541"/>
              <a:ext cx="916910" cy="64421"/>
            </a:xfrm>
            <a:custGeom>
              <a:avLst/>
              <a:gdLst/>
              <a:ahLst/>
              <a:cxnLst/>
              <a:rect l="0" t="0" r="0" b="0"/>
              <a:pathLst>
                <a:path w="916910" h="64421">
                  <a:moveTo>
                    <a:pt x="892080" y="0"/>
                  </a:moveTo>
                  <a:lnTo>
                    <a:pt x="899173" y="2386"/>
                  </a:lnTo>
                  <a:lnTo>
                    <a:pt x="904494" y="7158"/>
                  </a:lnTo>
                  <a:lnTo>
                    <a:pt x="908041" y="9544"/>
                  </a:lnTo>
                  <a:lnTo>
                    <a:pt x="911588" y="14316"/>
                  </a:lnTo>
                  <a:lnTo>
                    <a:pt x="915135" y="19088"/>
                  </a:lnTo>
                  <a:lnTo>
                    <a:pt x="916909" y="23860"/>
                  </a:lnTo>
                  <a:lnTo>
                    <a:pt x="916909" y="33403"/>
                  </a:lnTo>
                  <a:lnTo>
                    <a:pt x="913362" y="42947"/>
                  </a:lnTo>
                  <a:lnTo>
                    <a:pt x="906268" y="52491"/>
                  </a:lnTo>
                  <a:lnTo>
                    <a:pt x="902721" y="54877"/>
                  </a:lnTo>
                  <a:lnTo>
                    <a:pt x="897400" y="59649"/>
                  </a:lnTo>
                  <a:lnTo>
                    <a:pt x="892080" y="62034"/>
                  </a:lnTo>
                  <a:lnTo>
                    <a:pt x="884986" y="64420"/>
                  </a:lnTo>
                  <a:lnTo>
                    <a:pt x="28376" y="64420"/>
                  </a:lnTo>
                  <a:lnTo>
                    <a:pt x="21282" y="62034"/>
                  </a:lnTo>
                  <a:lnTo>
                    <a:pt x="15962" y="59649"/>
                  </a:lnTo>
                  <a:lnTo>
                    <a:pt x="10641" y="57263"/>
                  </a:lnTo>
                  <a:lnTo>
                    <a:pt x="7094" y="52491"/>
                  </a:lnTo>
                  <a:lnTo>
                    <a:pt x="1774" y="42947"/>
                  </a:lnTo>
                  <a:lnTo>
                    <a:pt x="0" y="33403"/>
                  </a:lnTo>
                  <a:lnTo>
                    <a:pt x="0" y="23860"/>
                  </a:lnTo>
                  <a:lnTo>
                    <a:pt x="5320" y="14316"/>
                  </a:lnTo>
                  <a:lnTo>
                    <a:pt x="8868" y="11930"/>
                  </a:lnTo>
                  <a:lnTo>
                    <a:pt x="14188" y="7158"/>
                  </a:lnTo>
                  <a:lnTo>
                    <a:pt x="17735" y="4772"/>
                  </a:lnTo>
                  <a:lnTo>
                    <a:pt x="24829" y="238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6" name="Volný tvar 635"/>
            <p:cNvSpPr/>
            <p:nvPr/>
          </p:nvSpPr>
          <p:spPr>
            <a:xfrm>
              <a:off x="3210306" y="4546981"/>
              <a:ext cx="891414" cy="38228"/>
            </a:xfrm>
            <a:custGeom>
              <a:avLst/>
              <a:gdLst/>
              <a:ahLst/>
              <a:cxnLst/>
              <a:rect l="0" t="0" r="0" b="0"/>
              <a:pathLst>
                <a:path w="891414" h="38228">
                  <a:moveTo>
                    <a:pt x="885190" y="8382"/>
                  </a:moveTo>
                  <a:lnTo>
                    <a:pt x="889000" y="12192"/>
                  </a:lnTo>
                  <a:lnTo>
                    <a:pt x="891032" y="16764"/>
                  </a:lnTo>
                  <a:lnTo>
                    <a:pt x="891413" y="21717"/>
                  </a:lnTo>
                  <a:lnTo>
                    <a:pt x="890270" y="26543"/>
                  </a:lnTo>
                  <a:lnTo>
                    <a:pt x="887984" y="31115"/>
                  </a:lnTo>
                  <a:lnTo>
                    <a:pt x="884682" y="34925"/>
                  </a:lnTo>
                  <a:lnTo>
                    <a:pt x="880491" y="37211"/>
                  </a:lnTo>
                  <a:lnTo>
                    <a:pt x="875792" y="37973"/>
                  </a:lnTo>
                  <a:lnTo>
                    <a:pt x="28702" y="38227"/>
                  </a:lnTo>
                  <a:lnTo>
                    <a:pt x="22225" y="37211"/>
                  </a:lnTo>
                  <a:lnTo>
                    <a:pt x="16256" y="35560"/>
                  </a:lnTo>
                  <a:lnTo>
                    <a:pt x="11557" y="33401"/>
                  </a:lnTo>
                  <a:lnTo>
                    <a:pt x="7493" y="31115"/>
                  </a:lnTo>
                  <a:lnTo>
                    <a:pt x="1905" y="25527"/>
                  </a:lnTo>
                  <a:lnTo>
                    <a:pt x="0" y="19304"/>
                  </a:lnTo>
                  <a:lnTo>
                    <a:pt x="1270" y="13208"/>
                  </a:lnTo>
                  <a:lnTo>
                    <a:pt x="5969" y="7620"/>
                  </a:lnTo>
                  <a:lnTo>
                    <a:pt x="13970" y="2921"/>
                  </a:lnTo>
                  <a:lnTo>
                    <a:pt x="19177" y="1270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BA7733"/>
            </a:solidFill>
            <a:ln w="0" cap="flat" cmpd="sng" algn="ctr">
              <a:solidFill>
                <a:srgbClr val="BA77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7" name="Volný tvar 636"/>
            <p:cNvSpPr/>
            <p:nvPr/>
          </p:nvSpPr>
          <p:spPr>
            <a:xfrm>
              <a:off x="3210833" y="4546060"/>
              <a:ext cx="890307" cy="38176"/>
            </a:xfrm>
            <a:custGeom>
              <a:avLst/>
              <a:gdLst/>
              <a:ahLst/>
              <a:cxnLst/>
              <a:rect l="0" t="0" r="0" b="0"/>
              <a:pathLst>
                <a:path w="890307" h="38176">
                  <a:moveTo>
                    <a:pt x="884985" y="9544"/>
                  </a:moveTo>
                  <a:lnTo>
                    <a:pt x="888532" y="11930"/>
                  </a:lnTo>
                  <a:lnTo>
                    <a:pt x="890306" y="16701"/>
                  </a:lnTo>
                  <a:lnTo>
                    <a:pt x="890306" y="21474"/>
                  </a:lnTo>
                  <a:lnTo>
                    <a:pt x="890306" y="28631"/>
                  </a:lnTo>
                  <a:lnTo>
                    <a:pt x="886759" y="31017"/>
                  </a:lnTo>
                  <a:lnTo>
                    <a:pt x="884985" y="35789"/>
                  </a:lnTo>
                  <a:lnTo>
                    <a:pt x="879665" y="38175"/>
                  </a:lnTo>
                  <a:lnTo>
                    <a:pt x="876118" y="38175"/>
                  </a:lnTo>
                  <a:lnTo>
                    <a:pt x="28376" y="38175"/>
                  </a:lnTo>
                  <a:lnTo>
                    <a:pt x="21282" y="38175"/>
                  </a:lnTo>
                  <a:lnTo>
                    <a:pt x="15962" y="35789"/>
                  </a:lnTo>
                  <a:lnTo>
                    <a:pt x="10641" y="33403"/>
                  </a:lnTo>
                  <a:lnTo>
                    <a:pt x="7094" y="31017"/>
                  </a:lnTo>
                  <a:lnTo>
                    <a:pt x="1774" y="26245"/>
                  </a:lnTo>
                  <a:lnTo>
                    <a:pt x="0" y="21474"/>
                  </a:lnTo>
                  <a:lnTo>
                    <a:pt x="0" y="14316"/>
                  </a:lnTo>
                  <a:lnTo>
                    <a:pt x="5320" y="9544"/>
                  </a:lnTo>
                  <a:lnTo>
                    <a:pt x="14188" y="4772"/>
                  </a:lnTo>
                  <a:lnTo>
                    <a:pt x="17735" y="2386"/>
                  </a:lnTo>
                  <a:lnTo>
                    <a:pt x="2482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8" name="Volný tvar 637"/>
            <p:cNvSpPr/>
            <p:nvPr/>
          </p:nvSpPr>
          <p:spPr>
            <a:xfrm>
              <a:off x="3208020" y="4221099"/>
              <a:ext cx="905384" cy="38863"/>
            </a:xfrm>
            <a:custGeom>
              <a:avLst/>
              <a:gdLst/>
              <a:ahLst/>
              <a:cxnLst/>
              <a:rect l="0" t="0" r="0" b="0"/>
              <a:pathLst>
                <a:path w="905384" h="38863">
                  <a:moveTo>
                    <a:pt x="883158" y="0"/>
                  </a:moveTo>
                  <a:lnTo>
                    <a:pt x="891159" y="4064"/>
                  </a:lnTo>
                  <a:lnTo>
                    <a:pt x="897763" y="8890"/>
                  </a:lnTo>
                  <a:lnTo>
                    <a:pt x="902335" y="14097"/>
                  </a:lnTo>
                  <a:lnTo>
                    <a:pt x="905002" y="19812"/>
                  </a:lnTo>
                  <a:lnTo>
                    <a:pt x="905383" y="25527"/>
                  </a:lnTo>
                  <a:lnTo>
                    <a:pt x="903605" y="30480"/>
                  </a:lnTo>
                  <a:lnTo>
                    <a:pt x="899287" y="34798"/>
                  </a:lnTo>
                  <a:lnTo>
                    <a:pt x="892175" y="37973"/>
                  </a:lnTo>
                  <a:lnTo>
                    <a:pt x="28702" y="38862"/>
                  </a:lnTo>
                  <a:lnTo>
                    <a:pt x="22098" y="37719"/>
                  </a:lnTo>
                  <a:lnTo>
                    <a:pt x="16256" y="36322"/>
                  </a:lnTo>
                  <a:lnTo>
                    <a:pt x="7366" y="31750"/>
                  </a:lnTo>
                  <a:lnTo>
                    <a:pt x="1905" y="26035"/>
                  </a:lnTo>
                  <a:lnTo>
                    <a:pt x="0" y="19812"/>
                  </a:lnTo>
                  <a:lnTo>
                    <a:pt x="1270" y="13843"/>
                  </a:lnTo>
                  <a:lnTo>
                    <a:pt x="5969" y="8128"/>
                  </a:lnTo>
                  <a:lnTo>
                    <a:pt x="13970" y="3556"/>
                  </a:lnTo>
                  <a:lnTo>
                    <a:pt x="19177" y="1905"/>
                  </a:lnTo>
                  <a:lnTo>
                    <a:pt x="25146" y="762"/>
                  </a:lnTo>
                  <a:close/>
                </a:path>
              </a:pathLst>
            </a:custGeom>
            <a:solidFill>
              <a:srgbClr val="CC8744"/>
            </a:solidFill>
            <a:ln w="0" cap="flat" cmpd="sng" algn="ctr">
              <a:solidFill>
                <a:srgbClr val="CC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9" name="Volný tvar 638"/>
            <p:cNvSpPr/>
            <p:nvPr/>
          </p:nvSpPr>
          <p:spPr>
            <a:xfrm>
              <a:off x="3207287" y="4221572"/>
              <a:ext cx="906268" cy="38176"/>
            </a:xfrm>
            <a:custGeom>
              <a:avLst/>
              <a:gdLst/>
              <a:ahLst/>
              <a:cxnLst/>
              <a:rect l="0" t="0" r="0" b="0"/>
              <a:pathLst>
                <a:path w="906268" h="38176">
                  <a:moveTo>
                    <a:pt x="883211" y="0"/>
                  </a:moveTo>
                  <a:lnTo>
                    <a:pt x="892078" y="2386"/>
                  </a:lnTo>
                  <a:lnTo>
                    <a:pt x="899172" y="7158"/>
                  </a:lnTo>
                  <a:lnTo>
                    <a:pt x="902719" y="14316"/>
                  </a:lnTo>
                  <a:lnTo>
                    <a:pt x="906267" y="19087"/>
                  </a:lnTo>
                  <a:lnTo>
                    <a:pt x="906267" y="23860"/>
                  </a:lnTo>
                  <a:lnTo>
                    <a:pt x="904493" y="31017"/>
                  </a:lnTo>
                  <a:lnTo>
                    <a:pt x="899172" y="33403"/>
                  </a:lnTo>
                  <a:lnTo>
                    <a:pt x="892078" y="38175"/>
                  </a:lnTo>
                  <a:lnTo>
                    <a:pt x="30150" y="38175"/>
                  </a:lnTo>
                  <a:lnTo>
                    <a:pt x="23056" y="38175"/>
                  </a:lnTo>
                  <a:lnTo>
                    <a:pt x="17735" y="35789"/>
                  </a:lnTo>
                  <a:lnTo>
                    <a:pt x="8867" y="31017"/>
                  </a:lnTo>
                  <a:lnTo>
                    <a:pt x="3547" y="26245"/>
                  </a:lnTo>
                  <a:lnTo>
                    <a:pt x="0" y="19087"/>
                  </a:lnTo>
                  <a:lnTo>
                    <a:pt x="1773" y="14316"/>
                  </a:lnTo>
                  <a:lnTo>
                    <a:pt x="7094" y="7158"/>
                  </a:lnTo>
                  <a:lnTo>
                    <a:pt x="14188" y="2386"/>
                  </a:lnTo>
                  <a:lnTo>
                    <a:pt x="19508" y="2386"/>
                  </a:lnTo>
                  <a:lnTo>
                    <a:pt x="26603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0" name="Volný tvar 639"/>
            <p:cNvSpPr/>
            <p:nvPr/>
          </p:nvSpPr>
          <p:spPr>
            <a:xfrm>
              <a:off x="2857500" y="4316095"/>
              <a:ext cx="99188" cy="58675"/>
            </a:xfrm>
            <a:custGeom>
              <a:avLst/>
              <a:gdLst/>
              <a:ahLst/>
              <a:cxnLst/>
              <a:rect l="0" t="0" r="0" b="0"/>
              <a:pathLst>
                <a:path w="99188" h="58675">
                  <a:moveTo>
                    <a:pt x="1143" y="23368"/>
                  </a:moveTo>
                  <a:lnTo>
                    <a:pt x="3937" y="17907"/>
                  </a:lnTo>
                  <a:lnTo>
                    <a:pt x="8509" y="12827"/>
                  </a:lnTo>
                  <a:lnTo>
                    <a:pt x="14605" y="8509"/>
                  </a:lnTo>
                  <a:lnTo>
                    <a:pt x="22098" y="4953"/>
                  </a:lnTo>
                  <a:lnTo>
                    <a:pt x="30353" y="2413"/>
                  </a:lnTo>
                  <a:lnTo>
                    <a:pt x="39624" y="635"/>
                  </a:lnTo>
                  <a:lnTo>
                    <a:pt x="49530" y="0"/>
                  </a:lnTo>
                  <a:lnTo>
                    <a:pt x="59690" y="635"/>
                  </a:lnTo>
                  <a:lnTo>
                    <a:pt x="69088" y="2413"/>
                  </a:lnTo>
                  <a:lnTo>
                    <a:pt x="77343" y="4953"/>
                  </a:lnTo>
                  <a:lnTo>
                    <a:pt x="84709" y="8509"/>
                  </a:lnTo>
                  <a:lnTo>
                    <a:pt x="90805" y="12827"/>
                  </a:lnTo>
                  <a:lnTo>
                    <a:pt x="95250" y="17907"/>
                  </a:lnTo>
                  <a:lnTo>
                    <a:pt x="98298" y="23368"/>
                  </a:lnTo>
                  <a:lnTo>
                    <a:pt x="99187" y="29337"/>
                  </a:lnTo>
                  <a:lnTo>
                    <a:pt x="98298" y="35306"/>
                  </a:lnTo>
                  <a:lnTo>
                    <a:pt x="95250" y="40767"/>
                  </a:lnTo>
                  <a:lnTo>
                    <a:pt x="90805" y="45720"/>
                  </a:lnTo>
                  <a:lnTo>
                    <a:pt x="84709" y="50038"/>
                  </a:lnTo>
                  <a:lnTo>
                    <a:pt x="77343" y="53594"/>
                  </a:lnTo>
                  <a:lnTo>
                    <a:pt x="69088" y="56261"/>
                  </a:lnTo>
                  <a:lnTo>
                    <a:pt x="59690" y="57912"/>
                  </a:lnTo>
                  <a:lnTo>
                    <a:pt x="49530" y="58674"/>
                  </a:lnTo>
                  <a:lnTo>
                    <a:pt x="39624" y="57912"/>
                  </a:lnTo>
                  <a:lnTo>
                    <a:pt x="30353" y="56261"/>
                  </a:lnTo>
                  <a:lnTo>
                    <a:pt x="22098" y="53594"/>
                  </a:lnTo>
                  <a:lnTo>
                    <a:pt x="14605" y="50038"/>
                  </a:lnTo>
                  <a:lnTo>
                    <a:pt x="8509" y="45720"/>
                  </a:lnTo>
                  <a:lnTo>
                    <a:pt x="3937" y="40767"/>
                  </a:lnTo>
                  <a:lnTo>
                    <a:pt x="1143" y="35306"/>
                  </a:lnTo>
                  <a:lnTo>
                    <a:pt x="0" y="29337"/>
                  </a:lnTo>
                  <a:close/>
                </a:path>
              </a:pathLst>
            </a:custGeom>
            <a:solidFill>
              <a:srgbClr val="DD9911"/>
            </a:solidFill>
            <a:ln w="0" cap="flat" cmpd="sng" algn="ctr">
              <a:solidFill>
                <a:srgbClr val="DD99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1" name="Volný tvar 640"/>
            <p:cNvSpPr/>
            <p:nvPr/>
          </p:nvSpPr>
          <p:spPr>
            <a:xfrm>
              <a:off x="2857904" y="4317013"/>
              <a:ext cx="99318" cy="57264"/>
            </a:xfrm>
            <a:custGeom>
              <a:avLst/>
              <a:gdLst/>
              <a:ahLst/>
              <a:cxnLst/>
              <a:rect l="0" t="0" r="0" b="0"/>
              <a:pathLst>
                <a:path w="99318" h="57264">
                  <a:moveTo>
                    <a:pt x="0" y="28632"/>
                  </a:moveTo>
                  <a:lnTo>
                    <a:pt x="0" y="33404"/>
                  </a:lnTo>
                  <a:lnTo>
                    <a:pt x="3547" y="40562"/>
                  </a:lnTo>
                  <a:lnTo>
                    <a:pt x="8867" y="45334"/>
                  </a:lnTo>
                  <a:lnTo>
                    <a:pt x="14188" y="50105"/>
                  </a:lnTo>
                  <a:lnTo>
                    <a:pt x="21282" y="52492"/>
                  </a:lnTo>
                  <a:lnTo>
                    <a:pt x="30150" y="54878"/>
                  </a:lnTo>
                  <a:lnTo>
                    <a:pt x="39017" y="57263"/>
                  </a:lnTo>
                  <a:lnTo>
                    <a:pt x="49658" y="57263"/>
                  </a:lnTo>
                  <a:lnTo>
                    <a:pt x="58526" y="57263"/>
                  </a:lnTo>
                  <a:lnTo>
                    <a:pt x="69167" y="54878"/>
                  </a:lnTo>
                  <a:lnTo>
                    <a:pt x="76261" y="52492"/>
                  </a:lnTo>
                  <a:lnTo>
                    <a:pt x="85129" y="50105"/>
                  </a:lnTo>
                  <a:lnTo>
                    <a:pt x="90449" y="45334"/>
                  </a:lnTo>
                  <a:lnTo>
                    <a:pt x="95770" y="40562"/>
                  </a:lnTo>
                  <a:lnTo>
                    <a:pt x="97543" y="33404"/>
                  </a:lnTo>
                  <a:lnTo>
                    <a:pt x="99317" y="28632"/>
                  </a:lnTo>
                  <a:lnTo>
                    <a:pt x="97543" y="21474"/>
                  </a:lnTo>
                  <a:lnTo>
                    <a:pt x="95770" y="16702"/>
                  </a:lnTo>
                  <a:lnTo>
                    <a:pt x="90449" y="11930"/>
                  </a:lnTo>
                  <a:lnTo>
                    <a:pt x="85129" y="7158"/>
                  </a:lnTo>
                  <a:lnTo>
                    <a:pt x="76261" y="4772"/>
                  </a:lnTo>
                  <a:lnTo>
                    <a:pt x="69167" y="2386"/>
                  </a:lnTo>
                  <a:lnTo>
                    <a:pt x="58526" y="0"/>
                  </a:lnTo>
                  <a:lnTo>
                    <a:pt x="49658" y="0"/>
                  </a:lnTo>
                  <a:lnTo>
                    <a:pt x="39017" y="0"/>
                  </a:lnTo>
                  <a:lnTo>
                    <a:pt x="30150" y="2386"/>
                  </a:lnTo>
                  <a:lnTo>
                    <a:pt x="21282" y="4772"/>
                  </a:lnTo>
                  <a:lnTo>
                    <a:pt x="14188" y="7158"/>
                  </a:lnTo>
                  <a:lnTo>
                    <a:pt x="8867" y="11930"/>
                  </a:lnTo>
                  <a:lnTo>
                    <a:pt x="3547" y="16702"/>
                  </a:lnTo>
                  <a:lnTo>
                    <a:pt x="0" y="214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2" name="Volný tvar 641"/>
            <p:cNvSpPr/>
            <p:nvPr/>
          </p:nvSpPr>
          <p:spPr>
            <a:xfrm>
              <a:off x="2853817" y="4428490"/>
              <a:ext cx="99188" cy="58929"/>
            </a:xfrm>
            <a:custGeom>
              <a:avLst/>
              <a:gdLst/>
              <a:ahLst/>
              <a:cxnLst/>
              <a:rect l="0" t="0" r="0" b="0"/>
              <a:pathLst>
                <a:path w="99188" h="58929">
                  <a:moveTo>
                    <a:pt x="1016" y="23368"/>
                  </a:moveTo>
                  <a:lnTo>
                    <a:pt x="3937" y="17780"/>
                  </a:lnTo>
                  <a:lnTo>
                    <a:pt x="8509" y="12827"/>
                  </a:lnTo>
                  <a:lnTo>
                    <a:pt x="14351" y="8509"/>
                  </a:lnTo>
                  <a:lnTo>
                    <a:pt x="21844" y="4953"/>
                  </a:lnTo>
                  <a:lnTo>
                    <a:pt x="30353" y="2286"/>
                  </a:lnTo>
                  <a:lnTo>
                    <a:pt x="39497" y="635"/>
                  </a:lnTo>
                  <a:lnTo>
                    <a:pt x="49530" y="0"/>
                  </a:lnTo>
                  <a:lnTo>
                    <a:pt x="59436" y="635"/>
                  </a:lnTo>
                  <a:lnTo>
                    <a:pt x="68834" y="2286"/>
                  </a:lnTo>
                  <a:lnTo>
                    <a:pt x="77216" y="4953"/>
                  </a:lnTo>
                  <a:lnTo>
                    <a:pt x="84582" y="8509"/>
                  </a:lnTo>
                  <a:lnTo>
                    <a:pt x="90678" y="12827"/>
                  </a:lnTo>
                  <a:lnTo>
                    <a:pt x="95250" y="17780"/>
                  </a:lnTo>
                  <a:lnTo>
                    <a:pt x="98044" y="23368"/>
                  </a:lnTo>
                  <a:lnTo>
                    <a:pt x="99187" y="29337"/>
                  </a:lnTo>
                  <a:lnTo>
                    <a:pt x="98044" y="35306"/>
                  </a:lnTo>
                  <a:lnTo>
                    <a:pt x="95250" y="40767"/>
                  </a:lnTo>
                  <a:lnTo>
                    <a:pt x="90678" y="45720"/>
                  </a:lnTo>
                  <a:lnTo>
                    <a:pt x="84582" y="50038"/>
                  </a:lnTo>
                  <a:lnTo>
                    <a:pt x="77216" y="53594"/>
                  </a:lnTo>
                  <a:lnTo>
                    <a:pt x="68834" y="56261"/>
                  </a:lnTo>
                  <a:lnTo>
                    <a:pt x="59436" y="57912"/>
                  </a:lnTo>
                  <a:lnTo>
                    <a:pt x="49530" y="58928"/>
                  </a:lnTo>
                  <a:lnTo>
                    <a:pt x="39497" y="57912"/>
                  </a:lnTo>
                  <a:lnTo>
                    <a:pt x="30353" y="56261"/>
                  </a:lnTo>
                  <a:lnTo>
                    <a:pt x="21844" y="53594"/>
                  </a:lnTo>
                  <a:lnTo>
                    <a:pt x="14351" y="50038"/>
                  </a:lnTo>
                  <a:lnTo>
                    <a:pt x="8509" y="45720"/>
                  </a:lnTo>
                  <a:lnTo>
                    <a:pt x="3937" y="40767"/>
                  </a:lnTo>
                  <a:lnTo>
                    <a:pt x="1016" y="35306"/>
                  </a:lnTo>
                  <a:lnTo>
                    <a:pt x="0" y="29337"/>
                  </a:lnTo>
                  <a:close/>
                </a:path>
              </a:pathLst>
            </a:custGeom>
            <a:solidFill>
              <a:srgbClr val="DD9911"/>
            </a:solidFill>
            <a:ln w="0" cap="flat" cmpd="sng" algn="ctr">
              <a:solidFill>
                <a:srgbClr val="DD99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3" name="Volný tvar 642"/>
            <p:cNvSpPr/>
            <p:nvPr/>
          </p:nvSpPr>
          <p:spPr>
            <a:xfrm>
              <a:off x="2854356" y="4429150"/>
              <a:ext cx="99318" cy="57265"/>
            </a:xfrm>
            <a:custGeom>
              <a:avLst/>
              <a:gdLst/>
              <a:ahLst/>
              <a:cxnLst/>
              <a:rect l="0" t="0" r="0" b="0"/>
              <a:pathLst>
                <a:path w="99318" h="57265">
                  <a:moveTo>
                    <a:pt x="0" y="28632"/>
                  </a:moveTo>
                  <a:lnTo>
                    <a:pt x="0" y="35790"/>
                  </a:lnTo>
                  <a:lnTo>
                    <a:pt x="3547" y="40562"/>
                  </a:lnTo>
                  <a:lnTo>
                    <a:pt x="8867" y="45334"/>
                  </a:lnTo>
                  <a:lnTo>
                    <a:pt x="14188" y="50106"/>
                  </a:lnTo>
                  <a:lnTo>
                    <a:pt x="21282" y="52492"/>
                  </a:lnTo>
                  <a:lnTo>
                    <a:pt x="30150" y="54878"/>
                  </a:lnTo>
                  <a:lnTo>
                    <a:pt x="39017" y="57264"/>
                  </a:lnTo>
                  <a:lnTo>
                    <a:pt x="49658" y="57264"/>
                  </a:lnTo>
                  <a:lnTo>
                    <a:pt x="58526" y="57264"/>
                  </a:lnTo>
                  <a:lnTo>
                    <a:pt x="67393" y="54878"/>
                  </a:lnTo>
                  <a:lnTo>
                    <a:pt x="76261" y="52492"/>
                  </a:lnTo>
                  <a:lnTo>
                    <a:pt x="83355" y="50106"/>
                  </a:lnTo>
                  <a:lnTo>
                    <a:pt x="90449" y="45334"/>
                  </a:lnTo>
                  <a:lnTo>
                    <a:pt x="93996" y="40562"/>
                  </a:lnTo>
                  <a:lnTo>
                    <a:pt x="97543" y="35790"/>
                  </a:lnTo>
                  <a:lnTo>
                    <a:pt x="99317" y="28632"/>
                  </a:lnTo>
                  <a:lnTo>
                    <a:pt x="97543" y="23860"/>
                  </a:lnTo>
                  <a:lnTo>
                    <a:pt x="93996" y="16702"/>
                  </a:lnTo>
                  <a:lnTo>
                    <a:pt x="90449" y="11930"/>
                  </a:lnTo>
                  <a:lnTo>
                    <a:pt x="83355" y="7158"/>
                  </a:lnTo>
                  <a:lnTo>
                    <a:pt x="76261" y="4772"/>
                  </a:lnTo>
                  <a:lnTo>
                    <a:pt x="67393" y="2386"/>
                  </a:lnTo>
                  <a:lnTo>
                    <a:pt x="58526" y="0"/>
                  </a:lnTo>
                  <a:lnTo>
                    <a:pt x="49658" y="0"/>
                  </a:lnTo>
                  <a:lnTo>
                    <a:pt x="39017" y="0"/>
                  </a:lnTo>
                  <a:lnTo>
                    <a:pt x="30150" y="2386"/>
                  </a:lnTo>
                  <a:lnTo>
                    <a:pt x="21282" y="4772"/>
                  </a:lnTo>
                  <a:lnTo>
                    <a:pt x="14188" y="7158"/>
                  </a:lnTo>
                  <a:lnTo>
                    <a:pt x="8867" y="11930"/>
                  </a:lnTo>
                  <a:lnTo>
                    <a:pt x="3547" y="16702"/>
                  </a:lnTo>
                  <a:lnTo>
                    <a:pt x="0" y="2386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4" name="Volný tvar 643"/>
            <p:cNvSpPr/>
            <p:nvPr/>
          </p:nvSpPr>
          <p:spPr>
            <a:xfrm>
              <a:off x="2871724" y="4539869"/>
              <a:ext cx="87631" cy="37720"/>
            </a:xfrm>
            <a:custGeom>
              <a:avLst/>
              <a:gdLst/>
              <a:ahLst/>
              <a:cxnLst/>
              <a:rect l="0" t="0" r="0" b="0"/>
              <a:pathLst>
                <a:path w="87631" h="37720">
                  <a:moveTo>
                    <a:pt x="889" y="14986"/>
                  </a:moveTo>
                  <a:lnTo>
                    <a:pt x="3556" y="11176"/>
                  </a:lnTo>
                  <a:lnTo>
                    <a:pt x="7493" y="8128"/>
                  </a:lnTo>
                  <a:lnTo>
                    <a:pt x="12954" y="5461"/>
                  </a:lnTo>
                  <a:lnTo>
                    <a:pt x="19304" y="3048"/>
                  </a:lnTo>
                  <a:lnTo>
                    <a:pt x="26797" y="1143"/>
                  </a:lnTo>
                  <a:lnTo>
                    <a:pt x="34925" y="254"/>
                  </a:lnTo>
                  <a:lnTo>
                    <a:pt x="43815" y="0"/>
                  </a:lnTo>
                  <a:lnTo>
                    <a:pt x="52451" y="254"/>
                  </a:lnTo>
                  <a:lnTo>
                    <a:pt x="60833" y="1143"/>
                  </a:lnTo>
                  <a:lnTo>
                    <a:pt x="68326" y="3048"/>
                  </a:lnTo>
                  <a:lnTo>
                    <a:pt x="74676" y="5461"/>
                  </a:lnTo>
                  <a:lnTo>
                    <a:pt x="80010" y="8128"/>
                  </a:lnTo>
                  <a:lnTo>
                    <a:pt x="84074" y="11176"/>
                  </a:lnTo>
                  <a:lnTo>
                    <a:pt x="86614" y="14986"/>
                  </a:lnTo>
                  <a:lnTo>
                    <a:pt x="87630" y="18796"/>
                  </a:lnTo>
                  <a:lnTo>
                    <a:pt x="86614" y="22606"/>
                  </a:lnTo>
                  <a:lnTo>
                    <a:pt x="84074" y="26035"/>
                  </a:lnTo>
                  <a:lnTo>
                    <a:pt x="80010" y="29337"/>
                  </a:lnTo>
                  <a:lnTo>
                    <a:pt x="74676" y="32004"/>
                  </a:lnTo>
                  <a:lnTo>
                    <a:pt x="68326" y="34290"/>
                  </a:lnTo>
                  <a:lnTo>
                    <a:pt x="60833" y="36068"/>
                  </a:lnTo>
                  <a:lnTo>
                    <a:pt x="52451" y="37211"/>
                  </a:lnTo>
                  <a:lnTo>
                    <a:pt x="43815" y="37719"/>
                  </a:lnTo>
                  <a:lnTo>
                    <a:pt x="34925" y="37211"/>
                  </a:lnTo>
                  <a:lnTo>
                    <a:pt x="26797" y="36068"/>
                  </a:lnTo>
                  <a:lnTo>
                    <a:pt x="19304" y="34290"/>
                  </a:lnTo>
                  <a:lnTo>
                    <a:pt x="12954" y="32004"/>
                  </a:lnTo>
                  <a:lnTo>
                    <a:pt x="7493" y="29337"/>
                  </a:lnTo>
                  <a:lnTo>
                    <a:pt x="3556" y="26035"/>
                  </a:lnTo>
                  <a:lnTo>
                    <a:pt x="889" y="22606"/>
                  </a:lnTo>
                  <a:lnTo>
                    <a:pt x="0" y="18796"/>
                  </a:lnTo>
                  <a:close/>
                </a:path>
              </a:pathLst>
            </a:custGeom>
            <a:solidFill>
              <a:srgbClr val="BA7733"/>
            </a:solidFill>
            <a:ln w="0" cap="flat" cmpd="sng" algn="ctr">
              <a:solidFill>
                <a:srgbClr val="BA77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5" name="Volný tvar 644"/>
            <p:cNvSpPr/>
            <p:nvPr/>
          </p:nvSpPr>
          <p:spPr>
            <a:xfrm>
              <a:off x="2872092" y="4538903"/>
              <a:ext cx="86904" cy="38176"/>
            </a:xfrm>
            <a:custGeom>
              <a:avLst/>
              <a:gdLst/>
              <a:ahLst/>
              <a:cxnLst/>
              <a:rect l="0" t="0" r="0" b="0"/>
              <a:pathLst>
                <a:path w="86904" h="38176">
                  <a:moveTo>
                    <a:pt x="0" y="19087"/>
                  </a:moveTo>
                  <a:lnTo>
                    <a:pt x="0" y="23859"/>
                  </a:lnTo>
                  <a:lnTo>
                    <a:pt x="3547" y="26245"/>
                  </a:lnTo>
                  <a:lnTo>
                    <a:pt x="7094" y="31017"/>
                  </a:lnTo>
                  <a:lnTo>
                    <a:pt x="12414" y="33403"/>
                  </a:lnTo>
                  <a:lnTo>
                    <a:pt x="19509" y="35789"/>
                  </a:lnTo>
                  <a:lnTo>
                    <a:pt x="26603" y="38175"/>
                  </a:lnTo>
                  <a:lnTo>
                    <a:pt x="35470" y="38175"/>
                  </a:lnTo>
                  <a:lnTo>
                    <a:pt x="44338" y="38175"/>
                  </a:lnTo>
                  <a:lnTo>
                    <a:pt x="51432" y="38175"/>
                  </a:lnTo>
                  <a:lnTo>
                    <a:pt x="60300" y="38175"/>
                  </a:lnTo>
                  <a:lnTo>
                    <a:pt x="67394" y="35789"/>
                  </a:lnTo>
                  <a:lnTo>
                    <a:pt x="74488" y="33403"/>
                  </a:lnTo>
                  <a:lnTo>
                    <a:pt x="79808" y="31017"/>
                  </a:lnTo>
                  <a:lnTo>
                    <a:pt x="83356" y="26245"/>
                  </a:lnTo>
                  <a:lnTo>
                    <a:pt x="86903" y="23859"/>
                  </a:lnTo>
                  <a:lnTo>
                    <a:pt x="86903" y="19087"/>
                  </a:lnTo>
                  <a:lnTo>
                    <a:pt x="86903" y="16701"/>
                  </a:lnTo>
                  <a:lnTo>
                    <a:pt x="83356" y="11929"/>
                  </a:lnTo>
                  <a:lnTo>
                    <a:pt x="79808" y="9543"/>
                  </a:lnTo>
                  <a:lnTo>
                    <a:pt x="74488" y="7157"/>
                  </a:lnTo>
                  <a:lnTo>
                    <a:pt x="67394" y="4772"/>
                  </a:lnTo>
                  <a:lnTo>
                    <a:pt x="60300" y="2386"/>
                  </a:lnTo>
                  <a:lnTo>
                    <a:pt x="51432" y="2386"/>
                  </a:lnTo>
                  <a:lnTo>
                    <a:pt x="44338" y="0"/>
                  </a:lnTo>
                  <a:lnTo>
                    <a:pt x="35470" y="2386"/>
                  </a:lnTo>
                  <a:lnTo>
                    <a:pt x="26603" y="2386"/>
                  </a:lnTo>
                  <a:lnTo>
                    <a:pt x="19509" y="4772"/>
                  </a:lnTo>
                  <a:lnTo>
                    <a:pt x="12414" y="7157"/>
                  </a:lnTo>
                  <a:lnTo>
                    <a:pt x="7094" y="9543"/>
                  </a:lnTo>
                  <a:lnTo>
                    <a:pt x="3547" y="11929"/>
                  </a:lnTo>
                  <a:lnTo>
                    <a:pt x="0" y="1670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6" name="Volný tvar 645"/>
            <p:cNvSpPr/>
            <p:nvPr/>
          </p:nvSpPr>
          <p:spPr>
            <a:xfrm>
              <a:off x="2869438" y="4245483"/>
              <a:ext cx="87377" cy="37847"/>
            </a:xfrm>
            <a:custGeom>
              <a:avLst/>
              <a:gdLst/>
              <a:ahLst/>
              <a:cxnLst/>
              <a:rect l="0" t="0" r="0" b="0"/>
              <a:pathLst>
                <a:path w="87377" h="37847">
                  <a:moveTo>
                    <a:pt x="889" y="14986"/>
                  </a:moveTo>
                  <a:lnTo>
                    <a:pt x="3302" y="11684"/>
                  </a:lnTo>
                  <a:lnTo>
                    <a:pt x="7493" y="8255"/>
                  </a:lnTo>
                  <a:lnTo>
                    <a:pt x="12700" y="5461"/>
                  </a:lnTo>
                  <a:lnTo>
                    <a:pt x="19304" y="3302"/>
                  </a:lnTo>
                  <a:lnTo>
                    <a:pt x="26797" y="1651"/>
                  </a:lnTo>
                  <a:lnTo>
                    <a:pt x="34925" y="381"/>
                  </a:lnTo>
                  <a:lnTo>
                    <a:pt x="43815" y="0"/>
                  </a:lnTo>
                  <a:lnTo>
                    <a:pt x="52451" y="381"/>
                  </a:lnTo>
                  <a:lnTo>
                    <a:pt x="60833" y="1651"/>
                  </a:lnTo>
                  <a:lnTo>
                    <a:pt x="68072" y="3302"/>
                  </a:lnTo>
                  <a:lnTo>
                    <a:pt x="74676" y="5461"/>
                  </a:lnTo>
                  <a:lnTo>
                    <a:pt x="80010" y="8255"/>
                  </a:lnTo>
                  <a:lnTo>
                    <a:pt x="83820" y="11684"/>
                  </a:lnTo>
                  <a:lnTo>
                    <a:pt x="86487" y="14986"/>
                  </a:lnTo>
                  <a:lnTo>
                    <a:pt x="87376" y="19050"/>
                  </a:lnTo>
                  <a:lnTo>
                    <a:pt x="86487" y="22606"/>
                  </a:lnTo>
                  <a:lnTo>
                    <a:pt x="83820" y="26162"/>
                  </a:lnTo>
                  <a:lnTo>
                    <a:pt x="80010" y="29591"/>
                  </a:lnTo>
                  <a:lnTo>
                    <a:pt x="74676" y="32131"/>
                  </a:lnTo>
                  <a:lnTo>
                    <a:pt x="68072" y="34544"/>
                  </a:lnTo>
                  <a:lnTo>
                    <a:pt x="60833" y="36195"/>
                  </a:lnTo>
                  <a:lnTo>
                    <a:pt x="52451" y="37465"/>
                  </a:lnTo>
                  <a:lnTo>
                    <a:pt x="43815" y="37846"/>
                  </a:lnTo>
                  <a:lnTo>
                    <a:pt x="34925" y="37465"/>
                  </a:lnTo>
                  <a:lnTo>
                    <a:pt x="26797" y="36195"/>
                  </a:lnTo>
                  <a:lnTo>
                    <a:pt x="19304" y="34544"/>
                  </a:lnTo>
                  <a:lnTo>
                    <a:pt x="12700" y="32131"/>
                  </a:lnTo>
                  <a:lnTo>
                    <a:pt x="7493" y="29591"/>
                  </a:lnTo>
                  <a:lnTo>
                    <a:pt x="3302" y="26162"/>
                  </a:lnTo>
                  <a:lnTo>
                    <a:pt x="889" y="22606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E29E3D"/>
            </a:solidFill>
            <a:ln w="0" cap="flat" cmpd="sng" algn="ctr">
              <a:solidFill>
                <a:srgbClr val="E29E3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7" name="Volný tvar 646"/>
            <p:cNvSpPr/>
            <p:nvPr/>
          </p:nvSpPr>
          <p:spPr>
            <a:xfrm>
              <a:off x="2870319" y="4245436"/>
              <a:ext cx="86903" cy="38176"/>
            </a:xfrm>
            <a:custGeom>
              <a:avLst/>
              <a:gdLst/>
              <a:ahLst/>
              <a:cxnLst/>
              <a:rect l="0" t="0" r="0" b="0"/>
              <a:pathLst>
                <a:path w="86903" h="38176">
                  <a:moveTo>
                    <a:pt x="0" y="19087"/>
                  </a:moveTo>
                  <a:lnTo>
                    <a:pt x="0" y="23859"/>
                  </a:lnTo>
                  <a:lnTo>
                    <a:pt x="1774" y="26245"/>
                  </a:lnTo>
                  <a:lnTo>
                    <a:pt x="7094" y="28631"/>
                  </a:lnTo>
                  <a:lnTo>
                    <a:pt x="12415" y="33403"/>
                  </a:lnTo>
                  <a:lnTo>
                    <a:pt x="17735" y="33403"/>
                  </a:lnTo>
                  <a:lnTo>
                    <a:pt x="26603" y="35789"/>
                  </a:lnTo>
                  <a:lnTo>
                    <a:pt x="33697" y="38175"/>
                  </a:lnTo>
                  <a:lnTo>
                    <a:pt x="42564" y="38175"/>
                  </a:lnTo>
                  <a:lnTo>
                    <a:pt x="51432" y="38175"/>
                  </a:lnTo>
                  <a:lnTo>
                    <a:pt x="60300" y="35789"/>
                  </a:lnTo>
                  <a:lnTo>
                    <a:pt x="67394" y="33403"/>
                  </a:lnTo>
                  <a:lnTo>
                    <a:pt x="74488" y="33403"/>
                  </a:lnTo>
                  <a:lnTo>
                    <a:pt x="79808" y="28631"/>
                  </a:lnTo>
                  <a:lnTo>
                    <a:pt x="83355" y="26245"/>
                  </a:lnTo>
                  <a:lnTo>
                    <a:pt x="85129" y="23859"/>
                  </a:lnTo>
                  <a:lnTo>
                    <a:pt x="86902" y="19087"/>
                  </a:lnTo>
                  <a:lnTo>
                    <a:pt x="85129" y="14315"/>
                  </a:lnTo>
                  <a:lnTo>
                    <a:pt x="83355" y="11929"/>
                  </a:lnTo>
                  <a:lnTo>
                    <a:pt x="79808" y="7158"/>
                  </a:lnTo>
                  <a:lnTo>
                    <a:pt x="74488" y="4772"/>
                  </a:lnTo>
                  <a:lnTo>
                    <a:pt x="67394" y="2386"/>
                  </a:lnTo>
                  <a:lnTo>
                    <a:pt x="60300" y="2386"/>
                  </a:lnTo>
                  <a:lnTo>
                    <a:pt x="51432" y="0"/>
                  </a:lnTo>
                  <a:lnTo>
                    <a:pt x="42564" y="0"/>
                  </a:lnTo>
                  <a:lnTo>
                    <a:pt x="33697" y="0"/>
                  </a:lnTo>
                  <a:lnTo>
                    <a:pt x="26603" y="2386"/>
                  </a:lnTo>
                  <a:lnTo>
                    <a:pt x="17735" y="2386"/>
                  </a:lnTo>
                  <a:lnTo>
                    <a:pt x="12415" y="4772"/>
                  </a:lnTo>
                  <a:lnTo>
                    <a:pt x="7094" y="7158"/>
                  </a:lnTo>
                  <a:lnTo>
                    <a:pt x="1774" y="11929"/>
                  </a:lnTo>
                  <a:lnTo>
                    <a:pt x="0" y="1431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778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8" name="Volný tvar 647"/>
            <p:cNvSpPr/>
            <p:nvPr/>
          </p:nvSpPr>
          <p:spPr>
            <a:xfrm>
              <a:off x="2981833" y="4425061"/>
              <a:ext cx="209805" cy="120524"/>
            </a:xfrm>
            <a:custGeom>
              <a:avLst/>
              <a:gdLst/>
              <a:ahLst/>
              <a:cxnLst/>
              <a:rect l="0" t="0" r="0" b="0"/>
              <a:pathLst>
                <a:path w="209805" h="120524">
                  <a:moveTo>
                    <a:pt x="1778" y="55118"/>
                  </a:moveTo>
                  <a:lnTo>
                    <a:pt x="2540" y="35560"/>
                  </a:lnTo>
                  <a:lnTo>
                    <a:pt x="2667" y="17653"/>
                  </a:lnTo>
                  <a:lnTo>
                    <a:pt x="8890" y="19812"/>
                  </a:lnTo>
                  <a:lnTo>
                    <a:pt x="17653" y="21717"/>
                  </a:lnTo>
                  <a:lnTo>
                    <a:pt x="28829" y="22987"/>
                  </a:lnTo>
                  <a:lnTo>
                    <a:pt x="41656" y="23876"/>
                  </a:lnTo>
                  <a:lnTo>
                    <a:pt x="56134" y="24384"/>
                  </a:lnTo>
                  <a:lnTo>
                    <a:pt x="71882" y="24384"/>
                  </a:lnTo>
                  <a:lnTo>
                    <a:pt x="104648" y="22987"/>
                  </a:lnTo>
                  <a:lnTo>
                    <a:pt x="137287" y="19812"/>
                  </a:lnTo>
                  <a:lnTo>
                    <a:pt x="152527" y="17653"/>
                  </a:lnTo>
                  <a:lnTo>
                    <a:pt x="166624" y="15113"/>
                  </a:lnTo>
                  <a:lnTo>
                    <a:pt x="178943" y="11938"/>
                  </a:lnTo>
                  <a:lnTo>
                    <a:pt x="189230" y="8636"/>
                  </a:lnTo>
                  <a:lnTo>
                    <a:pt x="197231" y="4572"/>
                  </a:lnTo>
                  <a:lnTo>
                    <a:pt x="202565" y="0"/>
                  </a:lnTo>
                  <a:lnTo>
                    <a:pt x="202057" y="17907"/>
                  </a:lnTo>
                  <a:lnTo>
                    <a:pt x="202438" y="33147"/>
                  </a:lnTo>
                  <a:lnTo>
                    <a:pt x="202946" y="47244"/>
                  </a:lnTo>
                  <a:lnTo>
                    <a:pt x="203835" y="60452"/>
                  </a:lnTo>
                  <a:lnTo>
                    <a:pt x="206629" y="87376"/>
                  </a:lnTo>
                  <a:lnTo>
                    <a:pt x="208280" y="102616"/>
                  </a:lnTo>
                  <a:lnTo>
                    <a:pt x="209804" y="120523"/>
                  </a:lnTo>
                  <a:lnTo>
                    <a:pt x="195707" y="110998"/>
                  </a:lnTo>
                  <a:lnTo>
                    <a:pt x="181356" y="102616"/>
                  </a:lnTo>
                  <a:lnTo>
                    <a:pt x="166243" y="95504"/>
                  </a:lnTo>
                  <a:lnTo>
                    <a:pt x="151003" y="89281"/>
                  </a:lnTo>
                  <a:lnTo>
                    <a:pt x="120142" y="80391"/>
                  </a:lnTo>
                  <a:lnTo>
                    <a:pt x="89916" y="75692"/>
                  </a:lnTo>
                  <a:lnTo>
                    <a:pt x="75565" y="74930"/>
                  </a:lnTo>
                  <a:lnTo>
                    <a:pt x="61595" y="75184"/>
                  </a:lnTo>
                  <a:lnTo>
                    <a:pt x="48514" y="76327"/>
                  </a:lnTo>
                  <a:lnTo>
                    <a:pt x="36449" y="78486"/>
                  </a:lnTo>
                  <a:lnTo>
                    <a:pt x="25400" y="81661"/>
                  </a:lnTo>
                  <a:lnTo>
                    <a:pt x="15494" y="85725"/>
                  </a:lnTo>
                  <a:lnTo>
                    <a:pt x="7112" y="90678"/>
                  </a:lnTo>
                  <a:lnTo>
                    <a:pt x="0" y="96647"/>
                  </a:lnTo>
                  <a:close/>
                </a:path>
              </a:pathLst>
            </a:custGeom>
            <a:solidFill>
              <a:srgbClr val="CC8744"/>
            </a:solidFill>
            <a:ln w="0" cap="flat" cmpd="sng" algn="ctr">
              <a:solidFill>
                <a:srgbClr val="CC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49" name="Volný tvar 648"/>
            <p:cNvSpPr/>
            <p:nvPr/>
          </p:nvSpPr>
          <p:spPr>
            <a:xfrm>
              <a:off x="2988437" y="4393311"/>
              <a:ext cx="169673" cy="34926"/>
            </a:xfrm>
            <a:custGeom>
              <a:avLst/>
              <a:gdLst/>
              <a:ahLst/>
              <a:cxnLst/>
              <a:rect l="0" t="0" r="0" b="0"/>
              <a:pathLst>
                <a:path w="169673" h="34926">
                  <a:moveTo>
                    <a:pt x="0" y="13208"/>
                  </a:moveTo>
                  <a:lnTo>
                    <a:pt x="127" y="9652"/>
                  </a:lnTo>
                  <a:lnTo>
                    <a:pt x="2667" y="6223"/>
                  </a:lnTo>
                  <a:lnTo>
                    <a:pt x="4953" y="4826"/>
                  </a:lnTo>
                  <a:lnTo>
                    <a:pt x="8636" y="3683"/>
                  </a:lnTo>
                  <a:lnTo>
                    <a:pt x="16129" y="2413"/>
                  </a:lnTo>
                  <a:lnTo>
                    <a:pt x="25400" y="1270"/>
                  </a:lnTo>
                  <a:lnTo>
                    <a:pt x="35814" y="762"/>
                  </a:lnTo>
                  <a:lnTo>
                    <a:pt x="47371" y="254"/>
                  </a:lnTo>
                  <a:lnTo>
                    <a:pt x="72009" y="0"/>
                  </a:lnTo>
                  <a:lnTo>
                    <a:pt x="97155" y="0"/>
                  </a:lnTo>
                  <a:lnTo>
                    <a:pt x="113157" y="254"/>
                  </a:lnTo>
                  <a:lnTo>
                    <a:pt x="128270" y="1016"/>
                  </a:lnTo>
                  <a:lnTo>
                    <a:pt x="142367" y="2159"/>
                  </a:lnTo>
                  <a:lnTo>
                    <a:pt x="155321" y="3429"/>
                  </a:lnTo>
                  <a:lnTo>
                    <a:pt x="159385" y="4064"/>
                  </a:lnTo>
                  <a:lnTo>
                    <a:pt x="163322" y="6731"/>
                  </a:lnTo>
                  <a:lnTo>
                    <a:pt x="166751" y="10287"/>
                  </a:lnTo>
                  <a:lnTo>
                    <a:pt x="168783" y="14859"/>
                  </a:lnTo>
                  <a:lnTo>
                    <a:pt x="169672" y="19431"/>
                  </a:lnTo>
                  <a:lnTo>
                    <a:pt x="168275" y="23622"/>
                  </a:lnTo>
                  <a:lnTo>
                    <a:pt x="164592" y="27305"/>
                  </a:lnTo>
                  <a:lnTo>
                    <a:pt x="157861" y="29210"/>
                  </a:lnTo>
                  <a:lnTo>
                    <a:pt x="144780" y="30607"/>
                  </a:lnTo>
                  <a:lnTo>
                    <a:pt x="129794" y="31750"/>
                  </a:lnTo>
                  <a:lnTo>
                    <a:pt x="113919" y="32512"/>
                  </a:lnTo>
                  <a:lnTo>
                    <a:pt x="97155" y="32766"/>
                  </a:lnTo>
                  <a:lnTo>
                    <a:pt x="70104" y="33274"/>
                  </a:lnTo>
                  <a:lnTo>
                    <a:pt x="44450" y="34417"/>
                  </a:lnTo>
                  <a:lnTo>
                    <a:pt x="33020" y="34925"/>
                  </a:lnTo>
                  <a:lnTo>
                    <a:pt x="22733" y="34925"/>
                  </a:lnTo>
                  <a:lnTo>
                    <a:pt x="13843" y="34163"/>
                  </a:lnTo>
                  <a:lnTo>
                    <a:pt x="6731" y="32766"/>
                  </a:lnTo>
                  <a:lnTo>
                    <a:pt x="4191" y="31369"/>
                  </a:lnTo>
                  <a:lnTo>
                    <a:pt x="2540" y="29591"/>
                  </a:lnTo>
                  <a:lnTo>
                    <a:pt x="508" y="24892"/>
                  </a:lnTo>
                  <a:lnTo>
                    <a:pt x="127" y="19812"/>
                  </a:lnTo>
                  <a:lnTo>
                    <a:pt x="127" y="16510"/>
                  </a:lnTo>
                  <a:close/>
                </a:path>
              </a:pathLst>
            </a:custGeom>
            <a:solidFill>
              <a:srgbClr val="CC8744"/>
            </a:solidFill>
            <a:ln w="0" cap="flat" cmpd="sng" algn="ctr">
              <a:solidFill>
                <a:srgbClr val="CC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0" name="Volný tvar 649"/>
            <p:cNvSpPr/>
            <p:nvPr/>
          </p:nvSpPr>
          <p:spPr>
            <a:xfrm>
              <a:off x="2988564" y="4353941"/>
              <a:ext cx="169546" cy="32259"/>
            </a:xfrm>
            <a:custGeom>
              <a:avLst/>
              <a:gdLst/>
              <a:ahLst/>
              <a:cxnLst/>
              <a:rect l="0" t="0" r="0" b="0"/>
              <a:pathLst>
                <a:path w="169546" h="32259">
                  <a:moveTo>
                    <a:pt x="762" y="11684"/>
                  </a:moveTo>
                  <a:lnTo>
                    <a:pt x="2667" y="10541"/>
                  </a:lnTo>
                  <a:lnTo>
                    <a:pt x="6985" y="9652"/>
                  </a:lnTo>
                  <a:lnTo>
                    <a:pt x="13843" y="8128"/>
                  </a:lnTo>
                  <a:lnTo>
                    <a:pt x="21336" y="6731"/>
                  </a:lnTo>
                  <a:lnTo>
                    <a:pt x="30226" y="5334"/>
                  </a:lnTo>
                  <a:lnTo>
                    <a:pt x="40132" y="4318"/>
                  </a:lnTo>
                  <a:lnTo>
                    <a:pt x="51181" y="3683"/>
                  </a:lnTo>
                  <a:lnTo>
                    <a:pt x="74930" y="2667"/>
                  </a:lnTo>
                  <a:lnTo>
                    <a:pt x="99568" y="2413"/>
                  </a:lnTo>
                  <a:lnTo>
                    <a:pt x="115189" y="1905"/>
                  </a:lnTo>
                  <a:lnTo>
                    <a:pt x="129286" y="762"/>
                  </a:lnTo>
                  <a:lnTo>
                    <a:pt x="142621" y="0"/>
                  </a:lnTo>
                  <a:lnTo>
                    <a:pt x="155194" y="508"/>
                  </a:lnTo>
                  <a:lnTo>
                    <a:pt x="159258" y="1524"/>
                  </a:lnTo>
                  <a:lnTo>
                    <a:pt x="163195" y="3810"/>
                  </a:lnTo>
                  <a:lnTo>
                    <a:pt x="166624" y="7747"/>
                  </a:lnTo>
                  <a:lnTo>
                    <a:pt x="168656" y="12192"/>
                  </a:lnTo>
                  <a:lnTo>
                    <a:pt x="169545" y="16764"/>
                  </a:lnTo>
                  <a:lnTo>
                    <a:pt x="168148" y="21082"/>
                  </a:lnTo>
                  <a:lnTo>
                    <a:pt x="164465" y="24384"/>
                  </a:lnTo>
                  <a:lnTo>
                    <a:pt x="157734" y="26289"/>
                  </a:lnTo>
                  <a:lnTo>
                    <a:pt x="144526" y="27686"/>
                  </a:lnTo>
                  <a:lnTo>
                    <a:pt x="129667" y="28956"/>
                  </a:lnTo>
                  <a:lnTo>
                    <a:pt x="113792" y="29845"/>
                  </a:lnTo>
                  <a:lnTo>
                    <a:pt x="97028" y="29845"/>
                  </a:lnTo>
                  <a:lnTo>
                    <a:pt x="69977" y="30607"/>
                  </a:lnTo>
                  <a:lnTo>
                    <a:pt x="44323" y="31750"/>
                  </a:lnTo>
                  <a:lnTo>
                    <a:pt x="32893" y="32258"/>
                  </a:lnTo>
                  <a:lnTo>
                    <a:pt x="22606" y="32004"/>
                  </a:lnTo>
                  <a:lnTo>
                    <a:pt x="13716" y="31369"/>
                  </a:lnTo>
                  <a:lnTo>
                    <a:pt x="6604" y="29845"/>
                  </a:lnTo>
                  <a:lnTo>
                    <a:pt x="4064" y="28702"/>
                  </a:lnTo>
                  <a:lnTo>
                    <a:pt x="2413" y="26797"/>
                  </a:lnTo>
                  <a:lnTo>
                    <a:pt x="381" y="21971"/>
                  </a:lnTo>
                  <a:lnTo>
                    <a:pt x="0" y="17018"/>
                  </a:lnTo>
                  <a:lnTo>
                    <a:pt x="0" y="13716"/>
                  </a:lnTo>
                  <a:close/>
                </a:path>
              </a:pathLst>
            </a:custGeom>
            <a:solidFill>
              <a:srgbClr val="CC8744"/>
            </a:solidFill>
            <a:ln w="0" cap="flat" cmpd="sng" algn="ctr">
              <a:solidFill>
                <a:srgbClr val="CC87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868" name="Skupina 867"/>
          <p:cNvGrpSpPr/>
          <p:nvPr/>
        </p:nvGrpSpPr>
        <p:grpSpPr>
          <a:xfrm>
            <a:off x="4963393" y="3617087"/>
            <a:ext cx="1994049" cy="1660018"/>
            <a:chOff x="4963393" y="3617087"/>
            <a:chExt cx="1994049" cy="1660018"/>
          </a:xfrm>
        </p:grpSpPr>
        <p:sp>
          <p:nvSpPr>
            <p:cNvPr id="652" name="Volný tvar 651"/>
            <p:cNvSpPr/>
            <p:nvPr/>
          </p:nvSpPr>
          <p:spPr>
            <a:xfrm>
              <a:off x="5498465" y="3617087"/>
              <a:ext cx="1458977" cy="1660018"/>
            </a:xfrm>
            <a:custGeom>
              <a:avLst/>
              <a:gdLst/>
              <a:ahLst/>
              <a:cxnLst/>
              <a:rect l="0" t="0" r="0" b="0"/>
              <a:pathLst>
                <a:path w="1458977" h="1660018">
                  <a:moveTo>
                    <a:pt x="8001" y="569468"/>
                  </a:moveTo>
                  <a:lnTo>
                    <a:pt x="11938" y="550164"/>
                  </a:lnTo>
                  <a:lnTo>
                    <a:pt x="22733" y="510413"/>
                  </a:lnTo>
                  <a:lnTo>
                    <a:pt x="29591" y="490728"/>
                  </a:lnTo>
                  <a:lnTo>
                    <a:pt x="37465" y="471424"/>
                  </a:lnTo>
                  <a:lnTo>
                    <a:pt x="46482" y="452882"/>
                  </a:lnTo>
                  <a:lnTo>
                    <a:pt x="56642" y="435356"/>
                  </a:lnTo>
                  <a:lnTo>
                    <a:pt x="60579" y="431165"/>
                  </a:lnTo>
                  <a:lnTo>
                    <a:pt x="67691" y="425323"/>
                  </a:lnTo>
                  <a:lnTo>
                    <a:pt x="77089" y="418592"/>
                  </a:lnTo>
                  <a:lnTo>
                    <a:pt x="88773" y="410972"/>
                  </a:lnTo>
                  <a:lnTo>
                    <a:pt x="102362" y="402590"/>
                  </a:lnTo>
                  <a:lnTo>
                    <a:pt x="117094" y="393827"/>
                  </a:lnTo>
                  <a:lnTo>
                    <a:pt x="148971" y="375666"/>
                  </a:lnTo>
                  <a:lnTo>
                    <a:pt x="181356" y="358394"/>
                  </a:lnTo>
                  <a:lnTo>
                    <a:pt x="196469" y="350520"/>
                  </a:lnTo>
                  <a:lnTo>
                    <a:pt x="210693" y="343408"/>
                  </a:lnTo>
                  <a:lnTo>
                    <a:pt x="223393" y="337185"/>
                  </a:lnTo>
                  <a:lnTo>
                    <a:pt x="234061" y="332232"/>
                  </a:lnTo>
                  <a:lnTo>
                    <a:pt x="242189" y="328930"/>
                  </a:lnTo>
                  <a:lnTo>
                    <a:pt x="247777" y="327152"/>
                  </a:lnTo>
                  <a:lnTo>
                    <a:pt x="250825" y="326898"/>
                  </a:lnTo>
                  <a:lnTo>
                    <a:pt x="254889" y="327025"/>
                  </a:lnTo>
                  <a:lnTo>
                    <a:pt x="264922" y="328549"/>
                  </a:lnTo>
                  <a:lnTo>
                    <a:pt x="277241" y="331089"/>
                  </a:lnTo>
                  <a:lnTo>
                    <a:pt x="291338" y="334391"/>
                  </a:lnTo>
                  <a:lnTo>
                    <a:pt x="321564" y="339979"/>
                  </a:lnTo>
                  <a:lnTo>
                    <a:pt x="336296" y="341249"/>
                  </a:lnTo>
                  <a:lnTo>
                    <a:pt x="350012" y="340995"/>
                  </a:lnTo>
                  <a:lnTo>
                    <a:pt x="363093" y="338709"/>
                  </a:lnTo>
                  <a:lnTo>
                    <a:pt x="375412" y="334772"/>
                  </a:lnTo>
                  <a:lnTo>
                    <a:pt x="388112" y="328930"/>
                  </a:lnTo>
                  <a:lnTo>
                    <a:pt x="402082" y="320802"/>
                  </a:lnTo>
                  <a:lnTo>
                    <a:pt x="405638" y="316611"/>
                  </a:lnTo>
                  <a:lnTo>
                    <a:pt x="408813" y="309245"/>
                  </a:lnTo>
                  <a:lnTo>
                    <a:pt x="411861" y="299974"/>
                  </a:lnTo>
                  <a:lnTo>
                    <a:pt x="414655" y="289560"/>
                  </a:lnTo>
                  <a:lnTo>
                    <a:pt x="417449" y="279400"/>
                  </a:lnTo>
                  <a:lnTo>
                    <a:pt x="420370" y="270129"/>
                  </a:lnTo>
                  <a:lnTo>
                    <a:pt x="423418" y="263271"/>
                  </a:lnTo>
                  <a:lnTo>
                    <a:pt x="427101" y="259715"/>
                  </a:lnTo>
                  <a:lnTo>
                    <a:pt x="497459" y="227838"/>
                  </a:lnTo>
                  <a:lnTo>
                    <a:pt x="566166" y="194691"/>
                  </a:lnTo>
                  <a:lnTo>
                    <a:pt x="634873" y="160909"/>
                  </a:lnTo>
                  <a:lnTo>
                    <a:pt x="704342" y="127381"/>
                  </a:lnTo>
                  <a:lnTo>
                    <a:pt x="776351" y="94615"/>
                  </a:lnTo>
                  <a:lnTo>
                    <a:pt x="813689" y="78740"/>
                  </a:lnTo>
                  <a:lnTo>
                    <a:pt x="852043" y="63373"/>
                  </a:lnTo>
                  <a:lnTo>
                    <a:pt x="891540" y="48641"/>
                  </a:lnTo>
                  <a:lnTo>
                    <a:pt x="932434" y="34544"/>
                  </a:lnTo>
                  <a:lnTo>
                    <a:pt x="974979" y="21209"/>
                  </a:lnTo>
                  <a:lnTo>
                    <a:pt x="1019175" y="8763"/>
                  </a:lnTo>
                  <a:lnTo>
                    <a:pt x="1039876" y="4318"/>
                  </a:lnTo>
                  <a:lnTo>
                    <a:pt x="1062101" y="1397"/>
                  </a:lnTo>
                  <a:lnTo>
                    <a:pt x="1085850" y="0"/>
                  </a:lnTo>
                  <a:lnTo>
                    <a:pt x="1110615" y="0"/>
                  </a:lnTo>
                  <a:lnTo>
                    <a:pt x="1135761" y="1143"/>
                  </a:lnTo>
                  <a:lnTo>
                    <a:pt x="1161288" y="3683"/>
                  </a:lnTo>
                  <a:lnTo>
                    <a:pt x="1186434" y="7112"/>
                  </a:lnTo>
                  <a:lnTo>
                    <a:pt x="1211072" y="11557"/>
                  </a:lnTo>
                  <a:lnTo>
                    <a:pt x="1234694" y="16764"/>
                  </a:lnTo>
                  <a:lnTo>
                    <a:pt x="1256792" y="22860"/>
                  </a:lnTo>
                  <a:lnTo>
                    <a:pt x="1277366" y="29464"/>
                  </a:lnTo>
                  <a:lnTo>
                    <a:pt x="1295654" y="36957"/>
                  </a:lnTo>
                  <a:lnTo>
                    <a:pt x="1311275" y="44704"/>
                  </a:lnTo>
                  <a:lnTo>
                    <a:pt x="1324229" y="52832"/>
                  </a:lnTo>
                  <a:lnTo>
                    <a:pt x="1333754" y="61341"/>
                  </a:lnTo>
                  <a:lnTo>
                    <a:pt x="1339596" y="70104"/>
                  </a:lnTo>
                  <a:lnTo>
                    <a:pt x="1350645" y="93980"/>
                  </a:lnTo>
                  <a:lnTo>
                    <a:pt x="1362202" y="118491"/>
                  </a:lnTo>
                  <a:lnTo>
                    <a:pt x="1374013" y="142621"/>
                  </a:lnTo>
                  <a:lnTo>
                    <a:pt x="1384681" y="165735"/>
                  </a:lnTo>
                  <a:lnTo>
                    <a:pt x="1393825" y="186690"/>
                  </a:lnTo>
                  <a:lnTo>
                    <a:pt x="1397508" y="196088"/>
                  </a:lnTo>
                  <a:lnTo>
                    <a:pt x="1400556" y="204597"/>
                  </a:lnTo>
                  <a:lnTo>
                    <a:pt x="1402588" y="212217"/>
                  </a:lnTo>
                  <a:lnTo>
                    <a:pt x="1403985" y="218694"/>
                  </a:lnTo>
                  <a:lnTo>
                    <a:pt x="1404112" y="224028"/>
                  </a:lnTo>
                  <a:lnTo>
                    <a:pt x="1403223" y="228092"/>
                  </a:lnTo>
                  <a:lnTo>
                    <a:pt x="1399413" y="234950"/>
                  </a:lnTo>
                  <a:lnTo>
                    <a:pt x="1394841" y="241300"/>
                  </a:lnTo>
                  <a:lnTo>
                    <a:pt x="1384554" y="251587"/>
                  </a:lnTo>
                  <a:lnTo>
                    <a:pt x="1372743" y="260223"/>
                  </a:lnTo>
                  <a:lnTo>
                    <a:pt x="1360043" y="268097"/>
                  </a:lnTo>
                  <a:lnTo>
                    <a:pt x="1347216" y="276606"/>
                  </a:lnTo>
                  <a:lnTo>
                    <a:pt x="1335151" y="286512"/>
                  </a:lnTo>
                  <a:lnTo>
                    <a:pt x="1329563" y="292354"/>
                  </a:lnTo>
                  <a:lnTo>
                    <a:pt x="1324356" y="298958"/>
                  </a:lnTo>
                  <a:lnTo>
                    <a:pt x="1319784" y="306578"/>
                  </a:lnTo>
                  <a:lnTo>
                    <a:pt x="1315720" y="315214"/>
                  </a:lnTo>
                  <a:lnTo>
                    <a:pt x="1311402" y="327914"/>
                  </a:lnTo>
                  <a:lnTo>
                    <a:pt x="1308862" y="340106"/>
                  </a:lnTo>
                  <a:lnTo>
                    <a:pt x="1307846" y="351917"/>
                  </a:lnTo>
                  <a:lnTo>
                    <a:pt x="1308227" y="363347"/>
                  </a:lnTo>
                  <a:lnTo>
                    <a:pt x="1309878" y="374396"/>
                  </a:lnTo>
                  <a:lnTo>
                    <a:pt x="1312418" y="385191"/>
                  </a:lnTo>
                  <a:lnTo>
                    <a:pt x="1320419" y="406146"/>
                  </a:lnTo>
                  <a:lnTo>
                    <a:pt x="1330833" y="426720"/>
                  </a:lnTo>
                  <a:lnTo>
                    <a:pt x="1342390" y="447421"/>
                  </a:lnTo>
                  <a:lnTo>
                    <a:pt x="1353566" y="468503"/>
                  </a:lnTo>
                  <a:lnTo>
                    <a:pt x="1363345" y="490601"/>
                  </a:lnTo>
                  <a:lnTo>
                    <a:pt x="1368171" y="502539"/>
                  </a:lnTo>
                  <a:lnTo>
                    <a:pt x="1372870" y="516890"/>
                  </a:lnTo>
                  <a:lnTo>
                    <a:pt x="1377188" y="533654"/>
                  </a:lnTo>
                  <a:lnTo>
                    <a:pt x="1381633" y="552450"/>
                  </a:lnTo>
                  <a:lnTo>
                    <a:pt x="1385951" y="573405"/>
                  </a:lnTo>
                  <a:lnTo>
                    <a:pt x="1390142" y="596138"/>
                  </a:lnTo>
                  <a:lnTo>
                    <a:pt x="1394206" y="620649"/>
                  </a:lnTo>
                  <a:lnTo>
                    <a:pt x="1398143" y="646811"/>
                  </a:lnTo>
                  <a:lnTo>
                    <a:pt x="1401953" y="674497"/>
                  </a:lnTo>
                  <a:lnTo>
                    <a:pt x="1405636" y="703326"/>
                  </a:lnTo>
                  <a:lnTo>
                    <a:pt x="1412621" y="764413"/>
                  </a:lnTo>
                  <a:lnTo>
                    <a:pt x="1419225" y="828929"/>
                  </a:lnTo>
                  <a:lnTo>
                    <a:pt x="1425448" y="895858"/>
                  </a:lnTo>
                  <a:lnTo>
                    <a:pt x="1436497" y="1031748"/>
                  </a:lnTo>
                  <a:lnTo>
                    <a:pt x="1441323" y="1098423"/>
                  </a:lnTo>
                  <a:lnTo>
                    <a:pt x="1445768" y="1162558"/>
                  </a:lnTo>
                  <a:lnTo>
                    <a:pt x="1449832" y="1223264"/>
                  </a:lnTo>
                  <a:lnTo>
                    <a:pt x="1451483" y="1252093"/>
                  </a:lnTo>
                  <a:lnTo>
                    <a:pt x="1453261" y="1279271"/>
                  </a:lnTo>
                  <a:lnTo>
                    <a:pt x="1454912" y="1305052"/>
                  </a:lnTo>
                  <a:lnTo>
                    <a:pt x="1456309" y="1329309"/>
                  </a:lnTo>
                  <a:lnTo>
                    <a:pt x="1457833" y="1351661"/>
                  </a:lnTo>
                  <a:lnTo>
                    <a:pt x="1458976" y="1372235"/>
                  </a:lnTo>
                  <a:lnTo>
                    <a:pt x="1443355" y="1442974"/>
                  </a:lnTo>
                  <a:lnTo>
                    <a:pt x="1434973" y="1477010"/>
                  </a:lnTo>
                  <a:lnTo>
                    <a:pt x="1425575" y="1509268"/>
                  </a:lnTo>
                  <a:lnTo>
                    <a:pt x="1419860" y="1524762"/>
                  </a:lnTo>
                  <a:lnTo>
                    <a:pt x="1413510" y="1539240"/>
                  </a:lnTo>
                  <a:lnTo>
                    <a:pt x="1406271" y="1553083"/>
                  </a:lnTo>
                  <a:lnTo>
                    <a:pt x="1398270" y="1566037"/>
                  </a:lnTo>
                  <a:lnTo>
                    <a:pt x="1388872" y="1578229"/>
                  </a:lnTo>
                  <a:lnTo>
                    <a:pt x="1378585" y="1589278"/>
                  </a:lnTo>
                  <a:lnTo>
                    <a:pt x="1366774" y="1599438"/>
                  </a:lnTo>
                  <a:lnTo>
                    <a:pt x="1353566" y="1608201"/>
                  </a:lnTo>
                  <a:lnTo>
                    <a:pt x="1319276" y="1627378"/>
                  </a:lnTo>
                  <a:lnTo>
                    <a:pt x="1301750" y="1636014"/>
                  </a:lnTo>
                  <a:lnTo>
                    <a:pt x="1283970" y="1643507"/>
                  </a:lnTo>
                  <a:lnTo>
                    <a:pt x="1265809" y="1649857"/>
                  </a:lnTo>
                  <a:lnTo>
                    <a:pt x="1247394" y="1654937"/>
                  </a:lnTo>
                  <a:lnTo>
                    <a:pt x="1228471" y="1658239"/>
                  </a:lnTo>
                  <a:lnTo>
                    <a:pt x="1209294" y="1660017"/>
                  </a:lnTo>
                  <a:lnTo>
                    <a:pt x="1189736" y="1659763"/>
                  </a:lnTo>
                  <a:lnTo>
                    <a:pt x="1169543" y="1657096"/>
                  </a:lnTo>
                  <a:lnTo>
                    <a:pt x="1149096" y="1652270"/>
                  </a:lnTo>
                  <a:lnTo>
                    <a:pt x="1128268" y="1644904"/>
                  </a:lnTo>
                  <a:lnTo>
                    <a:pt x="1106678" y="1634744"/>
                  </a:lnTo>
                  <a:lnTo>
                    <a:pt x="1084707" y="1621409"/>
                  </a:lnTo>
                  <a:lnTo>
                    <a:pt x="1061974" y="1605026"/>
                  </a:lnTo>
                  <a:lnTo>
                    <a:pt x="1038860" y="1585341"/>
                  </a:lnTo>
                  <a:lnTo>
                    <a:pt x="1028827" y="1574546"/>
                  </a:lnTo>
                  <a:lnTo>
                    <a:pt x="1021207" y="1562989"/>
                  </a:lnTo>
                  <a:lnTo>
                    <a:pt x="1015873" y="1550670"/>
                  </a:lnTo>
                  <a:lnTo>
                    <a:pt x="1012571" y="1537462"/>
                  </a:lnTo>
                  <a:lnTo>
                    <a:pt x="1010793" y="1523746"/>
                  </a:lnTo>
                  <a:lnTo>
                    <a:pt x="1010793" y="1509395"/>
                  </a:lnTo>
                  <a:lnTo>
                    <a:pt x="1012444" y="1494663"/>
                  </a:lnTo>
                  <a:lnTo>
                    <a:pt x="1015111" y="1479296"/>
                  </a:lnTo>
                  <a:lnTo>
                    <a:pt x="1023493" y="1447673"/>
                  </a:lnTo>
                  <a:lnTo>
                    <a:pt x="1034542" y="1415034"/>
                  </a:lnTo>
                  <a:lnTo>
                    <a:pt x="1058672" y="1349375"/>
                  </a:lnTo>
                  <a:lnTo>
                    <a:pt x="1050671" y="1305687"/>
                  </a:lnTo>
                  <a:lnTo>
                    <a:pt x="1041908" y="1264031"/>
                  </a:lnTo>
                  <a:lnTo>
                    <a:pt x="1032637" y="1224153"/>
                  </a:lnTo>
                  <a:lnTo>
                    <a:pt x="1023366" y="1185418"/>
                  </a:lnTo>
                  <a:lnTo>
                    <a:pt x="1014603" y="1147826"/>
                  </a:lnTo>
                  <a:lnTo>
                    <a:pt x="1006602" y="1110488"/>
                  </a:lnTo>
                  <a:lnTo>
                    <a:pt x="999871" y="1073404"/>
                  </a:lnTo>
                  <a:lnTo>
                    <a:pt x="994537" y="1036193"/>
                  </a:lnTo>
                  <a:lnTo>
                    <a:pt x="968502" y="1048004"/>
                  </a:lnTo>
                  <a:lnTo>
                    <a:pt x="941324" y="1061720"/>
                  </a:lnTo>
                  <a:lnTo>
                    <a:pt x="913130" y="1076706"/>
                  </a:lnTo>
                  <a:lnTo>
                    <a:pt x="884301" y="1093089"/>
                  </a:lnTo>
                  <a:lnTo>
                    <a:pt x="825373" y="1127887"/>
                  </a:lnTo>
                  <a:lnTo>
                    <a:pt x="766699" y="1163447"/>
                  </a:lnTo>
                  <a:lnTo>
                    <a:pt x="737870" y="1180719"/>
                  </a:lnTo>
                  <a:lnTo>
                    <a:pt x="709930" y="1196975"/>
                  </a:lnTo>
                  <a:lnTo>
                    <a:pt x="682879" y="1212342"/>
                  </a:lnTo>
                  <a:lnTo>
                    <a:pt x="657098" y="1226185"/>
                  </a:lnTo>
                  <a:lnTo>
                    <a:pt x="632714" y="1238377"/>
                  </a:lnTo>
                  <a:lnTo>
                    <a:pt x="610108" y="1248410"/>
                  </a:lnTo>
                  <a:lnTo>
                    <a:pt x="589280" y="1255903"/>
                  </a:lnTo>
                  <a:lnTo>
                    <a:pt x="579755" y="1258697"/>
                  </a:lnTo>
                  <a:lnTo>
                    <a:pt x="570992" y="1260856"/>
                  </a:lnTo>
                  <a:lnTo>
                    <a:pt x="542036" y="1264793"/>
                  </a:lnTo>
                  <a:lnTo>
                    <a:pt x="512826" y="1265682"/>
                  </a:lnTo>
                  <a:lnTo>
                    <a:pt x="483743" y="1263650"/>
                  </a:lnTo>
                  <a:lnTo>
                    <a:pt x="454660" y="1258697"/>
                  </a:lnTo>
                  <a:lnTo>
                    <a:pt x="425704" y="1251331"/>
                  </a:lnTo>
                  <a:lnTo>
                    <a:pt x="397129" y="1241552"/>
                  </a:lnTo>
                  <a:lnTo>
                    <a:pt x="368935" y="1229741"/>
                  </a:lnTo>
                  <a:lnTo>
                    <a:pt x="341249" y="1216025"/>
                  </a:lnTo>
                  <a:lnTo>
                    <a:pt x="314071" y="1200531"/>
                  </a:lnTo>
                  <a:lnTo>
                    <a:pt x="287655" y="1183513"/>
                  </a:lnTo>
                  <a:lnTo>
                    <a:pt x="262128" y="1165098"/>
                  </a:lnTo>
                  <a:lnTo>
                    <a:pt x="237490" y="1145667"/>
                  </a:lnTo>
                  <a:lnTo>
                    <a:pt x="213995" y="1125347"/>
                  </a:lnTo>
                  <a:lnTo>
                    <a:pt x="191516" y="1104265"/>
                  </a:lnTo>
                  <a:lnTo>
                    <a:pt x="170561" y="1082802"/>
                  </a:lnTo>
                  <a:lnTo>
                    <a:pt x="150749" y="1060958"/>
                  </a:lnTo>
                  <a:lnTo>
                    <a:pt x="131064" y="1036828"/>
                  </a:lnTo>
                  <a:lnTo>
                    <a:pt x="112395" y="1011428"/>
                  </a:lnTo>
                  <a:lnTo>
                    <a:pt x="95123" y="984885"/>
                  </a:lnTo>
                  <a:lnTo>
                    <a:pt x="78867" y="957199"/>
                  </a:lnTo>
                  <a:lnTo>
                    <a:pt x="64135" y="928751"/>
                  </a:lnTo>
                  <a:lnTo>
                    <a:pt x="50800" y="899414"/>
                  </a:lnTo>
                  <a:lnTo>
                    <a:pt x="38735" y="869442"/>
                  </a:lnTo>
                  <a:lnTo>
                    <a:pt x="28448" y="838835"/>
                  </a:lnTo>
                  <a:lnTo>
                    <a:pt x="19304" y="807720"/>
                  </a:lnTo>
                  <a:lnTo>
                    <a:pt x="12065" y="776351"/>
                  </a:lnTo>
                  <a:lnTo>
                    <a:pt x="6350" y="744982"/>
                  </a:lnTo>
                  <a:lnTo>
                    <a:pt x="2540" y="713232"/>
                  </a:lnTo>
                  <a:lnTo>
                    <a:pt x="381" y="681736"/>
                  </a:lnTo>
                  <a:lnTo>
                    <a:pt x="0" y="650113"/>
                  </a:lnTo>
                  <a:lnTo>
                    <a:pt x="1524" y="618998"/>
                  </a:lnTo>
                  <a:lnTo>
                    <a:pt x="4953" y="588137"/>
                  </a:lnTo>
                  <a:close/>
                </a:path>
              </a:pathLst>
            </a:custGeom>
            <a:solidFill>
              <a:srgbClr val="138A13"/>
            </a:solidFill>
            <a:ln w="0" cap="flat" cmpd="sng" algn="ctr">
              <a:solidFill>
                <a:srgbClr val="138A1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3" name="Volný tvar 652"/>
            <p:cNvSpPr/>
            <p:nvPr/>
          </p:nvSpPr>
          <p:spPr>
            <a:xfrm>
              <a:off x="5498801" y="3617143"/>
              <a:ext cx="1458602" cy="1659575"/>
            </a:xfrm>
            <a:custGeom>
              <a:avLst/>
              <a:gdLst/>
              <a:ahLst/>
              <a:cxnLst/>
              <a:rect l="0" t="0" r="0" b="0"/>
              <a:pathLst>
                <a:path w="1458602" h="1659575">
                  <a:moveTo>
                    <a:pt x="5198" y="588348"/>
                  </a:moveTo>
                  <a:lnTo>
                    <a:pt x="1039" y="619367"/>
                  </a:lnTo>
                  <a:lnTo>
                    <a:pt x="0" y="650388"/>
                  </a:lnTo>
                  <a:lnTo>
                    <a:pt x="0" y="681408"/>
                  </a:lnTo>
                  <a:lnTo>
                    <a:pt x="2079" y="713462"/>
                  </a:lnTo>
                  <a:lnTo>
                    <a:pt x="6237" y="745516"/>
                  </a:lnTo>
                  <a:lnTo>
                    <a:pt x="11436" y="776536"/>
                  </a:lnTo>
                  <a:lnTo>
                    <a:pt x="18713" y="807556"/>
                  </a:lnTo>
                  <a:lnTo>
                    <a:pt x="28070" y="838576"/>
                  </a:lnTo>
                  <a:lnTo>
                    <a:pt x="38466" y="869596"/>
                  </a:lnTo>
                  <a:lnTo>
                    <a:pt x="50942" y="899582"/>
                  </a:lnTo>
                  <a:lnTo>
                    <a:pt x="63417" y="928535"/>
                  </a:lnTo>
                  <a:lnTo>
                    <a:pt x="79012" y="957486"/>
                  </a:lnTo>
                  <a:lnTo>
                    <a:pt x="94606" y="984371"/>
                  </a:lnTo>
                  <a:lnTo>
                    <a:pt x="112280" y="1011255"/>
                  </a:lnTo>
                  <a:lnTo>
                    <a:pt x="130993" y="1037105"/>
                  </a:lnTo>
                  <a:lnTo>
                    <a:pt x="150746" y="1060887"/>
                  </a:lnTo>
                  <a:lnTo>
                    <a:pt x="170499" y="1082601"/>
                  </a:lnTo>
                  <a:lnTo>
                    <a:pt x="191292" y="1104315"/>
                  </a:lnTo>
                  <a:lnTo>
                    <a:pt x="214163" y="1124995"/>
                  </a:lnTo>
                  <a:lnTo>
                    <a:pt x="237035" y="1145675"/>
                  </a:lnTo>
                  <a:lnTo>
                    <a:pt x="261987" y="1165321"/>
                  </a:lnTo>
                  <a:lnTo>
                    <a:pt x="287977" y="1182899"/>
                  </a:lnTo>
                  <a:lnTo>
                    <a:pt x="313968" y="1200477"/>
                  </a:lnTo>
                  <a:lnTo>
                    <a:pt x="340998" y="1215987"/>
                  </a:lnTo>
                  <a:lnTo>
                    <a:pt x="368029" y="1229429"/>
                  </a:lnTo>
                  <a:lnTo>
                    <a:pt x="397138" y="1241837"/>
                  </a:lnTo>
                  <a:lnTo>
                    <a:pt x="425208" y="1251143"/>
                  </a:lnTo>
                  <a:lnTo>
                    <a:pt x="454318" y="1258381"/>
                  </a:lnTo>
                  <a:lnTo>
                    <a:pt x="483428" y="1263551"/>
                  </a:lnTo>
                  <a:lnTo>
                    <a:pt x="512538" y="1265619"/>
                  </a:lnTo>
                  <a:lnTo>
                    <a:pt x="541647" y="1264585"/>
                  </a:lnTo>
                  <a:lnTo>
                    <a:pt x="570757" y="1260449"/>
                  </a:lnTo>
                  <a:lnTo>
                    <a:pt x="579074" y="1258381"/>
                  </a:lnTo>
                  <a:lnTo>
                    <a:pt x="589470" y="1256313"/>
                  </a:lnTo>
                  <a:lnTo>
                    <a:pt x="609223" y="1248041"/>
                  </a:lnTo>
                  <a:lnTo>
                    <a:pt x="632095" y="1238735"/>
                  </a:lnTo>
                  <a:lnTo>
                    <a:pt x="657046" y="1226327"/>
                  </a:lnTo>
                  <a:lnTo>
                    <a:pt x="683037" y="1211851"/>
                  </a:lnTo>
                  <a:lnTo>
                    <a:pt x="709027" y="1197375"/>
                  </a:lnTo>
                  <a:lnTo>
                    <a:pt x="737097" y="1180831"/>
                  </a:lnTo>
                  <a:lnTo>
                    <a:pt x="766207" y="1163253"/>
                  </a:lnTo>
                  <a:lnTo>
                    <a:pt x="825466" y="1128097"/>
                  </a:lnTo>
                  <a:lnTo>
                    <a:pt x="883685" y="1092941"/>
                  </a:lnTo>
                  <a:lnTo>
                    <a:pt x="912795" y="1076397"/>
                  </a:lnTo>
                  <a:lnTo>
                    <a:pt x="940865" y="1061921"/>
                  </a:lnTo>
                  <a:lnTo>
                    <a:pt x="967895" y="1048479"/>
                  </a:lnTo>
                  <a:lnTo>
                    <a:pt x="993886" y="1036071"/>
                  </a:lnTo>
                  <a:lnTo>
                    <a:pt x="999084" y="1073295"/>
                  </a:lnTo>
                  <a:lnTo>
                    <a:pt x="1006362" y="1110519"/>
                  </a:lnTo>
                  <a:lnTo>
                    <a:pt x="1013639" y="1147743"/>
                  </a:lnTo>
                  <a:lnTo>
                    <a:pt x="1022995" y="1184967"/>
                  </a:lnTo>
                  <a:lnTo>
                    <a:pt x="1032352" y="1224259"/>
                  </a:lnTo>
                  <a:lnTo>
                    <a:pt x="1041709" y="1263551"/>
                  </a:lnTo>
                  <a:lnTo>
                    <a:pt x="1050026" y="1305946"/>
                  </a:lnTo>
                  <a:lnTo>
                    <a:pt x="1058343" y="1349374"/>
                  </a:lnTo>
                  <a:lnTo>
                    <a:pt x="1034431" y="1415550"/>
                  </a:lnTo>
                  <a:lnTo>
                    <a:pt x="1022995" y="1447604"/>
                  </a:lnTo>
                  <a:lnTo>
                    <a:pt x="1014679" y="1479658"/>
                  </a:lnTo>
                  <a:lnTo>
                    <a:pt x="1011560" y="1494134"/>
                  </a:lnTo>
                  <a:lnTo>
                    <a:pt x="1010520" y="1509644"/>
                  </a:lnTo>
                  <a:lnTo>
                    <a:pt x="1010520" y="1524120"/>
                  </a:lnTo>
                  <a:lnTo>
                    <a:pt x="1012599" y="1537562"/>
                  </a:lnTo>
                  <a:lnTo>
                    <a:pt x="1015718" y="1551004"/>
                  </a:lnTo>
                  <a:lnTo>
                    <a:pt x="1020917" y="1562378"/>
                  </a:lnTo>
                  <a:lnTo>
                    <a:pt x="1028194" y="1574786"/>
                  </a:lnTo>
                  <a:lnTo>
                    <a:pt x="1038590" y="1585126"/>
                  </a:lnTo>
                  <a:lnTo>
                    <a:pt x="1061462" y="1604772"/>
                  </a:lnTo>
                  <a:lnTo>
                    <a:pt x="1084334" y="1621316"/>
                  </a:lnTo>
                  <a:lnTo>
                    <a:pt x="1106166" y="1634759"/>
                  </a:lnTo>
                  <a:lnTo>
                    <a:pt x="1127998" y="1645099"/>
                  </a:lnTo>
                  <a:lnTo>
                    <a:pt x="1148791" y="1652337"/>
                  </a:lnTo>
                  <a:lnTo>
                    <a:pt x="1169583" y="1657506"/>
                  </a:lnTo>
                  <a:lnTo>
                    <a:pt x="1189337" y="1659574"/>
                  </a:lnTo>
                  <a:lnTo>
                    <a:pt x="1209090" y="1659574"/>
                  </a:lnTo>
                  <a:lnTo>
                    <a:pt x="1227803" y="1658540"/>
                  </a:lnTo>
                  <a:lnTo>
                    <a:pt x="1247556" y="1655438"/>
                  </a:lnTo>
                  <a:lnTo>
                    <a:pt x="1265230" y="1650268"/>
                  </a:lnTo>
                  <a:lnTo>
                    <a:pt x="1283943" y="1643030"/>
                  </a:lnTo>
                  <a:lnTo>
                    <a:pt x="1301616" y="1635792"/>
                  </a:lnTo>
                  <a:lnTo>
                    <a:pt x="1319290" y="1627520"/>
                  </a:lnTo>
                  <a:lnTo>
                    <a:pt x="1353598" y="1607875"/>
                  </a:lnTo>
                  <a:lnTo>
                    <a:pt x="1366074" y="1599602"/>
                  </a:lnTo>
                  <a:lnTo>
                    <a:pt x="1378549" y="1589262"/>
                  </a:lnTo>
                  <a:lnTo>
                    <a:pt x="1388945" y="1577888"/>
                  </a:lnTo>
                  <a:lnTo>
                    <a:pt x="1398302" y="1565480"/>
                  </a:lnTo>
                  <a:lnTo>
                    <a:pt x="1405579" y="1553072"/>
                  </a:lnTo>
                  <a:lnTo>
                    <a:pt x="1412857" y="1539630"/>
                  </a:lnTo>
                  <a:lnTo>
                    <a:pt x="1419095" y="1524120"/>
                  </a:lnTo>
                  <a:lnTo>
                    <a:pt x="1425333" y="1509644"/>
                  </a:lnTo>
                  <a:lnTo>
                    <a:pt x="1434689" y="1476556"/>
                  </a:lnTo>
                  <a:lnTo>
                    <a:pt x="1443006" y="1442434"/>
                  </a:lnTo>
                  <a:lnTo>
                    <a:pt x="1458601" y="1372121"/>
                  </a:lnTo>
                  <a:lnTo>
                    <a:pt x="1457561" y="1351441"/>
                  </a:lnTo>
                  <a:lnTo>
                    <a:pt x="1456522" y="1329728"/>
                  </a:lnTo>
                  <a:lnTo>
                    <a:pt x="1454442" y="1304912"/>
                  </a:lnTo>
                  <a:lnTo>
                    <a:pt x="1453403" y="1279061"/>
                  </a:lnTo>
                  <a:lnTo>
                    <a:pt x="1451324" y="1252177"/>
                  </a:lnTo>
                  <a:lnTo>
                    <a:pt x="1449244" y="1223225"/>
                  </a:lnTo>
                  <a:lnTo>
                    <a:pt x="1445085" y="1162219"/>
                  </a:lnTo>
                  <a:lnTo>
                    <a:pt x="1440927" y="1098111"/>
                  </a:lnTo>
                  <a:lnTo>
                    <a:pt x="1435729" y="1031935"/>
                  </a:lnTo>
                  <a:lnTo>
                    <a:pt x="1425333" y="895446"/>
                  </a:lnTo>
                  <a:lnTo>
                    <a:pt x="1419095" y="829270"/>
                  </a:lnTo>
                  <a:lnTo>
                    <a:pt x="1412857" y="764128"/>
                  </a:lnTo>
                  <a:lnTo>
                    <a:pt x="1405579" y="703122"/>
                  </a:lnTo>
                  <a:lnTo>
                    <a:pt x="1401421" y="674169"/>
                  </a:lnTo>
                  <a:lnTo>
                    <a:pt x="1398302" y="646252"/>
                  </a:lnTo>
                  <a:lnTo>
                    <a:pt x="1394143" y="620401"/>
                  </a:lnTo>
                  <a:lnTo>
                    <a:pt x="1389985" y="596620"/>
                  </a:lnTo>
                  <a:lnTo>
                    <a:pt x="1385827" y="572837"/>
                  </a:lnTo>
                  <a:lnTo>
                    <a:pt x="1381668" y="552158"/>
                  </a:lnTo>
                  <a:lnTo>
                    <a:pt x="1376470" y="533545"/>
                  </a:lnTo>
                  <a:lnTo>
                    <a:pt x="1372311" y="517001"/>
                  </a:lnTo>
                  <a:lnTo>
                    <a:pt x="1368153" y="502525"/>
                  </a:lnTo>
                  <a:lnTo>
                    <a:pt x="1362955" y="490117"/>
                  </a:lnTo>
                  <a:lnTo>
                    <a:pt x="1353598" y="468403"/>
                  </a:lnTo>
                  <a:lnTo>
                    <a:pt x="1342162" y="446689"/>
                  </a:lnTo>
                  <a:lnTo>
                    <a:pt x="1330726" y="427043"/>
                  </a:lnTo>
                  <a:lnTo>
                    <a:pt x="1320330" y="406363"/>
                  </a:lnTo>
                  <a:lnTo>
                    <a:pt x="1312013" y="384649"/>
                  </a:lnTo>
                  <a:lnTo>
                    <a:pt x="1309934" y="374309"/>
                  </a:lnTo>
                  <a:lnTo>
                    <a:pt x="1307854" y="362935"/>
                  </a:lnTo>
                  <a:lnTo>
                    <a:pt x="1307854" y="351561"/>
                  </a:lnTo>
                  <a:lnTo>
                    <a:pt x="1308894" y="340187"/>
                  </a:lnTo>
                  <a:lnTo>
                    <a:pt x="1310973" y="327779"/>
                  </a:lnTo>
                  <a:lnTo>
                    <a:pt x="1315132" y="315371"/>
                  </a:lnTo>
                  <a:lnTo>
                    <a:pt x="1319290" y="306065"/>
                  </a:lnTo>
                  <a:lnTo>
                    <a:pt x="1324488" y="298827"/>
                  </a:lnTo>
                  <a:lnTo>
                    <a:pt x="1329686" y="292623"/>
                  </a:lnTo>
                  <a:lnTo>
                    <a:pt x="1334884" y="286419"/>
                  </a:lnTo>
                  <a:lnTo>
                    <a:pt x="1346321" y="276079"/>
                  </a:lnTo>
                  <a:lnTo>
                    <a:pt x="1359836" y="267807"/>
                  </a:lnTo>
                  <a:lnTo>
                    <a:pt x="1372311" y="260568"/>
                  </a:lnTo>
                  <a:lnTo>
                    <a:pt x="1384787" y="251262"/>
                  </a:lnTo>
                  <a:lnTo>
                    <a:pt x="1394143" y="240922"/>
                  </a:lnTo>
                  <a:lnTo>
                    <a:pt x="1399342" y="234718"/>
                  </a:lnTo>
                  <a:lnTo>
                    <a:pt x="1402461" y="228515"/>
                  </a:lnTo>
                  <a:lnTo>
                    <a:pt x="1403500" y="224378"/>
                  </a:lnTo>
                  <a:lnTo>
                    <a:pt x="1403500" y="218174"/>
                  </a:lnTo>
                  <a:lnTo>
                    <a:pt x="1402461" y="211971"/>
                  </a:lnTo>
                  <a:lnTo>
                    <a:pt x="1400381" y="204732"/>
                  </a:lnTo>
                  <a:lnTo>
                    <a:pt x="1397263" y="196460"/>
                  </a:lnTo>
                  <a:lnTo>
                    <a:pt x="1393104" y="187154"/>
                  </a:lnTo>
                  <a:lnTo>
                    <a:pt x="1384787" y="165440"/>
                  </a:lnTo>
                  <a:lnTo>
                    <a:pt x="1373351" y="142692"/>
                  </a:lnTo>
                  <a:lnTo>
                    <a:pt x="1361915" y="118910"/>
                  </a:lnTo>
                  <a:lnTo>
                    <a:pt x="1350479" y="94094"/>
                  </a:lnTo>
                  <a:lnTo>
                    <a:pt x="1339044" y="70312"/>
                  </a:lnTo>
                  <a:lnTo>
                    <a:pt x="1333846" y="61006"/>
                  </a:lnTo>
                  <a:lnTo>
                    <a:pt x="1324488" y="52734"/>
                  </a:lnTo>
                  <a:lnTo>
                    <a:pt x="1310973" y="44462"/>
                  </a:lnTo>
                  <a:lnTo>
                    <a:pt x="1295379" y="37224"/>
                  </a:lnTo>
                  <a:lnTo>
                    <a:pt x="1276665" y="28952"/>
                  </a:lnTo>
                  <a:lnTo>
                    <a:pt x="1256912" y="22748"/>
                  </a:lnTo>
                  <a:lnTo>
                    <a:pt x="1234041" y="16544"/>
                  </a:lnTo>
                  <a:lnTo>
                    <a:pt x="1211169" y="11374"/>
                  </a:lnTo>
                  <a:lnTo>
                    <a:pt x="1186217" y="7238"/>
                  </a:lnTo>
                  <a:lnTo>
                    <a:pt x="1161266" y="4136"/>
                  </a:lnTo>
                  <a:lnTo>
                    <a:pt x="1135275" y="1034"/>
                  </a:lnTo>
                  <a:lnTo>
                    <a:pt x="1110324" y="0"/>
                  </a:lnTo>
                  <a:lnTo>
                    <a:pt x="1085374" y="0"/>
                  </a:lnTo>
                  <a:lnTo>
                    <a:pt x="1061462" y="1034"/>
                  </a:lnTo>
                  <a:lnTo>
                    <a:pt x="1039629" y="4136"/>
                  </a:lnTo>
                  <a:lnTo>
                    <a:pt x="1018837" y="8272"/>
                  </a:lnTo>
                  <a:lnTo>
                    <a:pt x="975173" y="20680"/>
                  </a:lnTo>
                  <a:lnTo>
                    <a:pt x="932548" y="34122"/>
                  </a:lnTo>
                  <a:lnTo>
                    <a:pt x="890962" y="48598"/>
                  </a:lnTo>
                  <a:lnTo>
                    <a:pt x="851457" y="63074"/>
                  </a:lnTo>
                  <a:lnTo>
                    <a:pt x="812990" y="78584"/>
                  </a:lnTo>
                  <a:lnTo>
                    <a:pt x="775564" y="94094"/>
                  </a:lnTo>
                  <a:lnTo>
                    <a:pt x="703829" y="127182"/>
                  </a:lnTo>
                  <a:lnTo>
                    <a:pt x="634174" y="161304"/>
                  </a:lnTo>
                  <a:lnTo>
                    <a:pt x="565559" y="194392"/>
                  </a:lnTo>
                  <a:lnTo>
                    <a:pt x="496943" y="227480"/>
                  </a:lnTo>
                  <a:lnTo>
                    <a:pt x="426248" y="259534"/>
                  </a:lnTo>
                  <a:lnTo>
                    <a:pt x="423129" y="263671"/>
                  </a:lnTo>
                  <a:lnTo>
                    <a:pt x="420010" y="269874"/>
                  </a:lnTo>
                  <a:lnTo>
                    <a:pt x="416891" y="279180"/>
                  </a:lnTo>
                  <a:lnTo>
                    <a:pt x="414812" y="289520"/>
                  </a:lnTo>
                  <a:lnTo>
                    <a:pt x="411693" y="299861"/>
                  </a:lnTo>
                  <a:lnTo>
                    <a:pt x="408574" y="309167"/>
                  </a:lnTo>
                  <a:lnTo>
                    <a:pt x="405456" y="316404"/>
                  </a:lnTo>
                  <a:lnTo>
                    <a:pt x="401297" y="320541"/>
                  </a:lnTo>
                  <a:lnTo>
                    <a:pt x="387782" y="328813"/>
                  </a:lnTo>
                  <a:lnTo>
                    <a:pt x="375306" y="335017"/>
                  </a:lnTo>
                  <a:lnTo>
                    <a:pt x="362831" y="338119"/>
                  </a:lnTo>
                  <a:lnTo>
                    <a:pt x="349315" y="341221"/>
                  </a:lnTo>
                  <a:lnTo>
                    <a:pt x="335800" y="341221"/>
                  </a:lnTo>
                  <a:lnTo>
                    <a:pt x="321245" y="340187"/>
                  </a:lnTo>
                  <a:lnTo>
                    <a:pt x="291096" y="333983"/>
                  </a:lnTo>
                  <a:lnTo>
                    <a:pt x="276541" y="330881"/>
                  </a:lnTo>
                  <a:lnTo>
                    <a:pt x="265105" y="328813"/>
                  </a:lnTo>
                  <a:lnTo>
                    <a:pt x="254709" y="326745"/>
                  </a:lnTo>
                  <a:lnTo>
                    <a:pt x="250551" y="326745"/>
                  </a:lnTo>
                  <a:lnTo>
                    <a:pt x="247432" y="326745"/>
                  </a:lnTo>
                  <a:lnTo>
                    <a:pt x="242233" y="328813"/>
                  </a:lnTo>
                  <a:lnTo>
                    <a:pt x="233917" y="331915"/>
                  </a:lnTo>
                  <a:lnTo>
                    <a:pt x="222481" y="337085"/>
                  </a:lnTo>
                  <a:lnTo>
                    <a:pt x="210005" y="343289"/>
                  </a:lnTo>
                  <a:lnTo>
                    <a:pt x="196490" y="350527"/>
                  </a:lnTo>
                  <a:lnTo>
                    <a:pt x="180895" y="357765"/>
                  </a:lnTo>
                  <a:lnTo>
                    <a:pt x="148667" y="375343"/>
                  </a:lnTo>
                  <a:lnTo>
                    <a:pt x="116438" y="393955"/>
                  </a:lnTo>
                  <a:lnTo>
                    <a:pt x="101883" y="402227"/>
                  </a:lnTo>
                  <a:lnTo>
                    <a:pt x="88368" y="410499"/>
                  </a:lnTo>
                  <a:lnTo>
                    <a:pt x="76932" y="418771"/>
                  </a:lnTo>
                  <a:lnTo>
                    <a:pt x="67576" y="424975"/>
                  </a:lnTo>
                  <a:lnTo>
                    <a:pt x="60298" y="431179"/>
                  </a:lnTo>
                  <a:lnTo>
                    <a:pt x="56140" y="435315"/>
                  </a:lnTo>
                  <a:lnTo>
                    <a:pt x="45744" y="452893"/>
                  </a:lnTo>
                  <a:lnTo>
                    <a:pt x="37427" y="471505"/>
                  </a:lnTo>
                  <a:lnTo>
                    <a:pt x="29109" y="491151"/>
                  </a:lnTo>
                  <a:lnTo>
                    <a:pt x="21832" y="509763"/>
                  </a:lnTo>
                  <a:lnTo>
                    <a:pt x="11436" y="550089"/>
                  </a:lnTo>
                  <a:lnTo>
                    <a:pt x="7277" y="56973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4" name="Volný tvar 653"/>
            <p:cNvSpPr/>
            <p:nvPr/>
          </p:nvSpPr>
          <p:spPr>
            <a:xfrm>
              <a:off x="6517259" y="5043805"/>
              <a:ext cx="214377" cy="154560"/>
            </a:xfrm>
            <a:custGeom>
              <a:avLst/>
              <a:gdLst/>
              <a:ahLst/>
              <a:cxnLst/>
              <a:rect l="0" t="0" r="0" b="0"/>
              <a:pathLst>
                <a:path w="214377" h="154560">
                  <a:moveTo>
                    <a:pt x="36703" y="2159"/>
                  </a:moveTo>
                  <a:lnTo>
                    <a:pt x="44196" y="508"/>
                  </a:lnTo>
                  <a:lnTo>
                    <a:pt x="52832" y="0"/>
                  </a:lnTo>
                  <a:lnTo>
                    <a:pt x="70866" y="2413"/>
                  </a:lnTo>
                  <a:lnTo>
                    <a:pt x="86741" y="6350"/>
                  </a:lnTo>
                  <a:lnTo>
                    <a:pt x="92583" y="7747"/>
                  </a:lnTo>
                  <a:lnTo>
                    <a:pt x="96520" y="8763"/>
                  </a:lnTo>
                  <a:lnTo>
                    <a:pt x="106045" y="11049"/>
                  </a:lnTo>
                  <a:lnTo>
                    <a:pt x="116840" y="14224"/>
                  </a:lnTo>
                  <a:lnTo>
                    <a:pt x="128270" y="18542"/>
                  </a:lnTo>
                  <a:lnTo>
                    <a:pt x="140208" y="24003"/>
                  </a:lnTo>
                  <a:lnTo>
                    <a:pt x="164211" y="37592"/>
                  </a:lnTo>
                  <a:lnTo>
                    <a:pt x="175641" y="45466"/>
                  </a:lnTo>
                  <a:lnTo>
                    <a:pt x="186182" y="54102"/>
                  </a:lnTo>
                  <a:lnTo>
                    <a:pt x="195580" y="63373"/>
                  </a:lnTo>
                  <a:lnTo>
                    <a:pt x="203327" y="73025"/>
                  </a:lnTo>
                  <a:lnTo>
                    <a:pt x="209296" y="83439"/>
                  </a:lnTo>
                  <a:lnTo>
                    <a:pt x="213106" y="93980"/>
                  </a:lnTo>
                  <a:lnTo>
                    <a:pt x="214376" y="104775"/>
                  </a:lnTo>
                  <a:lnTo>
                    <a:pt x="212852" y="115697"/>
                  </a:lnTo>
                  <a:lnTo>
                    <a:pt x="208153" y="126873"/>
                  </a:lnTo>
                  <a:lnTo>
                    <a:pt x="199898" y="138049"/>
                  </a:lnTo>
                  <a:lnTo>
                    <a:pt x="195453" y="142240"/>
                  </a:lnTo>
                  <a:lnTo>
                    <a:pt x="189992" y="145796"/>
                  </a:lnTo>
                  <a:lnTo>
                    <a:pt x="184023" y="148590"/>
                  </a:lnTo>
                  <a:lnTo>
                    <a:pt x="177292" y="150876"/>
                  </a:lnTo>
                  <a:lnTo>
                    <a:pt x="162179" y="153797"/>
                  </a:lnTo>
                  <a:lnTo>
                    <a:pt x="145034" y="154559"/>
                  </a:lnTo>
                  <a:lnTo>
                    <a:pt x="126873" y="153162"/>
                  </a:lnTo>
                  <a:lnTo>
                    <a:pt x="107950" y="149733"/>
                  </a:lnTo>
                  <a:lnTo>
                    <a:pt x="88900" y="144399"/>
                  </a:lnTo>
                  <a:lnTo>
                    <a:pt x="70231" y="137541"/>
                  </a:lnTo>
                  <a:lnTo>
                    <a:pt x="52705" y="129032"/>
                  </a:lnTo>
                  <a:lnTo>
                    <a:pt x="36703" y="118999"/>
                  </a:lnTo>
                  <a:lnTo>
                    <a:pt x="22987" y="107569"/>
                  </a:lnTo>
                  <a:lnTo>
                    <a:pt x="11811" y="94996"/>
                  </a:lnTo>
                  <a:lnTo>
                    <a:pt x="4064" y="81153"/>
                  </a:lnTo>
                  <a:lnTo>
                    <a:pt x="1651" y="73914"/>
                  </a:lnTo>
                  <a:lnTo>
                    <a:pt x="127" y="66548"/>
                  </a:lnTo>
                  <a:lnTo>
                    <a:pt x="0" y="58801"/>
                  </a:lnTo>
                  <a:lnTo>
                    <a:pt x="889" y="50927"/>
                  </a:lnTo>
                  <a:lnTo>
                    <a:pt x="3048" y="42799"/>
                  </a:lnTo>
                  <a:lnTo>
                    <a:pt x="6604" y="34417"/>
                  </a:lnTo>
                  <a:lnTo>
                    <a:pt x="13081" y="22987"/>
                  </a:lnTo>
                  <a:lnTo>
                    <a:pt x="19558" y="13843"/>
                  </a:lnTo>
                  <a:lnTo>
                    <a:pt x="27305" y="6985"/>
                  </a:lnTo>
                  <a:close/>
                </a:path>
              </a:pathLst>
            </a:custGeom>
            <a:solidFill>
              <a:srgbClr val="52AA52"/>
            </a:solidFill>
            <a:ln w="0" cap="flat" cmpd="sng" algn="ctr">
              <a:solidFill>
                <a:srgbClr val="52AA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5" name="Volný tvar 654"/>
            <p:cNvSpPr/>
            <p:nvPr/>
          </p:nvSpPr>
          <p:spPr>
            <a:xfrm>
              <a:off x="6584168" y="4827955"/>
              <a:ext cx="44714" cy="399123"/>
            </a:xfrm>
            <a:custGeom>
              <a:avLst/>
              <a:gdLst/>
              <a:ahLst/>
              <a:cxnLst/>
              <a:rect l="0" t="0" r="0" b="0"/>
              <a:pathLst>
                <a:path w="44714" h="399123">
                  <a:moveTo>
                    <a:pt x="0" y="0"/>
                  </a:moveTo>
                  <a:lnTo>
                    <a:pt x="5199" y="25850"/>
                  </a:lnTo>
                  <a:lnTo>
                    <a:pt x="10398" y="49631"/>
                  </a:lnTo>
                  <a:lnTo>
                    <a:pt x="19757" y="97195"/>
                  </a:lnTo>
                  <a:lnTo>
                    <a:pt x="24956" y="123045"/>
                  </a:lnTo>
                  <a:lnTo>
                    <a:pt x="30155" y="149929"/>
                  </a:lnTo>
                  <a:lnTo>
                    <a:pt x="36395" y="180949"/>
                  </a:lnTo>
                  <a:lnTo>
                    <a:pt x="39515" y="197493"/>
                  </a:lnTo>
                  <a:lnTo>
                    <a:pt x="43674" y="215071"/>
                  </a:lnTo>
                  <a:lnTo>
                    <a:pt x="44713" y="224377"/>
                  </a:lnTo>
                  <a:lnTo>
                    <a:pt x="44713" y="233683"/>
                  </a:lnTo>
                  <a:lnTo>
                    <a:pt x="43674" y="244022"/>
                  </a:lnTo>
                  <a:lnTo>
                    <a:pt x="41593" y="255396"/>
                  </a:lnTo>
                  <a:lnTo>
                    <a:pt x="36395" y="277110"/>
                  </a:lnTo>
                  <a:lnTo>
                    <a:pt x="28076" y="298824"/>
                  </a:lnTo>
                  <a:lnTo>
                    <a:pt x="20797" y="318470"/>
                  </a:lnTo>
                  <a:lnTo>
                    <a:pt x="16638" y="327776"/>
                  </a:lnTo>
                  <a:lnTo>
                    <a:pt x="13518" y="336048"/>
                  </a:lnTo>
                  <a:lnTo>
                    <a:pt x="11438" y="343286"/>
                  </a:lnTo>
                  <a:lnTo>
                    <a:pt x="8319" y="349490"/>
                  </a:lnTo>
                  <a:lnTo>
                    <a:pt x="7279" y="354660"/>
                  </a:lnTo>
                  <a:lnTo>
                    <a:pt x="7279" y="357762"/>
                  </a:lnTo>
                  <a:lnTo>
                    <a:pt x="10398" y="378442"/>
                  </a:lnTo>
                  <a:lnTo>
                    <a:pt x="12478" y="388782"/>
                  </a:lnTo>
                  <a:lnTo>
                    <a:pt x="16638" y="399122"/>
                  </a:lnTo>
                </a:path>
              </a:pathLst>
            </a:custGeom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6" name="Volný tvar 655"/>
            <p:cNvSpPr/>
            <p:nvPr/>
          </p:nvSpPr>
          <p:spPr>
            <a:xfrm>
              <a:off x="6436741" y="4576953"/>
              <a:ext cx="209424" cy="297689"/>
            </a:xfrm>
            <a:custGeom>
              <a:avLst/>
              <a:gdLst/>
              <a:ahLst/>
              <a:cxnLst/>
              <a:rect l="0" t="0" r="0" b="0"/>
              <a:pathLst>
                <a:path w="209424" h="297689">
                  <a:moveTo>
                    <a:pt x="179705" y="0"/>
                  </a:moveTo>
                  <a:lnTo>
                    <a:pt x="209423" y="226441"/>
                  </a:lnTo>
                  <a:lnTo>
                    <a:pt x="149479" y="282575"/>
                  </a:lnTo>
                  <a:lnTo>
                    <a:pt x="144145" y="287020"/>
                  </a:lnTo>
                  <a:lnTo>
                    <a:pt x="138303" y="290449"/>
                  </a:lnTo>
                  <a:lnTo>
                    <a:pt x="125349" y="295275"/>
                  </a:lnTo>
                  <a:lnTo>
                    <a:pt x="111379" y="297561"/>
                  </a:lnTo>
                  <a:lnTo>
                    <a:pt x="97536" y="297688"/>
                  </a:lnTo>
                  <a:lnTo>
                    <a:pt x="83058" y="295402"/>
                  </a:lnTo>
                  <a:lnTo>
                    <a:pt x="69215" y="290449"/>
                  </a:lnTo>
                  <a:lnTo>
                    <a:pt x="56007" y="283337"/>
                  </a:lnTo>
                  <a:lnTo>
                    <a:pt x="44069" y="274828"/>
                  </a:lnTo>
                  <a:lnTo>
                    <a:pt x="38862" y="270002"/>
                  </a:lnTo>
                  <a:lnTo>
                    <a:pt x="34163" y="264541"/>
                  </a:lnTo>
                  <a:lnTo>
                    <a:pt x="30480" y="258445"/>
                  </a:lnTo>
                  <a:lnTo>
                    <a:pt x="28321" y="251841"/>
                  </a:lnTo>
                  <a:lnTo>
                    <a:pt x="24003" y="228600"/>
                  </a:lnTo>
                  <a:lnTo>
                    <a:pt x="19939" y="207264"/>
                  </a:lnTo>
                  <a:lnTo>
                    <a:pt x="16383" y="187452"/>
                  </a:lnTo>
                  <a:lnTo>
                    <a:pt x="12700" y="169037"/>
                  </a:lnTo>
                  <a:lnTo>
                    <a:pt x="6096" y="135382"/>
                  </a:lnTo>
                  <a:lnTo>
                    <a:pt x="0" y="103886"/>
                  </a:lnTo>
                  <a:close/>
                </a:path>
              </a:pathLst>
            </a:custGeom>
            <a:solidFill>
              <a:srgbClr val="FF775E"/>
            </a:solidFill>
            <a:ln w="0" cap="flat" cmpd="sng" algn="ctr">
              <a:solidFill>
                <a:srgbClr val="FF77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7" name="Volný tvar 656"/>
            <p:cNvSpPr/>
            <p:nvPr/>
          </p:nvSpPr>
          <p:spPr>
            <a:xfrm>
              <a:off x="6436554" y="4576696"/>
              <a:ext cx="210006" cy="297795"/>
            </a:xfrm>
            <a:custGeom>
              <a:avLst/>
              <a:gdLst/>
              <a:ahLst/>
              <a:cxnLst/>
              <a:rect l="0" t="0" r="0" b="0"/>
              <a:pathLst>
                <a:path w="210006" h="297795">
                  <a:moveTo>
                    <a:pt x="0" y="104435"/>
                  </a:moveTo>
                  <a:lnTo>
                    <a:pt x="6238" y="135455"/>
                  </a:lnTo>
                  <a:lnTo>
                    <a:pt x="12475" y="169577"/>
                  </a:lnTo>
                  <a:lnTo>
                    <a:pt x="16634" y="187155"/>
                  </a:lnTo>
                  <a:lnTo>
                    <a:pt x="20792" y="207835"/>
                  </a:lnTo>
                  <a:lnTo>
                    <a:pt x="23911" y="228516"/>
                  </a:lnTo>
                  <a:lnTo>
                    <a:pt x="28070" y="252298"/>
                  </a:lnTo>
                  <a:lnTo>
                    <a:pt x="31188" y="258502"/>
                  </a:lnTo>
                  <a:lnTo>
                    <a:pt x="34308" y="264706"/>
                  </a:lnTo>
                  <a:lnTo>
                    <a:pt x="39506" y="269876"/>
                  </a:lnTo>
                  <a:lnTo>
                    <a:pt x="44704" y="275046"/>
                  </a:lnTo>
                  <a:lnTo>
                    <a:pt x="56140" y="283318"/>
                  </a:lnTo>
                  <a:lnTo>
                    <a:pt x="69655" y="290556"/>
                  </a:lnTo>
                  <a:lnTo>
                    <a:pt x="83171" y="295726"/>
                  </a:lnTo>
                  <a:lnTo>
                    <a:pt x="97725" y="297794"/>
                  </a:lnTo>
                  <a:lnTo>
                    <a:pt x="111240" y="297794"/>
                  </a:lnTo>
                  <a:lnTo>
                    <a:pt x="125795" y="295726"/>
                  </a:lnTo>
                  <a:lnTo>
                    <a:pt x="138271" y="290556"/>
                  </a:lnTo>
                  <a:lnTo>
                    <a:pt x="144509" y="287454"/>
                  </a:lnTo>
                  <a:lnTo>
                    <a:pt x="149707" y="283318"/>
                  </a:lnTo>
                  <a:lnTo>
                    <a:pt x="210005" y="226448"/>
                  </a:lnTo>
                  <a:lnTo>
                    <a:pt x="17985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8" name="Volný tvar 657"/>
            <p:cNvSpPr/>
            <p:nvPr/>
          </p:nvSpPr>
          <p:spPr>
            <a:xfrm>
              <a:off x="6439916" y="4647311"/>
              <a:ext cx="92965" cy="221743"/>
            </a:xfrm>
            <a:custGeom>
              <a:avLst/>
              <a:gdLst/>
              <a:ahLst/>
              <a:cxnLst/>
              <a:rect l="0" t="0" r="0" b="0"/>
              <a:pathLst>
                <a:path w="92965" h="221743">
                  <a:moveTo>
                    <a:pt x="55626" y="0"/>
                  </a:moveTo>
                  <a:lnTo>
                    <a:pt x="56388" y="4191"/>
                  </a:lnTo>
                  <a:lnTo>
                    <a:pt x="57912" y="12319"/>
                  </a:lnTo>
                  <a:lnTo>
                    <a:pt x="59944" y="23368"/>
                  </a:lnTo>
                  <a:lnTo>
                    <a:pt x="62484" y="37084"/>
                  </a:lnTo>
                  <a:lnTo>
                    <a:pt x="65278" y="52832"/>
                  </a:lnTo>
                  <a:lnTo>
                    <a:pt x="68199" y="70104"/>
                  </a:lnTo>
                  <a:lnTo>
                    <a:pt x="74803" y="107315"/>
                  </a:lnTo>
                  <a:lnTo>
                    <a:pt x="81280" y="144399"/>
                  </a:lnTo>
                  <a:lnTo>
                    <a:pt x="84201" y="161671"/>
                  </a:lnTo>
                  <a:lnTo>
                    <a:pt x="86868" y="177292"/>
                  </a:lnTo>
                  <a:lnTo>
                    <a:pt x="89154" y="190754"/>
                  </a:lnTo>
                  <a:lnTo>
                    <a:pt x="91059" y="201676"/>
                  </a:lnTo>
                  <a:lnTo>
                    <a:pt x="92329" y="209423"/>
                  </a:lnTo>
                  <a:lnTo>
                    <a:pt x="92964" y="213360"/>
                  </a:lnTo>
                  <a:lnTo>
                    <a:pt x="92837" y="216789"/>
                  </a:lnTo>
                  <a:lnTo>
                    <a:pt x="91694" y="219202"/>
                  </a:lnTo>
                  <a:lnTo>
                    <a:pt x="89662" y="220853"/>
                  </a:lnTo>
                  <a:lnTo>
                    <a:pt x="86614" y="221742"/>
                  </a:lnTo>
                  <a:lnTo>
                    <a:pt x="82931" y="221742"/>
                  </a:lnTo>
                  <a:lnTo>
                    <a:pt x="78613" y="221107"/>
                  </a:lnTo>
                  <a:lnTo>
                    <a:pt x="68834" y="217932"/>
                  </a:lnTo>
                  <a:lnTo>
                    <a:pt x="58039" y="212471"/>
                  </a:lnTo>
                  <a:lnTo>
                    <a:pt x="47625" y="205232"/>
                  </a:lnTo>
                  <a:lnTo>
                    <a:pt x="38354" y="196469"/>
                  </a:lnTo>
                  <a:lnTo>
                    <a:pt x="31369" y="186690"/>
                  </a:lnTo>
                  <a:lnTo>
                    <a:pt x="30353" y="184150"/>
                  </a:lnTo>
                  <a:lnTo>
                    <a:pt x="28829" y="178816"/>
                  </a:lnTo>
                  <a:lnTo>
                    <a:pt x="26924" y="170688"/>
                  </a:lnTo>
                  <a:lnTo>
                    <a:pt x="24638" y="160528"/>
                  </a:lnTo>
                  <a:lnTo>
                    <a:pt x="22225" y="148717"/>
                  </a:lnTo>
                  <a:lnTo>
                    <a:pt x="19558" y="135509"/>
                  </a:lnTo>
                  <a:lnTo>
                    <a:pt x="13970" y="107188"/>
                  </a:lnTo>
                  <a:lnTo>
                    <a:pt x="8763" y="79121"/>
                  </a:lnTo>
                  <a:lnTo>
                    <a:pt x="6350" y="66421"/>
                  </a:lnTo>
                  <a:lnTo>
                    <a:pt x="4318" y="54991"/>
                  </a:lnTo>
                  <a:lnTo>
                    <a:pt x="2540" y="45720"/>
                  </a:lnTo>
                  <a:lnTo>
                    <a:pt x="1143" y="38735"/>
                  </a:lnTo>
                  <a:lnTo>
                    <a:pt x="254" y="34290"/>
                  </a:lnTo>
                  <a:lnTo>
                    <a:pt x="0" y="33147"/>
                  </a:lnTo>
                  <a:close/>
                </a:path>
              </a:pathLst>
            </a:custGeom>
            <a:solidFill>
              <a:srgbClr val="FFBC9B"/>
            </a:solidFill>
            <a:ln w="0" cap="flat" cmpd="sng" algn="ctr">
              <a:solidFill>
                <a:srgbClr val="FFBC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59" name="Volný tvar 658"/>
            <p:cNvSpPr/>
            <p:nvPr/>
          </p:nvSpPr>
          <p:spPr>
            <a:xfrm>
              <a:off x="5615051" y="4102227"/>
              <a:ext cx="448946" cy="724917"/>
            </a:xfrm>
            <a:custGeom>
              <a:avLst/>
              <a:gdLst/>
              <a:ahLst/>
              <a:cxnLst/>
              <a:rect l="0" t="0" r="0" b="0"/>
              <a:pathLst>
                <a:path w="448946" h="724917">
                  <a:moveTo>
                    <a:pt x="96012" y="8382"/>
                  </a:moveTo>
                  <a:lnTo>
                    <a:pt x="117602" y="16383"/>
                  </a:lnTo>
                  <a:lnTo>
                    <a:pt x="156972" y="32258"/>
                  </a:lnTo>
                  <a:lnTo>
                    <a:pt x="193421" y="48768"/>
                  </a:lnTo>
                  <a:lnTo>
                    <a:pt x="229362" y="66167"/>
                  </a:lnTo>
                  <a:lnTo>
                    <a:pt x="234823" y="70231"/>
                  </a:lnTo>
                  <a:lnTo>
                    <a:pt x="240411" y="76327"/>
                  </a:lnTo>
                  <a:lnTo>
                    <a:pt x="245491" y="84455"/>
                  </a:lnTo>
                  <a:lnTo>
                    <a:pt x="250571" y="94488"/>
                  </a:lnTo>
                  <a:lnTo>
                    <a:pt x="255270" y="106299"/>
                  </a:lnTo>
                  <a:lnTo>
                    <a:pt x="259969" y="119761"/>
                  </a:lnTo>
                  <a:lnTo>
                    <a:pt x="264541" y="134747"/>
                  </a:lnTo>
                  <a:lnTo>
                    <a:pt x="268986" y="151003"/>
                  </a:lnTo>
                  <a:lnTo>
                    <a:pt x="277368" y="187198"/>
                  </a:lnTo>
                  <a:lnTo>
                    <a:pt x="285242" y="227330"/>
                  </a:lnTo>
                  <a:lnTo>
                    <a:pt x="292862" y="270002"/>
                  </a:lnTo>
                  <a:lnTo>
                    <a:pt x="300101" y="314579"/>
                  </a:lnTo>
                  <a:lnTo>
                    <a:pt x="314071" y="404749"/>
                  </a:lnTo>
                  <a:lnTo>
                    <a:pt x="321183" y="448056"/>
                  </a:lnTo>
                  <a:lnTo>
                    <a:pt x="328041" y="488823"/>
                  </a:lnTo>
                  <a:lnTo>
                    <a:pt x="335026" y="526161"/>
                  </a:lnTo>
                  <a:lnTo>
                    <a:pt x="338836" y="543179"/>
                  </a:lnTo>
                  <a:lnTo>
                    <a:pt x="342392" y="558673"/>
                  </a:lnTo>
                  <a:lnTo>
                    <a:pt x="346075" y="572770"/>
                  </a:lnTo>
                  <a:lnTo>
                    <a:pt x="349885" y="585470"/>
                  </a:lnTo>
                  <a:lnTo>
                    <a:pt x="353822" y="596519"/>
                  </a:lnTo>
                  <a:lnTo>
                    <a:pt x="357886" y="605409"/>
                  </a:lnTo>
                  <a:lnTo>
                    <a:pt x="361696" y="612140"/>
                  </a:lnTo>
                  <a:lnTo>
                    <a:pt x="366776" y="619506"/>
                  </a:lnTo>
                  <a:lnTo>
                    <a:pt x="372999" y="627761"/>
                  </a:lnTo>
                  <a:lnTo>
                    <a:pt x="380111" y="636524"/>
                  </a:lnTo>
                  <a:lnTo>
                    <a:pt x="395986" y="654939"/>
                  </a:lnTo>
                  <a:lnTo>
                    <a:pt x="412496" y="673608"/>
                  </a:lnTo>
                  <a:lnTo>
                    <a:pt x="427863" y="690880"/>
                  </a:lnTo>
                  <a:lnTo>
                    <a:pt x="434467" y="698500"/>
                  </a:lnTo>
                  <a:lnTo>
                    <a:pt x="440182" y="705104"/>
                  </a:lnTo>
                  <a:lnTo>
                    <a:pt x="444627" y="710819"/>
                  </a:lnTo>
                  <a:lnTo>
                    <a:pt x="447675" y="715264"/>
                  </a:lnTo>
                  <a:lnTo>
                    <a:pt x="448945" y="718185"/>
                  </a:lnTo>
                  <a:lnTo>
                    <a:pt x="448437" y="719582"/>
                  </a:lnTo>
                  <a:lnTo>
                    <a:pt x="435229" y="722630"/>
                  </a:lnTo>
                  <a:lnTo>
                    <a:pt x="421513" y="724408"/>
                  </a:lnTo>
                  <a:lnTo>
                    <a:pt x="407162" y="724916"/>
                  </a:lnTo>
                  <a:lnTo>
                    <a:pt x="392303" y="724281"/>
                  </a:lnTo>
                  <a:lnTo>
                    <a:pt x="361950" y="720090"/>
                  </a:lnTo>
                  <a:lnTo>
                    <a:pt x="331978" y="712343"/>
                  </a:lnTo>
                  <a:lnTo>
                    <a:pt x="303403" y="702310"/>
                  </a:lnTo>
                  <a:lnTo>
                    <a:pt x="277622" y="690372"/>
                  </a:lnTo>
                  <a:lnTo>
                    <a:pt x="266192" y="683895"/>
                  </a:lnTo>
                  <a:lnTo>
                    <a:pt x="255905" y="677418"/>
                  </a:lnTo>
                  <a:lnTo>
                    <a:pt x="247142" y="670814"/>
                  </a:lnTo>
                  <a:lnTo>
                    <a:pt x="239776" y="664210"/>
                  </a:lnTo>
                  <a:lnTo>
                    <a:pt x="222377" y="648462"/>
                  </a:lnTo>
                  <a:lnTo>
                    <a:pt x="202311" y="632968"/>
                  </a:lnTo>
                  <a:lnTo>
                    <a:pt x="180213" y="617982"/>
                  </a:lnTo>
                  <a:lnTo>
                    <a:pt x="156337" y="603377"/>
                  </a:lnTo>
                  <a:lnTo>
                    <a:pt x="131572" y="589661"/>
                  </a:lnTo>
                  <a:lnTo>
                    <a:pt x="106172" y="576580"/>
                  </a:lnTo>
                  <a:lnTo>
                    <a:pt x="80645" y="564642"/>
                  </a:lnTo>
                  <a:lnTo>
                    <a:pt x="55499" y="553720"/>
                  </a:lnTo>
                  <a:lnTo>
                    <a:pt x="69977" y="533908"/>
                  </a:lnTo>
                  <a:lnTo>
                    <a:pt x="81915" y="513080"/>
                  </a:lnTo>
                  <a:lnTo>
                    <a:pt x="91313" y="491744"/>
                  </a:lnTo>
                  <a:lnTo>
                    <a:pt x="98552" y="469392"/>
                  </a:lnTo>
                  <a:lnTo>
                    <a:pt x="103251" y="446151"/>
                  </a:lnTo>
                  <a:lnTo>
                    <a:pt x="105537" y="422021"/>
                  </a:lnTo>
                  <a:lnTo>
                    <a:pt x="105410" y="396748"/>
                  </a:lnTo>
                  <a:lnTo>
                    <a:pt x="102997" y="370586"/>
                  </a:lnTo>
                  <a:lnTo>
                    <a:pt x="98171" y="343281"/>
                  </a:lnTo>
                  <a:lnTo>
                    <a:pt x="91059" y="314706"/>
                  </a:lnTo>
                  <a:lnTo>
                    <a:pt x="81661" y="285115"/>
                  </a:lnTo>
                  <a:lnTo>
                    <a:pt x="69850" y="254254"/>
                  </a:lnTo>
                  <a:lnTo>
                    <a:pt x="55753" y="222123"/>
                  </a:lnTo>
                  <a:lnTo>
                    <a:pt x="39370" y="188849"/>
                  </a:lnTo>
                  <a:lnTo>
                    <a:pt x="20828" y="154178"/>
                  </a:lnTo>
                  <a:lnTo>
                    <a:pt x="0" y="117983"/>
                  </a:lnTo>
                  <a:lnTo>
                    <a:pt x="127" y="102362"/>
                  </a:lnTo>
                  <a:lnTo>
                    <a:pt x="1778" y="88011"/>
                  </a:lnTo>
                  <a:lnTo>
                    <a:pt x="5334" y="74549"/>
                  </a:lnTo>
                  <a:lnTo>
                    <a:pt x="9906" y="62230"/>
                  </a:lnTo>
                  <a:lnTo>
                    <a:pt x="15621" y="51308"/>
                  </a:lnTo>
                  <a:lnTo>
                    <a:pt x="21971" y="41148"/>
                  </a:lnTo>
                  <a:lnTo>
                    <a:pt x="28956" y="32258"/>
                  </a:lnTo>
                  <a:lnTo>
                    <a:pt x="36322" y="24511"/>
                  </a:lnTo>
                  <a:lnTo>
                    <a:pt x="43561" y="17907"/>
                  </a:lnTo>
                  <a:lnTo>
                    <a:pt x="50546" y="12319"/>
                  </a:lnTo>
                  <a:lnTo>
                    <a:pt x="56896" y="7747"/>
                  </a:lnTo>
                  <a:lnTo>
                    <a:pt x="62738" y="4064"/>
                  </a:lnTo>
                  <a:lnTo>
                    <a:pt x="67437" y="1778"/>
                  </a:lnTo>
                  <a:lnTo>
                    <a:pt x="70866" y="381"/>
                  </a:lnTo>
                  <a:lnTo>
                    <a:pt x="72771" y="0"/>
                  </a:lnTo>
                  <a:lnTo>
                    <a:pt x="73025" y="635"/>
                  </a:lnTo>
                  <a:close/>
                </a:path>
              </a:pathLst>
            </a:custGeom>
            <a:solidFill>
              <a:srgbClr val="007000"/>
            </a:solidFill>
            <a:ln w="0" cap="flat" cmpd="sng" algn="ctr">
              <a:solidFill>
                <a:srgbClr val="007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0" name="Volný tvar 659"/>
            <p:cNvSpPr/>
            <p:nvPr/>
          </p:nvSpPr>
          <p:spPr>
            <a:xfrm>
              <a:off x="5871083" y="3743198"/>
              <a:ext cx="1025018" cy="1039750"/>
            </a:xfrm>
            <a:custGeom>
              <a:avLst/>
              <a:gdLst/>
              <a:ahLst/>
              <a:cxnLst/>
              <a:rect l="0" t="0" r="0" b="0"/>
              <a:pathLst>
                <a:path w="1025018" h="1039750">
                  <a:moveTo>
                    <a:pt x="883539" y="224282"/>
                  </a:moveTo>
                  <a:lnTo>
                    <a:pt x="880618" y="242189"/>
                  </a:lnTo>
                  <a:lnTo>
                    <a:pt x="877824" y="257683"/>
                  </a:lnTo>
                  <a:lnTo>
                    <a:pt x="875030" y="270637"/>
                  </a:lnTo>
                  <a:lnTo>
                    <a:pt x="872871" y="281178"/>
                  </a:lnTo>
                  <a:lnTo>
                    <a:pt x="871093" y="288925"/>
                  </a:lnTo>
                  <a:lnTo>
                    <a:pt x="869950" y="294513"/>
                  </a:lnTo>
                  <a:lnTo>
                    <a:pt x="869442" y="297307"/>
                  </a:lnTo>
                  <a:lnTo>
                    <a:pt x="869823" y="312674"/>
                  </a:lnTo>
                  <a:lnTo>
                    <a:pt x="870331" y="330708"/>
                  </a:lnTo>
                  <a:lnTo>
                    <a:pt x="870966" y="350520"/>
                  </a:lnTo>
                  <a:lnTo>
                    <a:pt x="871093" y="371348"/>
                  </a:lnTo>
                  <a:lnTo>
                    <a:pt x="870331" y="392049"/>
                  </a:lnTo>
                  <a:lnTo>
                    <a:pt x="868299" y="412369"/>
                  </a:lnTo>
                  <a:lnTo>
                    <a:pt x="864362" y="430911"/>
                  </a:lnTo>
                  <a:lnTo>
                    <a:pt x="861568" y="439547"/>
                  </a:lnTo>
                  <a:lnTo>
                    <a:pt x="858266" y="447294"/>
                  </a:lnTo>
                  <a:lnTo>
                    <a:pt x="848360" y="471170"/>
                  </a:lnTo>
                  <a:lnTo>
                    <a:pt x="841883" y="495554"/>
                  </a:lnTo>
                  <a:lnTo>
                    <a:pt x="838581" y="520446"/>
                  </a:lnTo>
                  <a:lnTo>
                    <a:pt x="837692" y="545465"/>
                  </a:lnTo>
                  <a:lnTo>
                    <a:pt x="838200" y="570357"/>
                  </a:lnTo>
                  <a:lnTo>
                    <a:pt x="840232" y="595122"/>
                  </a:lnTo>
                  <a:lnTo>
                    <a:pt x="845058" y="643509"/>
                  </a:lnTo>
                  <a:lnTo>
                    <a:pt x="846836" y="666750"/>
                  </a:lnTo>
                  <a:lnTo>
                    <a:pt x="847344" y="689102"/>
                  </a:lnTo>
                  <a:lnTo>
                    <a:pt x="845947" y="710565"/>
                  </a:lnTo>
                  <a:lnTo>
                    <a:pt x="842137" y="730758"/>
                  </a:lnTo>
                  <a:lnTo>
                    <a:pt x="835279" y="749554"/>
                  </a:lnTo>
                  <a:lnTo>
                    <a:pt x="830580" y="758444"/>
                  </a:lnTo>
                  <a:lnTo>
                    <a:pt x="824865" y="766826"/>
                  </a:lnTo>
                  <a:lnTo>
                    <a:pt x="818007" y="774827"/>
                  </a:lnTo>
                  <a:lnTo>
                    <a:pt x="810133" y="782447"/>
                  </a:lnTo>
                  <a:lnTo>
                    <a:pt x="800862" y="789432"/>
                  </a:lnTo>
                  <a:lnTo>
                    <a:pt x="790448" y="796036"/>
                  </a:lnTo>
                  <a:lnTo>
                    <a:pt x="783971" y="800227"/>
                  </a:lnTo>
                  <a:lnTo>
                    <a:pt x="775970" y="805180"/>
                  </a:lnTo>
                  <a:lnTo>
                    <a:pt x="766445" y="811149"/>
                  </a:lnTo>
                  <a:lnTo>
                    <a:pt x="755523" y="817753"/>
                  </a:lnTo>
                  <a:lnTo>
                    <a:pt x="743077" y="825373"/>
                  </a:lnTo>
                  <a:lnTo>
                    <a:pt x="729742" y="833374"/>
                  </a:lnTo>
                  <a:lnTo>
                    <a:pt x="715137" y="842010"/>
                  </a:lnTo>
                  <a:lnTo>
                    <a:pt x="699643" y="851281"/>
                  </a:lnTo>
                  <a:lnTo>
                    <a:pt x="666369" y="870839"/>
                  </a:lnTo>
                  <a:lnTo>
                    <a:pt x="630301" y="891540"/>
                  </a:lnTo>
                  <a:lnTo>
                    <a:pt x="555117" y="934466"/>
                  </a:lnTo>
                  <a:lnTo>
                    <a:pt x="517525" y="955421"/>
                  </a:lnTo>
                  <a:lnTo>
                    <a:pt x="481203" y="975233"/>
                  </a:lnTo>
                  <a:lnTo>
                    <a:pt x="447294" y="993394"/>
                  </a:lnTo>
                  <a:lnTo>
                    <a:pt x="431419" y="1001776"/>
                  </a:lnTo>
                  <a:lnTo>
                    <a:pt x="416433" y="1009396"/>
                  </a:lnTo>
                  <a:lnTo>
                    <a:pt x="402463" y="1016254"/>
                  </a:lnTo>
                  <a:lnTo>
                    <a:pt x="389636" y="1022604"/>
                  </a:lnTo>
                  <a:lnTo>
                    <a:pt x="378079" y="1027938"/>
                  </a:lnTo>
                  <a:lnTo>
                    <a:pt x="368046" y="1032383"/>
                  </a:lnTo>
                  <a:lnTo>
                    <a:pt x="359283" y="1035812"/>
                  </a:lnTo>
                  <a:lnTo>
                    <a:pt x="352298" y="1038352"/>
                  </a:lnTo>
                  <a:lnTo>
                    <a:pt x="346964" y="1039622"/>
                  </a:lnTo>
                  <a:lnTo>
                    <a:pt x="343535" y="1039749"/>
                  </a:lnTo>
                  <a:lnTo>
                    <a:pt x="341122" y="1038479"/>
                  </a:lnTo>
                  <a:lnTo>
                    <a:pt x="338836" y="1035685"/>
                  </a:lnTo>
                  <a:lnTo>
                    <a:pt x="336804" y="1031494"/>
                  </a:lnTo>
                  <a:lnTo>
                    <a:pt x="335026" y="1026033"/>
                  </a:lnTo>
                  <a:lnTo>
                    <a:pt x="333502" y="1019302"/>
                  </a:lnTo>
                  <a:lnTo>
                    <a:pt x="332232" y="1011682"/>
                  </a:lnTo>
                  <a:lnTo>
                    <a:pt x="330073" y="993013"/>
                  </a:lnTo>
                  <a:lnTo>
                    <a:pt x="328803" y="971550"/>
                  </a:lnTo>
                  <a:lnTo>
                    <a:pt x="327914" y="947674"/>
                  </a:lnTo>
                  <a:lnTo>
                    <a:pt x="327660" y="922020"/>
                  </a:lnTo>
                  <a:lnTo>
                    <a:pt x="327660" y="895731"/>
                  </a:lnTo>
                  <a:lnTo>
                    <a:pt x="328168" y="844296"/>
                  </a:lnTo>
                  <a:lnTo>
                    <a:pt x="328549" y="820420"/>
                  </a:lnTo>
                  <a:lnTo>
                    <a:pt x="328803" y="799211"/>
                  </a:lnTo>
                  <a:lnTo>
                    <a:pt x="328803" y="781304"/>
                  </a:lnTo>
                  <a:lnTo>
                    <a:pt x="328549" y="767207"/>
                  </a:lnTo>
                  <a:lnTo>
                    <a:pt x="328295" y="762000"/>
                  </a:lnTo>
                  <a:lnTo>
                    <a:pt x="327787" y="758190"/>
                  </a:lnTo>
                  <a:lnTo>
                    <a:pt x="327406" y="755650"/>
                  </a:lnTo>
                  <a:lnTo>
                    <a:pt x="326644" y="754761"/>
                  </a:lnTo>
                  <a:lnTo>
                    <a:pt x="323596" y="754634"/>
                  </a:lnTo>
                  <a:lnTo>
                    <a:pt x="319532" y="755142"/>
                  </a:lnTo>
                  <a:lnTo>
                    <a:pt x="314706" y="756285"/>
                  </a:lnTo>
                  <a:lnTo>
                    <a:pt x="308864" y="757936"/>
                  </a:lnTo>
                  <a:lnTo>
                    <a:pt x="294894" y="762635"/>
                  </a:lnTo>
                  <a:lnTo>
                    <a:pt x="278384" y="768985"/>
                  </a:lnTo>
                  <a:lnTo>
                    <a:pt x="259588" y="776478"/>
                  </a:lnTo>
                  <a:lnTo>
                    <a:pt x="239395" y="784733"/>
                  </a:lnTo>
                  <a:lnTo>
                    <a:pt x="196088" y="801878"/>
                  </a:lnTo>
                  <a:lnTo>
                    <a:pt x="174371" y="809879"/>
                  </a:lnTo>
                  <a:lnTo>
                    <a:pt x="153162" y="817118"/>
                  </a:lnTo>
                  <a:lnTo>
                    <a:pt x="133096" y="823087"/>
                  </a:lnTo>
                  <a:lnTo>
                    <a:pt x="114554" y="827151"/>
                  </a:lnTo>
                  <a:lnTo>
                    <a:pt x="98425" y="829183"/>
                  </a:lnTo>
                  <a:lnTo>
                    <a:pt x="91313" y="829310"/>
                  </a:lnTo>
                  <a:lnTo>
                    <a:pt x="84963" y="828675"/>
                  </a:lnTo>
                  <a:lnTo>
                    <a:pt x="79375" y="827405"/>
                  </a:lnTo>
                  <a:lnTo>
                    <a:pt x="74803" y="825373"/>
                  </a:lnTo>
                  <a:lnTo>
                    <a:pt x="70993" y="822325"/>
                  </a:lnTo>
                  <a:lnTo>
                    <a:pt x="68326" y="818515"/>
                  </a:lnTo>
                  <a:lnTo>
                    <a:pt x="67437" y="816483"/>
                  </a:lnTo>
                  <a:lnTo>
                    <a:pt x="66548" y="813308"/>
                  </a:lnTo>
                  <a:lnTo>
                    <a:pt x="64262" y="803275"/>
                  </a:lnTo>
                  <a:lnTo>
                    <a:pt x="61468" y="789432"/>
                  </a:lnTo>
                  <a:lnTo>
                    <a:pt x="58293" y="771906"/>
                  </a:lnTo>
                  <a:lnTo>
                    <a:pt x="54356" y="751332"/>
                  </a:lnTo>
                  <a:lnTo>
                    <a:pt x="50419" y="728599"/>
                  </a:lnTo>
                  <a:lnTo>
                    <a:pt x="45974" y="703453"/>
                  </a:lnTo>
                  <a:lnTo>
                    <a:pt x="41529" y="677291"/>
                  </a:lnTo>
                  <a:lnTo>
                    <a:pt x="31877" y="622427"/>
                  </a:lnTo>
                  <a:lnTo>
                    <a:pt x="22225" y="568325"/>
                  </a:lnTo>
                  <a:lnTo>
                    <a:pt x="17399" y="542925"/>
                  </a:lnTo>
                  <a:lnTo>
                    <a:pt x="12827" y="519303"/>
                  </a:lnTo>
                  <a:lnTo>
                    <a:pt x="8382" y="497840"/>
                  </a:lnTo>
                  <a:lnTo>
                    <a:pt x="4191" y="479298"/>
                  </a:lnTo>
                  <a:lnTo>
                    <a:pt x="1524" y="467233"/>
                  </a:lnTo>
                  <a:lnTo>
                    <a:pt x="0" y="454787"/>
                  </a:lnTo>
                  <a:lnTo>
                    <a:pt x="381" y="449326"/>
                  </a:lnTo>
                  <a:lnTo>
                    <a:pt x="1397" y="444373"/>
                  </a:lnTo>
                  <a:lnTo>
                    <a:pt x="3937" y="440563"/>
                  </a:lnTo>
                  <a:lnTo>
                    <a:pt x="8001" y="437896"/>
                  </a:lnTo>
                  <a:lnTo>
                    <a:pt x="249301" y="347980"/>
                  </a:lnTo>
                  <a:lnTo>
                    <a:pt x="251460" y="350139"/>
                  </a:lnTo>
                  <a:lnTo>
                    <a:pt x="253746" y="354330"/>
                  </a:lnTo>
                  <a:lnTo>
                    <a:pt x="256159" y="360426"/>
                  </a:lnTo>
                  <a:lnTo>
                    <a:pt x="258445" y="367919"/>
                  </a:lnTo>
                  <a:lnTo>
                    <a:pt x="263271" y="386334"/>
                  </a:lnTo>
                  <a:lnTo>
                    <a:pt x="267843" y="407162"/>
                  </a:lnTo>
                  <a:lnTo>
                    <a:pt x="271653" y="428117"/>
                  </a:lnTo>
                  <a:lnTo>
                    <a:pt x="274828" y="447167"/>
                  </a:lnTo>
                  <a:lnTo>
                    <a:pt x="275971" y="455295"/>
                  </a:lnTo>
                  <a:lnTo>
                    <a:pt x="276860" y="461899"/>
                  </a:lnTo>
                  <a:lnTo>
                    <a:pt x="277368" y="466852"/>
                  </a:lnTo>
                  <a:lnTo>
                    <a:pt x="277622" y="469773"/>
                  </a:lnTo>
                  <a:lnTo>
                    <a:pt x="283845" y="466598"/>
                  </a:lnTo>
                  <a:lnTo>
                    <a:pt x="292862" y="462661"/>
                  </a:lnTo>
                  <a:lnTo>
                    <a:pt x="304546" y="458089"/>
                  </a:lnTo>
                  <a:lnTo>
                    <a:pt x="318135" y="453009"/>
                  </a:lnTo>
                  <a:lnTo>
                    <a:pt x="333248" y="447167"/>
                  </a:lnTo>
                  <a:lnTo>
                    <a:pt x="349250" y="440817"/>
                  </a:lnTo>
                  <a:lnTo>
                    <a:pt x="382524" y="427101"/>
                  </a:lnTo>
                  <a:lnTo>
                    <a:pt x="398653" y="419862"/>
                  </a:lnTo>
                  <a:lnTo>
                    <a:pt x="414020" y="412242"/>
                  </a:lnTo>
                  <a:lnTo>
                    <a:pt x="427990" y="404495"/>
                  </a:lnTo>
                  <a:lnTo>
                    <a:pt x="440055" y="396494"/>
                  </a:lnTo>
                  <a:lnTo>
                    <a:pt x="449834" y="388493"/>
                  </a:lnTo>
                  <a:lnTo>
                    <a:pt x="456819" y="380492"/>
                  </a:lnTo>
                  <a:lnTo>
                    <a:pt x="460629" y="372618"/>
                  </a:lnTo>
                  <a:lnTo>
                    <a:pt x="460629" y="364744"/>
                  </a:lnTo>
                  <a:lnTo>
                    <a:pt x="441579" y="259842"/>
                  </a:lnTo>
                  <a:lnTo>
                    <a:pt x="469773" y="243205"/>
                  </a:lnTo>
                  <a:lnTo>
                    <a:pt x="499364" y="226314"/>
                  </a:lnTo>
                  <a:lnTo>
                    <a:pt x="561467" y="192532"/>
                  </a:lnTo>
                  <a:lnTo>
                    <a:pt x="625729" y="159004"/>
                  </a:lnTo>
                  <a:lnTo>
                    <a:pt x="690753" y="126492"/>
                  </a:lnTo>
                  <a:lnTo>
                    <a:pt x="754253" y="95504"/>
                  </a:lnTo>
                  <a:lnTo>
                    <a:pt x="784987" y="81026"/>
                  </a:lnTo>
                  <a:lnTo>
                    <a:pt x="814578" y="66929"/>
                  </a:lnTo>
                  <a:lnTo>
                    <a:pt x="842899" y="53975"/>
                  </a:lnTo>
                  <a:lnTo>
                    <a:pt x="869950" y="41529"/>
                  </a:lnTo>
                  <a:lnTo>
                    <a:pt x="895223" y="30226"/>
                  </a:lnTo>
                  <a:lnTo>
                    <a:pt x="918464" y="19812"/>
                  </a:lnTo>
                  <a:lnTo>
                    <a:pt x="926084" y="16002"/>
                  </a:lnTo>
                  <a:lnTo>
                    <a:pt x="935355" y="11176"/>
                  </a:lnTo>
                  <a:lnTo>
                    <a:pt x="945388" y="6223"/>
                  </a:lnTo>
                  <a:lnTo>
                    <a:pt x="955929" y="2286"/>
                  </a:lnTo>
                  <a:lnTo>
                    <a:pt x="966216" y="0"/>
                  </a:lnTo>
                  <a:lnTo>
                    <a:pt x="975868" y="508"/>
                  </a:lnTo>
                  <a:lnTo>
                    <a:pt x="980440" y="2032"/>
                  </a:lnTo>
                  <a:lnTo>
                    <a:pt x="984377" y="4572"/>
                  </a:lnTo>
                  <a:lnTo>
                    <a:pt x="987933" y="8255"/>
                  </a:lnTo>
                  <a:lnTo>
                    <a:pt x="991235" y="13208"/>
                  </a:lnTo>
                  <a:lnTo>
                    <a:pt x="1005078" y="39624"/>
                  </a:lnTo>
                  <a:lnTo>
                    <a:pt x="1011301" y="51816"/>
                  </a:lnTo>
                  <a:lnTo>
                    <a:pt x="1017016" y="62992"/>
                  </a:lnTo>
                  <a:lnTo>
                    <a:pt x="1021207" y="73279"/>
                  </a:lnTo>
                  <a:lnTo>
                    <a:pt x="1024001" y="82550"/>
                  </a:lnTo>
                  <a:lnTo>
                    <a:pt x="1025017" y="90805"/>
                  </a:lnTo>
                  <a:lnTo>
                    <a:pt x="1023620" y="97663"/>
                  </a:lnTo>
                  <a:lnTo>
                    <a:pt x="1020318" y="103632"/>
                  </a:lnTo>
                  <a:lnTo>
                    <a:pt x="1015873" y="109601"/>
                  </a:lnTo>
                  <a:lnTo>
                    <a:pt x="1003427" y="121666"/>
                  </a:lnTo>
                  <a:lnTo>
                    <a:pt x="987425" y="133985"/>
                  </a:lnTo>
                  <a:lnTo>
                    <a:pt x="968629" y="146685"/>
                  </a:lnTo>
                  <a:lnTo>
                    <a:pt x="947928" y="159893"/>
                  </a:lnTo>
                  <a:lnTo>
                    <a:pt x="926846" y="173736"/>
                  </a:lnTo>
                  <a:lnTo>
                    <a:pt x="906018" y="188214"/>
                  </a:lnTo>
                  <a:lnTo>
                    <a:pt x="886460" y="203581"/>
                  </a:lnTo>
                  <a:close/>
                </a:path>
              </a:pathLst>
            </a:custGeom>
            <a:solidFill>
              <a:srgbClr val="52AA52"/>
            </a:solidFill>
            <a:ln w="0" cap="flat" cmpd="sng" algn="ctr">
              <a:solidFill>
                <a:srgbClr val="52AA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1" name="Volný tvar 660"/>
            <p:cNvSpPr/>
            <p:nvPr/>
          </p:nvSpPr>
          <p:spPr>
            <a:xfrm>
              <a:off x="5500624" y="4052443"/>
              <a:ext cx="179706" cy="175134"/>
            </a:xfrm>
            <a:custGeom>
              <a:avLst/>
              <a:gdLst/>
              <a:ahLst/>
              <a:cxnLst/>
              <a:rect l="0" t="0" r="0" b="0"/>
              <a:pathLst>
                <a:path w="179706" h="175134">
                  <a:moveTo>
                    <a:pt x="82169" y="11684"/>
                  </a:moveTo>
                  <a:lnTo>
                    <a:pt x="111633" y="24511"/>
                  </a:lnTo>
                  <a:lnTo>
                    <a:pt x="127254" y="30988"/>
                  </a:lnTo>
                  <a:lnTo>
                    <a:pt x="143637" y="37084"/>
                  </a:lnTo>
                  <a:lnTo>
                    <a:pt x="161163" y="42545"/>
                  </a:lnTo>
                  <a:lnTo>
                    <a:pt x="179705" y="47117"/>
                  </a:lnTo>
                  <a:lnTo>
                    <a:pt x="172593" y="60960"/>
                  </a:lnTo>
                  <a:lnTo>
                    <a:pt x="166878" y="72390"/>
                  </a:lnTo>
                  <a:lnTo>
                    <a:pt x="162687" y="82169"/>
                  </a:lnTo>
                  <a:lnTo>
                    <a:pt x="159004" y="90678"/>
                  </a:lnTo>
                  <a:lnTo>
                    <a:pt x="151384" y="104902"/>
                  </a:lnTo>
                  <a:lnTo>
                    <a:pt x="146304" y="111252"/>
                  </a:lnTo>
                  <a:lnTo>
                    <a:pt x="139827" y="117856"/>
                  </a:lnTo>
                  <a:lnTo>
                    <a:pt x="124841" y="129159"/>
                  </a:lnTo>
                  <a:lnTo>
                    <a:pt x="108585" y="138176"/>
                  </a:lnTo>
                  <a:lnTo>
                    <a:pt x="91186" y="145542"/>
                  </a:lnTo>
                  <a:lnTo>
                    <a:pt x="73279" y="151765"/>
                  </a:lnTo>
                  <a:lnTo>
                    <a:pt x="36195" y="162814"/>
                  </a:lnTo>
                  <a:lnTo>
                    <a:pt x="17907" y="168529"/>
                  </a:lnTo>
                  <a:lnTo>
                    <a:pt x="0" y="175133"/>
                  </a:lnTo>
                  <a:lnTo>
                    <a:pt x="2921" y="152781"/>
                  </a:lnTo>
                  <a:lnTo>
                    <a:pt x="5842" y="134112"/>
                  </a:lnTo>
                  <a:lnTo>
                    <a:pt x="9779" y="114808"/>
                  </a:lnTo>
                  <a:lnTo>
                    <a:pt x="20574" y="75057"/>
                  </a:lnTo>
                  <a:lnTo>
                    <a:pt x="27432" y="55372"/>
                  </a:lnTo>
                  <a:lnTo>
                    <a:pt x="35306" y="36068"/>
                  </a:lnTo>
                  <a:lnTo>
                    <a:pt x="44323" y="17526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52AA52"/>
            </a:solidFill>
            <a:ln w="0" cap="flat" cmpd="sng" algn="ctr">
              <a:solidFill>
                <a:srgbClr val="52AA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2" name="Volný tvar 661"/>
            <p:cNvSpPr/>
            <p:nvPr/>
          </p:nvSpPr>
          <p:spPr>
            <a:xfrm>
              <a:off x="5946878" y="3919070"/>
              <a:ext cx="145553" cy="70312"/>
            </a:xfrm>
            <a:custGeom>
              <a:avLst/>
              <a:gdLst/>
              <a:ahLst/>
              <a:cxnLst/>
              <a:rect l="0" t="0" r="0" b="0"/>
              <a:pathLst>
                <a:path w="145553" h="70312">
                  <a:moveTo>
                    <a:pt x="0" y="70311"/>
                  </a:moveTo>
                  <a:lnTo>
                    <a:pt x="72775" y="36189"/>
                  </a:lnTo>
                  <a:lnTo>
                    <a:pt x="109164" y="18612"/>
                  </a:lnTo>
                  <a:lnTo>
                    <a:pt x="145552" y="0"/>
                  </a:lnTo>
                </a:path>
              </a:pathLst>
            </a:custGeom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3" name="Volný tvar 662"/>
            <p:cNvSpPr/>
            <p:nvPr/>
          </p:nvSpPr>
          <p:spPr>
            <a:xfrm>
              <a:off x="6090158" y="3903472"/>
              <a:ext cx="244603" cy="306452"/>
            </a:xfrm>
            <a:custGeom>
              <a:avLst/>
              <a:gdLst/>
              <a:ahLst/>
              <a:cxnLst/>
              <a:rect l="0" t="0" r="0" b="0"/>
              <a:pathLst>
                <a:path w="244603" h="306452">
                  <a:moveTo>
                    <a:pt x="40386" y="182753"/>
                  </a:moveTo>
                  <a:lnTo>
                    <a:pt x="51054" y="177927"/>
                  </a:lnTo>
                  <a:lnTo>
                    <a:pt x="62865" y="172466"/>
                  </a:lnTo>
                  <a:lnTo>
                    <a:pt x="75819" y="166497"/>
                  </a:lnTo>
                  <a:lnTo>
                    <a:pt x="102997" y="153035"/>
                  </a:lnTo>
                  <a:lnTo>
                    <a:pt x="130302" y="138811"/>
                  </a:lnTo>
                  <a:lnTo>
                    <a:pt x="154940" y="124079"/>
                  </a:lnTo>
                  <a:lnTo>
                    <a:pt x="165608" y="117094"/>
                  </a:lnTo>
                  <a:lnTo>
                    <a:pt x="174498" y="110363"/>
                  </a:lnTo>
                  <a:lnTo>
                    <a:pt x="181737" y="104267"/>
                  </a:lnTo>
                  <a:lnTo>
                    <a:pt x="186436" y="98552"/>
                  </a:lnTo>
                  <a:lnTo>
                    <a:pt x="188849" y="93472"/>
                  </a:lnTo>
                  <a:lnTo>
                    <a:pt x="188214" y="89027"/>
                  </a:lnTo>
                  <a:lnTo>
                    <a:pt x="181991" y="86360"/>
                  </a:lnTo>
                  <a:lnTo>
                    <a:pt x="174498" y="83058"/>
                  </a:lnTo>
                  <a:lnTo>
                    <a:pt x="156464" y="76581"/>
                  </a:lnTo>
                  <a:lnTo>
                    <a:pt x="134493" y="69088"/>
                  </a:lnTo>
                  <a:lnTo>
                    <a:pt x="109982" y="60960"/>
                  </a:lnTo>
                  <a:lnTo>
                    <a:pt x="83566" y="52197"/>
                  </a:lnTo>
                  <a:lnTo>
                    <a:pt x="56261" y="42672"/>
                  </a:lnTo>
                  <a:lnTo>
                    <a:pt x="28829" y="32639"/>
                  </a:lnTo>
                  <a:lnTo>
                    <a:pt x="2667" y="21844"/>
                  </a:lnTo>
                  <a:lnTo>
                    <a:pt x="635" y="20193"/>
                  </a:lnTo>
                  <a:lnTo>
                    <a:pt x="0" y="17526"/>
                  </a:lnTo>
                  <a:lnTo>
                    <a:pt x="635" y="14478"/>
                  </a:lnTo>
                  <a:lnTo>
                    <a:pt x="2032" y="10795"/>
                  </a:lnTo>
                  <a:lnTo>
                    <a:pt x="6985" y="4191"/>
                  </a:lnTo>
                  <a:lnTo>
                    <a:pt x="12827" y="0"/>
                  </a:lnTo>
                  <a:lnTo>
                    <a:pt x="65532" y="15748"/>
                  </a:lnTo>
                  <a:lnTo>
                    <a:pt x="116586" y="33909"/>
                  </a:lnTo>
                  <a:lnTo>
                    <a:pt x="140081" y="42799"/>
                  </a:lnTo>
                  <a:lnTo>
                    <a:pt x="161544" y="51181"/>
                  </a:lnTo>
                  <a:lnTo>
                    <a:pt x="180340" y="58674"/>
                  </a:lnTo>
                  <a:lnTo>
                    <a:pt x="196215" y="65024"/>
                  </a:lnTo>
                  <a:lnTo>
                    <a:pt x="200787" y="67818"/>
                  </a:lnTo>
                  <a:lnTo>
                    <a:pt x="205359" y="72136"/>
                  </a:lnTo>
                  <a:lnTo>
                    <a:pt x="209550" y="78105"/>
                  </a:lnTo>
                  <a:lnTo>
                    <a:pt x="213614" y="85471"/>
                  </a:lnTo>
                  <a:lnTo>
                    <a:pt x="221107" y="103378"/>
                  </a:lnTo>
                  <a:lnTo>
                    <a:pt x="227711" y="124587"/>
                  </a:lnTo>
                  <a:lnTo>
                    <a:pt x="233299" y="147701"/>
                  </a:lnTo>
                  <a:lnTo>
                    <a:pt x="238125" y="171450"/>
                  </a:lnTo>
                  <a:lnTo>
                    <a:pt x="241808" y="194437"/>
                  </a:lnTo>
                  <a:lnTo>
                    <a:pt x="244602" y="215265"/>
                  </a:lnTo>
                  <a:lnTo>
                    <a:pt x="238252" y="222758"/>
                  </a:lnTo>
                  <a:lnTo>
                    <a:pt x="230886" y="229743"/>
                  </a:lnTo>
                  <a:lnTo>
                    <a:pt x="222250" y="236601"/>
                  </a:lnTo>
                  <a:lnTo>
                    <a:pt x="212598" y="242951"/>
                  </a:lnTo>
                  <a:lnTo>
                    <a:pt x="190627" y="255016"/>
                  </a:lnTo>
                  <a:lnTo>
                    <a:pt x="166243" y="266192"/>
                  </a:lnTo>
                  <a:lnTo>
                    <a:pt x="139954" y="276733"/>
                  </a:lnTo>
                  <a:lnTo>
                    <a:pt x="112903" y="286893"/>
                  </a:lnTo>
                  <a:lnTo>
                    <a:pt x="86106" y="296799"/>
                  </a:lnTo>
                  <a:lnTo>
                    <a:pt x="60325" y="306451"/>
                  </a:lnTo>
                  <a:lnTo>
                    <a:pt x="58293" y="296164"/>
                  </a:lnTo>
                  <a:lnTo>
                    <a:pt x="55753" y="283083"/>
                  </a:lnTo>
                  <a:lnTo>
                    <a:pt x="52959" y="267843"/>
                  </a:lnTo>
                  <a:lnTo>
                    <a:pt x="49784" y="251206"/>
                  </a:lnTo>
                  <a:lnTo>
                    <a:pt x="41783" y="217043"/>
                  </a:lnTo>
                  <a:lnTo>
                    <a:pt x="36830" y="200914"/>
                  </a:lnTo>
                  <a:lnTo>
                    <a:pt x="31496" y="186563"/>
                  </a:lnTo>
                  <a:close/>
                </a:path>
              </a:pathLst>
            </a:custGeom>
            <a:solidFill>
              <a:srgbClr val="007F00"/>
            </a:solidFill>
            <a:ln w="0" cap="flat" cmpd="sng" algn="ctr">
              <a:solidFill>
                <a:srgbClr val="007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4" name="Volný tvar 663"/>
            <p:cNvSpPr/>
            <p:nvPr/>
          </p:nvSpPr>
          <p:spPr>
            <a:xfrm>
              <a:off x="5838698" y="3911600"/>
              <a:ext cx="423165" cy="164593"/>
            </a:xfrm>
            <a:custGeom>
              <a:avLst/>
              <a:gdLst/>
              <a:ahLst/>
              <a:cxnLst/>
              <a:rect l="0" t="0" r="0" b="0"/>
              <a:pathLst>
                <a:path w="423165" h="164593">
                  <a:moveTo>
                    <a:pt x="76708" y="17145"/>
                  </a:moveTo>
                  <a:lnTo>
                    <a:pt x="88011" y="12319"/>
                  </a:lnTo>
                  <a:lnTo>
                    <a:pt x="111760" y="5461"/>
                  </a:lnTo>
                  <a:lnTo>
                    <a:pt x="136779" y="1524"/>
                  </a:lnTo>
                  <a:lnTo>
                    <a:pt x="162179" y="0"/>
                  </a:lnTo>
                  <a:lnTo>
                    <a:pt x="187071" y="381"/>
                  </a:lnTo>
                  <a:lnTo>
                    <a:pt x="210947" y="2159"/>
                  </a:lnTo>
                  <a:lnTo>
                    <a:pt x="232918" y="4318"/>
                  </a:lnTo>
                  <a:lnTo>
                    <a:pt x="252222" y="6604"/>
                  </a:lnTo>
                  <a:lnTo>
                    <a:pt x="416687" y="68834"/>
                  </a:lnTo>
                  <a:lnTo>
                    <a:pt x="419608" y="71501"/>
                  </a:lnTo>
                  <a:lnTo>
                    <a:pt x="421640" y="74549"/>
                  </a:lnTo>
                  <a:lnTo>
                    <a:pt x="423164" y="81661"/>
                  </a:lnTo>
                  <a:lnTo>
                    <a:pt x="422402" y="88646"/>
                  </a:lnTo>
                  <a:lnTo>
                    <a:pt x="419989" y="93472"/>
                  </a:lnTo>
                  <a:lnTo>
                    <a:pt x="403606" y="102235"/>
                  </a:lnTo>
                  <a:lnTo>
                    <a:pt x="386334" y="110998"/>
                  </a:lnTo>
                  <a:lnTo>
                    <a:pt x="349377" y="128905"/>
                  </a:lnTo>
                  <a:lnTo>
                    <a:pt x="311404" y="146812"/>
                  </a:lnTo>
                  <a:lnTo>
                    <a:pt x="275082" y="164592"/>
                  </a:lnTo>
                  <a:lnTo>
                    <a:pt x="272415" y="160274"/>
                  </a:lnTo>
                  <a:lnTo>
                    <a:pt x="268605" y="156210"/>
                  </a:lnTo>
                  <a:lnTo>
                    <a:pt x="259461" y="150114"/>
                  </a:lnTo>
                  <a:lnTo>
                    <a:pt x="107315" y="76835"/>
                  </a:lnTo>
                  <a:lnTo>
                    <a:pt x="0" y="47625"/>
                  </a:lnTo>
                  <a:lnTo>
                    <a:pt x="11049" y="46609"/>
                  </a:lnTo>
                  <a:lnTo>
                    <a:pt x="22098" y="44577"/>
                  </a:lnTo>
                  <a:lnTo>
                    <a:pt x="32258" y="41656"/>
                  </a:lnTo>
                  <a:lnTo>
                    <a:pt x="41783" y="37846"/>
                  </a:lnTo>
                  <a:lnTo>
                    <a:pt x="49911" y="33909"/>
                  </a:lnTo>
                  <a:lnTo>
                    <a:pt x="57023" y="29972"/>
                  </a:lnTo>
                  <a:lnTo>
                    <a:pt x="62484" y="26035"/>
                  </a:lnTo>
                  <a:lnTo>
                    <a:pt x="65913" y="22860"/>
                  </a:lnTo>
                  <a:close/>
                </a:path>
              </a:pathLst>
            </a:custGeom>
            <a:solidFill>
              <a:srgbClr val="006500"/>
            </a:solidFill>
            <a:ln w="0" cap="flat" cmpd="sng" algn="ctr">
              <a:solidFill>
                <a:srgbClr val="006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5" name="Volný tvar 664"/>
            <p:cNvSpPr/>
            <p:nvPr/>
          </p:nvSpPr>
          <p:spPr>
            <a:xfrm>
              <a:off x="5695950" y="3983228"/>
              <a:ext cx="402718" cy="162688"/>
            </a:xfrm>
            <a:custGeom>
              <a:avLst/>
              <a:gdLst/>
              <a:ahLst/>
              <a:cxnLst/>
              <a:rect l="0" t="0" r="0" b="0"/>
              <a:pathLst>
                <a:path w="402718" h="162688">
                  <a:moveTo>
                    <a:pt x="200279" y="153924"/>
                  </a:moveTo>
                  <a:lnTo>
                    <a:pt x="179578" y="159893"/>
                  </a:lnTo>
                  <a:lnTo>
                    <a:pt x="157734" y="162687"/>
                  </a:lnTo>
                  <a:lnTo>
                    <a:pt x="136144" y="161671"/>
                  </a:lnTo>
                  <a:lnTo>
                    <a:pt x="125730" y="159512"/>
                  </a:lnTo>
                  <a:lnTo>
                    <a:pt x="115824" y="156083"/>
                  </a:lnTo>
                  <a:lnTo>
                    <a:pt x="2286" y="109728"/>
                  </a:lnTo>
                  <a:lnTo>
                    <a:pt x="0" y="107823"/>
                  </a:lnTo>
                  <a:lnTo>
                    <a:pt x="635" y="105283"/>
                  </a:lnTo>
                  <a:lnTo>
                    <a:pt x="3302" y="102489"/>
                  </a:lnTo>
                  <a:lnTo>
                    <a:pt x="7493" y="99441"/>
                  </a:lnTo>
                  <a:lnTo>
                    <a:pt x="18034" y="93472"/>
                  </a:lnTo>
                  <a:lnTo>
                    <a:pt x="23114" y="91059"/>
                  </a:lnTo>
                  <a:lnTo>
                    <a:pt x="27559" y="89027"/>
                  </a:lnTo>
                  <a:lnTo>
                    <a:pt x="232156" y="0"/>
                  </a:lnTo>
                  <a:lnTo>
                    <a:pt x="252349" y="6731"/>
                  </a:lnTo>
                  <a:lnTo>
                    <a:pt x="273177" y="15113"/>
                  </a:lnTo>
                  <a:lnTo>
                    <a:pt x="294513" y="24638"/>
                  </a:lnTo>
                  <a:lnTo>
                    <a:pt x="315976" y="35179"/>
                  </a:lnTo>
                  <a:lnTo>
                    <a:pt x="359537" y="57404"/>
                  </a:lnTo>
                  <a:lnTo>
                    <a:pt x="402717" y="78740"/>
                  </a:lnTo>
                  <a:close/>
                </a:path>
              </a:pathLst>
            </a:custGeom>
            <a:solidFill>
              <a:srgbClr val="52AA52"/>
            </a:solidFill>
            <a:ln w="0" cap="flat" cmpd="sng" algn="ctr">
              <a:solidFill>
                <a:srgbClr val="52AA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6" name="Volný tvar 665"/>
            <p:cNvSpPr/>
            <p:nvPr/>
          </p:nvSpPr>
          <p:spPr>
            <a:xfrm>
              <a:off x="6154166" y="3892550"/>
              <a:ext cx="687960" cy="563754"/>
            </a:xfrm>
            <a:custGeom>
              <a:avLst/>
              <a:gdLst/>
              <a:ahLst/>
              <a:cxnLst/>
              <a:rect l="0" t="0" r="0" b="0"/>
              <a:pathLst>
                <a:path w="687960" h="563754">
                  <a:moveTo>
                    <a:pt x="687959" y="0"/>
                  </a:moveTo>
                  <a:lnTo>
                    <a:pt x="677291" y="12192"/>
                  </a:lnTo>
                  <a:lnTo>
                    <a:pt x="669163" y="23495"/>
                  </a:lnTo>
                  <a:lnTo>
                    <a:pt x="662686" y="33782"/>
                  </a:lnTo>
                  <a:lnTo>
                    <a:pt x="657860" y="43307"/>
                  </a:lnTo>
                  <a:lnTo>
                    <a:pt x="654431" y="51816"/>
                  </a:lnTo>
                  <a:lnTo>
                    <a:pt x="652272" y="59690"/>
                  </a:lnTo>
                  <a:lnTo>
                    <a:pt x="650748" y="66802"/>
                  </a:lnTo>
                  <a:lnTo>
                    <a:pt x="649859" y="73279"/>
                  </a:lnTo>
                  <a:lnTo>
                    <a:pt x="648716" y="84582"/>
                  </a:lnTo>
                  <a:lnTo>
                    <a:pt x="646684" y="93980"/>
                  </a:lnTo>
                  <a:lnTo>
                    <a:pt x="644525" y="98171"/>
                  </a:lnTo>
                  <a:lnTo>
                    <a:pt x="641477" y="102108"/>
                  </a:lnTo>
                  <a:lnTo>
                    <a:pt x="637032" y="105918"/>
                  </a:lnTo>
                  <a:lnTo>
                    <a:pt x="631063" y="109474"/>
                  </a:lnTo>
                  <a:lnTo>
                    <a:pt x="33401" y="417068"/>
                  </a:lnTo>
                  <a:lnTo>
                    <a:pt x="28194" y="421132"/>
                  </a:lnTo>
                  <a:lnTo>
                    <a:pt x="24130" y="426720"/>
                  </a:lnTo>
                  <a:lnTo>
                    <a:pt x="21082" y="433832"/>
                  </a:lnTo>
                  <a:lnTo>
                    <a:pt x="19304" y="442214"/>
                  </a:lnTo>
                  <a:lnTo>
                    <a:pt x="18161" y="451231"/>
                  </a:lnTo>
                  <a:lnTo>
                    <a:pt x="18161" y="460756"/>
                  </a:lnTo>
                  <a:lnTo>
                    <a:pt x="20447" y="480314"/>
                  </a:lnTo>
                  <a:lnTo>
                    <a:pt x="22733" y="489712"/>
                  </a:lnTo>
                  <a:lnTo>
                    <a:pt x="25654" y="498348"/>
                  </a:lnTo>
                  <a:lnTo>
                    <a:pt x="29083" y="505968"/>
                  </a:lnTo>
                  <a:lnTo>
                    <a:pt x="33020" y="512445"/>
                  </a:lnTo>
                  <a:lnTo>
                    <a:pt x="37592" y="517144"/>
                  </a:lnTo>
                  <a:lnTo>
                    <a:pt x="42672" y="520065"/>
                  </a:lnTo>
                  <a:lnTo>
                    <a:pt x="47879" y="520827"/>
                  </a:lnTo>
                  <a:lnTo>
                    <a:pt x="53467" y="518922"/>
                  </a:lnTo>
                  <a:lnTo>
                    <a:pt x="588264" y="221107"/>
                  </a:lnTo>
                  <a:lnTo>
                    <a:pt x="598170" y="215392"/>
                  </a:lnTo>
                  <a:lnTo>
                    <a:pt x="609219" y="209042"/>
                  </a:lnTo>
                  <a:lnTo>
                    <a:pt x="631952" y="195580"/>
                  </a:lnTo>
                  <a:lnTo>
                    <a:pt x="642493" y="189738"/>
                  </a:lnTo>
                  <a:lnTo>
                    <a:pt x="651637" y="185166"/>
                  </a:lnTo>
                  <a:lnTo>
                    <a:pt x="658876" y="182118"/>
                  </a:lnTo>
                  <a:lnTo>
                    <a:pt x="661543" y="181483"/>
                  </a:lnTo>
                  <a:lnTo>
                    <a:pt x="663448" y="181356"/>
                  </a:lnTo>
                  <a:lnTo>
                    <a:pt x="662813" y="187452"/>
                  </a:lnTo>
                  <a:lnTo>
                    <a:pt x="661416" y="194818"/>
                  </a:lnTo>
                  <a:lnTo>
                    <a:pt x="658368" y="203962"/>
                  </a:lnTo>
                  <a:lnTo>
                    <a:pt x="655828" y="209169"/>
                  </a:lnTo>
                  <a:lnTo>
                    <a:pt x="652526" y="215011"/>
                  </a:lnTo>
                  <a:lnTo>
                    <a:pt x="648081" y="221361"/>
                  </a:lnTo>
                  <a:lnTo>
                    <a:pt x="642747" y="228092"/>
                  </a:lnTo>
                  <a:lnTo>
                    <a:pt x="636016" y="235585"/>
                  </a:lnTo>
                  <a:lnTo>
                    <a:pt x="628142" y="243713"/>
                  </a:lnTo>
                  <a:lnTo>
                    <a:pt x="618617" y="252349"/>
                  </a:lnTo>
                  <a:lnTo>
                    <a:pt x="607568" y="261747"/>
                  </a:lnTo>
                  <a:lnTo>
                    <a:pt x="594868" y="271653"/>
                  </a:lnTo>
                  <a:lnTo>
                    <a:pt x="580263" y="282448"/>
                  </a:lnTo>
                  <a:lnTo>
                    <a:pt x="80010" y="560959"/>
                  </a:lnTo>
                  <a:lnTo>
                    <a:pt x="70993" y="563753"/>
                  </a:lnTo>
                  <a:lnTo>
                    <a:pt x="61087" y="563118"/>
                  </a:lnTo>
                  <a:lnTo>
                    <a:pt x="50546" y="559816"/>
                  </a:lnTo>
                  <a:lnTo>
                    <a:pt x="40513" y="554228"/>
                  </a:lnTo>
                  <a:lnTo>
                    <a:pt x="31242" y="546608"/>
                  </a:lnTo>
                  <a:lnTo>
                    <a:pt x="23749" y="537972"/>
                  </a:lnTo>
                  <a:lnTo>
                    <a:pt x="18161" y="528574"/>
                  </a:lnTo>
                  <a:lnTo>
                    <a:pt x="15621" y="518922"/>
                  </a:lnTo>
                  <a:lnTo>
                    <a:pt x="0" y="375031"/>
                  </a:lnTo>
                  <a:lnTo>
                    <a:pt x="381" y="362966"/>
                  </a:lnTo>
                  <a:lnTo>
                    <a:pt x="3937" y="351155"/>
                  </a:lnTo>
                  <a:lnTo>
                    <a:pt x="10287" y="339979"/>
                  </a:lnTo>
                  <a:lnTo>
                    <a:pt x="18542" y="329438"/>
                  </a:lnTo>
                  <a:lnTo>
                    <a:pt x="28448" y="319786"/>
                  </a:lnTo>
                  <a:lnTo>
                    <a:pt x="39497" y="311277"/>
                  </a:lnTo>
                  <a:lnTo>
                    <a:pt x="50800" y="303784"/>
                  </a:lnTo>
                  <a:lnTo>
                    <a:pt x="62230" y="297688"/>
                  </a:lnTo>
                  <a:close/>
                </a:path>
              </a:pathLst>
            </a:custGeom>
            <a:solidFill>
              <a:srgbClr val="006500"/>
            </a:solidFill>
            <a:ln w="0" cap="flat" cmpd="sng" algn="ctr">
              <a:solidFill>
                <a:srgbClr val="006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7" name="Volný tvar 666"/>
            <p:cNvSpPr/>
            <p:nvPr/>
          </p:nvSpPr>
          <p:spPr>
            <a:xfrm>
              <a:off x="6413627" y="3808222"/>
              <a:ext cx="377699" cy="268606"/>
            </a:xfrm>
            <a:custGeom>
              <a:avLst/>
              <a:gdLst/>
              <a:ahLst/>
              <a:cxnLst/>
              <a:rect l="0" t="0" r="0" b="0"/>
              <a:pathLst>
                <a:path w="377699" h="268606">
                  <a:moveTo>
                    <a:pt x="59817" y="248412"/>
                  </a:moveTo>
                  <a:lnTo>
                    <a:pt x="24130" y="268605"/>
                  </a:lnTo>
                  <a:lnTo>
                    <a:pt x="0" y="159258"/>
                  </a:lnTo>
                  <a:lnTo>
                    <a:pt x="19431" y="149606"/>
                  </a:lnTo>
                  <a:lnTo>
                    <a:pt x="64643" y="127127"/>
                  </a:lnTo>
                  <a:lnTo>
                    <a:pt x="106680" y="227711"/>
                  </a:lnTo>
                  <a:lnTo>
                    <a:pt x="72771" y="244475"/>
                  </a:lnTo>
                  <a:lnTo>
                    <a:pt x="28194" y="144780"/>
                  </a:lnTo>
                  <a:lnTo>
                    <a:pt x="117983" y="222123"/>
                  </a:lnTo>
                  <a:lnTo>
                    <a:pt x="74295" y="123571"/>
                  </a:lnTo>
                  <a:lnTo>
                    <a:pt x="110617" y="105918"/>
                  </a:lnTo>
                  <a:lnTo>
                    <a:pt x="151892" y="205105"/>
                  </a:lnTo>
                  <a:lnTo>
                    <a:pt x="163322" y="199644"/>
                  </a:lnTo>
                  <a:lnTo>
                    <a:pt x="120396" y="102362"/>
                  </a:lnTo>
                  <a:lnTo>
                    <a:pt x="156972" y="84709"/>
                  </a:lnTo>
                  <a:lnTo>
                    <a:pt x="197104" y="182626"/>
                  </a:lnTo>
                  <a:lnTo>
                    <a:pt x="208534" y="177292"/>
                  </a:lnTo>
                  <a:lnTo>
                    <a:pt x="166497" y="81280"/>
                  </a:lnTo>
                  <a:lnTo>
                    <a:pt x="202946" y="63500"/>
                  </a:lnTo>
                  <a:lnTo>
                    <a:pt x="242189" y="160147"/>
                  </a:lnTo>
                  <a:lnTo>
                    <a:pt x="253873" y="154940"/>
                  </a:lnTo>
                  <a:lnTo>
                    <a:pt x="212598" y="60071"/>
                  </a:lnTo>
                  <a:lnTo>
                    <a:pt x="249047" y="42418"/>
                  </a:lnTo>
                  <a:lnTo>
                    <a:pt x="287401" y="137541"/>
                  </a:lnTo>
                  <a:lnTo>
                    <a:pt x="299212" y="132588"/>
                  </a:lnTo>
                  <a:lnTo>
                    <a:pt x="258826" y="38862"/>
                  </a:lnTo>
                  <a:lnTo>
                    <a:pt x="295148" y="21209"/>
                  </a:lnTo>
                  <a:lnTo>
                    <a:pt x="332486" y="114935"/>
                  </a:lnTo>
                  <a:lnTo>
                    <a:pt x="341249" y="0"/>
                  </a:lnTo>
                  <a:lnTo>
                    <a:pt x="377698" y="92456"/>
                  </a:lnTo>
                  <a:lnTo>
                    <a:pt x="344424" y="110109"/>
                  </a:lnTo>
                  <a:lnTo>
                    <a:pt x="304927" y="1765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8" name="Volný tvar 667"/>
            <p:cNvSpPr/>
            <p:nvPr/>
          </p:nvSpPr>
          <p:spPr>
            <a:xfrm>
              <a:off x="6231128" y="4448429"/>
              <a:ext cx="54865" cy="291085"/>
            </a:xfrm>
            <a:custGeom>
              <a:avLst/>
              <a:gdLst/>
              <a:ahLst/>
              <a:cxnLst/>
              <a:rect l="0" t="0" r="0" b="0"/>
              <a:pathLst>
                <a:path w="54865" h="291085">
                  <a:moveTo>
                    <a:pt x="44831" y="0"/>
                  </a:moveTo>
                  <a:lnTo>
                    <a:pt x="48514" y="254"/>
                  </a:lnTo>
                  <a:lnTo>
                    <a:pt x="51816" y="3429"/>
                  </a:lnTo>
                  <a:lnTo>
                    <a:pt x="53975" y="8128"/>
                  </a:lnTo>
                  <a:lnTo>
                    <a:pt x="54864" y="12700"/>
                  </a:lnTo>
                  <a:lnTo>
                    <a:pt x="52070" y="245745"/>
                  </a:lnTo>
                  <a:lnTo>
                    <a:pt x="50800" y="259969"/>
                  </a:lnTo>
                  <a:lnTo>
                    <a:pt x="48260" y="266573"/>
                  </a:lnTo>
                  <a:lnTo>
                    <a:pt x="43815" y="271145"/>
                  </a:lnTo>
                  <a:lnTo>
                    <a:pt x="14605" y="290449"/>
                  </a:lnTo>
                  <a:lnTo>
                    <a:pt x="12446" y="291084"/>
                  </a:lnTo>
                  <a:lnTo>
                    <a:pt x="10033" y="290703"/>
                  </a:lnTo>
                  <a:lnTo>
                    <a:pt x="5207" y="287655"/>
                  </a:lnTo>
                  <a:lnTo>
                    <a:pt x="1524" y="282829"/>
                  </a:lnTo>
                  <a:lnTo>
                    <a:pt x="0" y="277622"/>
                  </a:lnTo>
                  <a:lnTo>
                    <a:pt x="0" y="36322"/>
                  </a:lnTo>
                  <a:lnTo>
                    <a:pt x="1143" y="29210"/>
                  </a:lnTo>
                  <a:lnTo>
                    <a:pt x="4318" y="22352"/>
                  </a:lnTo>
                  <a:lnTo>
                    <a:pt x="9398" y="16637"/>
                  </a:lnTo>
                  <a:lnTo>
                    <a:pt x="15494" y="1270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69" name="Volný tvar 668"/>
            <p:cNvSpPr/>
            <p:nvPr/>
          </p:nvSpPr>
          <p:spPr>
            <a:xfrm>
              <a:off x="5676773" y="4688078"/>
              <a:ext cx="435865" cy="182627"/>
            </a:xfrm>
            <a:custGeom>
              <a:avLst/>
              <a:gdLst/>
              <a:ahLst/>
              <a:cxnLst/>
              <a:rect l="0" t="0" r="0" b="0"/>
              <a:pathLst>
                <a:path w="435865" h="182627">
                  <a:moveTo>
                    <a:pt x="0" y="0"/>
                  </a:moveTo>
                  <a:lnTo>
                    <a:pt x="7112" y="4191"/>
                  </a:lnTo>
                  <a:lnTo>
                    <a:pt x="15240" y="9271"/>
                  </a:lnTo>
                  <a:lnTo>
                    <a:pt x="24130" y="15240"/>
                  </a:lnTo>
                  <a:lnTo>
                    <a:pt x="33909" y="21844"/>
                  </a:lnTo>
                  <a:lnTo>
                    <a:pt x="55372" y="36830"/>
                  </a:lnTo>
                  <a:lnTo>
                    <a:pt x="79121" y="52832"/>
                  </a:lnTo>
                  <a:lnTo>
                    <a:pt x="104140" y="69088"/>
                  </a:lnTo>
                  <a:lnTo>
                    <a:pt x="129921" y="84836"/>
                  </a:lnTo>
                  <a:lnTo>
                    <a:pt x="155829" y="99060"/>
                  </a:lnTo>
                  <a:lnTo>
                    <a:pt x="180848" y="110490"/>
                  </a:lnTo>
                  <a:lnTo>
                    <a:pt x="195453" y="116586"/>
                  </a:lnTo>
                  <a:lnTo>
                    <a:pt x="209169" y="122301"/>
                  </a:lnTo>
                  <a:lnTo>
                    <a:pt x="234569" y="132588"/>
                  </a:lnTo>
                  <a:lnTo>
                    <a:pt x="259080" y="141986"/>
                  </a:lnTo>
                  <a:lnTo>
                    <a:pt x="284734" y="149860"/>
                  </a:lnTo>
                  <a:lnTo>
                    <a:pt x="298577" y="153162"/>
                  </a:lnTo>
                  <a:lnTo>
                    <a:pt x="313309" y="156464"/>
                  </a:lnTo>
                  <a:lnTo>
                    <a:pt x="329311" y="159385"/>
                  </a:lnTo>
                  <a:lnTo>
                    <a:pt x="346710" y="161798"/>
                  </a:lnTo>
                  <a:lnTo>
                    <a:pt x="365887" y="164084"/>
                  </a:lnTo>
                  <a:lnTo>
                    <a:pt x="386969" y="165989"/>
                  </a:lnTo>
                  <a:lnTo>
                    <a:pt x="410210" y="167640"/>
                  </a:lnTo>
                  <a:lnTo>
                    <a:pt x="435864" y="168783"/>
                  </a:lnTo>
                  <a:lnTo>
                    <a:pt x="418211" y="172593"/>
                  </a:lnTo>
                  <a:lnTo>
                    <a:pt x="401320" y="175895"/>
                  </a:lnTo>
                  <a:lnTo>
                    <a:pt x="384937" y="178435"/>
                  </a:lnTo>
                  <a:lnTo>
                    <a:pt x="369443" y="180467"/>
                  </a:lnTo>
                  <a:lnTo>
                    <a:pt x="340233" y="182626"/>
                  </a:lnTo>
                  <a:lnTo>
                    <a:pt x="313309" y="182626"/>
                  </a:lnTo>
                  <a:lnTo>
                    <a:pt x="288671" y="180721"/>
                  </a:lnTo>
                  <a:lnTo>
                    <a:pt x="265684" y="177165"/>
                  </a:lnTo>
                  <a:lnTo>
                    <a:pt x="244348" y="172085"/>
                  </a:lnTo>
                  <a:lnTo>
                    <a:pt x="224409" y="165354"/>
                  </a:lnTo>
                  <a:lnTo>
                    <a:pt x="205740" y="157607"/>
                  </a:lnTo>
                  <a:lnTo>
                    <a:pt x="188087" y="148590"/>
                  </a:lnTo>
                  <a:lnTo>
                    <a:pt x="171069" y="138938"/>
                  </a:lnTo>
                  <a:lnTo>
                    <a:pt x="154559" y="128524"/>
                  </a:lnTo>
                  <a:lnTo>
                    <a:pt x="122047" y="106299"/>
                  </a:lnTo>
                  <a:lnTo>
                    <a:pt x="89027" y="83566"/>
                  </a:lnTo>
                  <a:lnTo>
                    <a:pt x="62992" y="64643"/>
                  </a:lnTo>
                  <a:lnTo>
                    <a:pt x="37719" y="43053"/>
                  </a:lnTo>
                  <a:lnTo>
                    <a:pt x="26289" y="31877"/>
                  </a:lnTo>
                  <a:lnTo>
                    <a:pt x="15875" y="20828"/>
                  </a:lnTo>
                  <a:lnTo>
                    <a:pt x="7112" y="10160"/>
                  </a:lnTo>
                  <a:close/>
                </a:path>
              </a:pathLst>
            </a:custGeom>
            <a:solidFill>
              <a:srgbClr val="409F41"/>
            </a:solidFill>
            <a:ln w="0" cap="flat" cmpd="sng" algn="ctr">
              <a:solidFill>
                <a:srgbClr val="409F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0" name="Volný tvar 669"/>
            <p:cNvSpPr/>
            <p:nvPr/>
          </p:nvSpPr>
          <p:spPr>
            <a:xfrm>
              <a:off x="5924677" y="3868039"/>
              <a:ext cx="175769" cy="50166"/>
            </a:xfrm>
            <a:custGeom>
              <a:avLst/>
              <a:gdLst/>
              <a:ahLst/>
              <a:cxnLst/>
              <a:rect l="0" t="0" r="0" b="0"/>
              <a:pathLst>
                <a:path w="175769" h="50166">
                  <a:moveTo>
                    <a:pt x="175768" y="34544"/>
                  </a:moveTo>
                  <a:lnTo>
                    <a:pt x="166243" y="50165"/>
                  </a:lnTo>
                  <a:lnTo>
                    <a:pt x="0" y="10033"/>
                  </a:lnTo>
                  <a:lnTo>
                    <a:pt x="23241" y="0"/>
                  </a:lnTo>
                  <a:close/>
                </a:path>
              </a:pathLst>
            </a:custGeom>
            <a:solidFill>
              <a:srgbClr val="409F41"/>
            </a:solidFill>
            <a:ln w="0" cap="flat" cmpd="sng" algn="ctr">
              <a:solidFill>
                <a:srgbClr val="409F4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1" name="Volný tvar 670"/>
            <p:cNvSpPr/>
            <p:nvPr/>
          </p:nvSpPr>
          <p:spPr>
            <a:xfrm>
              <a:off x="5904738" y="3878072"/>
              <a:ext cx="186310" cy="56389"/>
            </a:xfrm>
            <a:custGeom>
              <a:avLst/>
              <a:gdLst/>
              <a:ahLst/>
              <a:cxnLst/>
              <a:rect l="0" t="0" r="0" b="0"/>
              <a:pathLst>
                <a:path w="186310" h="56389">
                  <a:moveTo>
                    <a:pt x="0" y="56388"/>
                  </a:moveTo>
                  <a:lnTo>
                    <a:pt x="4826" y="40640"/>
                  </a:lnTo>
                  <a:lnTo>
                    <a:pt x="9779" y="23876"/>
                  </a:lnTo>
                  <a:lnTo>
                    <a:pt x="14732" y="9144"/>
                  </a:lnTo>
                  <a:lnTo>
                    <a:pt x="17272" y="3683"/>
                  </a:lnTo>
                  <a:lnTo>
                    <a:pt x="20066" y="0"/>
                  </a:lnTo>
                  <a:lnTo>
                    <a:pt x="186309" y="40132"/>
                  </a:lnTo>
                  <a:lnTo>
                    <a:pt x="166878" y="37846"/>
                  </a:lnTo>
                  <a:lnTo>
                    <a:pt x="145034" y="35560"/>
                  </a:lnTo>
                  <a:lnTo>
                    <a:pt x="121031" y="33909"/>
                  </a:lnTo>
                  <a:lnTo>
                    <a:pt x="96139" y="33528"/>
                  </a:lnTo>
                  <a:lnTo>
                    <a:pt x="70739" y="35052"/>
                  </a:lnTo>
                  <a:lnTo>
                    <a:pt x="45720" y="38989"/>
                  </a:lnTo>
                  <a:lnTo>
                    <a:pt x="21971" y="45847"/>
                  </a:lnTo>
                  <a:lnTo>
                    <a:pt x="10668" y="50673"/>
                  </a:lnTo>
                  <a:close/>
                </a:path>
              </a:pathLst>
            </a:custGeom>
            <a:solidFill>
              <a:srgbClr val="52AA52"/>
            </a:solidFill>
            <a:ln w="0" cap="flat" cmpd="sng" algn="ctr">
              <a:solidFill>
                <a:srgbClr val="52AA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2" name="Volný tvar 671"/>
            <p:cNvSpPr/>
            <p:nvPr/>
          </p:nvSpPr>
          <p:spPr>
            <a:xfrm>
              <a:off x="6092427" y="3639891"/>
              <a:ext cx="667440" cy="279180"/>
            </a:xfrm>
            <a:custGeom>
              <a:avLst/>
              <a:gdLst/>
              <a:ahLst/>
              <a:cxnLst/>
              <a:rect l="0" t="0" r="0" b="0"/>
              <a:pathLst>
                <a:path w="667440" h="279180">
                  <a:moveTo>
                    <a:pt x="0" y="279179"/>
                  </a:moveTo>
                  <a:lnTo>
                    <a:pt x="4159" y="275043"/>
                  </a:lnTo>
                  <a:lnTo>
                    <a:pt x="7278" y="270907"/>
                  </a:lnTo>
                  <a:lnTo>
                    <a:pt x="10397" y="265738"/>
                  </a:lnTo>
                  <a:lnTo>
                    <a:pt x="14555" y="261601"/>
                  </a:lnTo>
                  <a:lnTo>
                    <a:pt x="44704" y="247126"/>
                  </a:lnTo>
                  <a:lnTo>
                    <a:pt x="77972" y="231616"/>
                  </a:lnTo>
                  <a:lnTo>
                    <a:pt x="112280" y="215072"/>
                  </a:lnTo>
                  <a:lnTo>
                    <a:pt x="147627" y="198527"/>
                  </a:lnTo>
                  <a:lnTo>
                    <a:pt x="223520" y="164406"/>
                  </a:lnTo>
                  <a:lnTo>
                    <a:pt x="300452" y="130284"/>
                  </a:lnTo>
                  <a:lnTo>
                    <a:pt x="376344" y="97196"/>
                  </a:lnTo>
                  <a:lnTo>
                    <a:pt x="413771" y="81686"/>
                  </a:lnTo>
                  <a:lnTo>
                    <a:pt x="449118" y="66176"/>
                  </a:lnTo>
                  <a:lnTo>
                    <a:pt x="483426" y="52734"/>
                  </a:lnTo>
                  <a:lnTo>
                    <a:pt x="515654" y="40326"/>
                  </a:lnTo>
                  <a:lnTo>
                    <a:pt x="545803" y="28952"/>
                  </a:lnTo>
                  <a:lnTo>
                    <a:pt x="572834" y="19646"/>
                  </a:lnTo>
                  <a:lnTo>
                    <a:pt x="587389" y="14476"/>
                  </a:lnTo>
                  <a:lnTo>
                    <a:pt x="599864" y="9306"/>
                  </a:lnTo>
                  <a:lnTo>
                    <a:pt x="612339" y="6204"/>
                  </a:lnTo>
                  <a:lnTo>
                    <a:pt x="622735" y="4136"/>
                  </a:lnTo>
                  <a:lnTo>
                    <a:pt x="644568" y="1034"/>
                  </a:lnTo>
                  <a:lnTo>
                    <a:pt x="667439" y="0"/>
                  </a:lnTo>
                </a:path>
              </a:pathLst>
            </a:custGeom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3" name="Volný tvar 672"/>
            <p:cNvSpPr/>
            <p:nvPr/>
          </p:nvSpPr>
          <p:spPr>
            <a:xfrm>
              <a:off x="5971032" y="3924173"/>
              <a:ext cx="282703" cy="134875"/>
            </a:xfrm>
            <a:custGeom>
              <a:avLst/>
              <a:gdLst/>
              <a:ahLst/>
              <a:cxnLst/>
              <a:rect l="0" t="0" r="0" b="0"/>
              <a:pathLst>
                <a:path w="282703" h="134875">
                  <a:moveTo>
                    <a:pt x="104013" y="6477"/>
                  </a:moveTo>
                  <a:lnTo>
                    <a:pt x="116967" y="1905"/>
                  </a:lnTo>
                  <a:lnTo>
                    <a:pt x="130810" y="0"/>
                  </a:lnTo>
                  <a:lnTo>
                    <a:pt x="144653" y="635"/>
                  </a:lnTo>
                  <a:lnTo>
                    <a:pt x="157988" y="4318"/>
                  </a:lnTo>
                  <a:lnTo>
                    <a:pt x="276479" y="51054"/>
                  </a:lnTo>
                  <a:lnTo>
                    <a:pt x="279400" y="53213"/>
                  </a:lnTo>
                  <a:lnTo>
                    <a:pt x="281432" y="56769"/>
                  </a:lnTo>
                  <a:lnTo>
                    <a:pt x="282575" y="60960"/>
                  </a:lnTo>
                  <a:lnTo>
                    <a:pt x="282702" y="65659"/>
                  </a:lnTo>
                  <a:lnTo>
                    <a:pt x="280670" y="74930"/>
                  </a:lnTo>
                  <a:lnTo>
                    <a:pt x="278511" y="78613"/>
                  </a:lnTo>
                  <a:lnTo>
                    <a:pt x="275590" y="81280"/>
                  </a:lnTo>
                  <a:lnTo>
                    <a:pt x="247523" y="96393"/>
                  </a:lnTo>
                  <a:lnTo>
                    <a:pt x="217805" y="110871"/>
                  </a:lnTo>
                  <a:lnTo>
                    <a:pt x="188976" y="124079"/>
                  </a:lnTo>
                  <a:lnTo>
                    <a:pt x="175895" y="129794"/>
                  </a:lnTo>
                  <a:lnTo>
                    <a:pt x="164084" y="134874"/>
                  </a:lnTo>
                  <a:lnTo>
                    <a:pt x="0" y="56261"/>
                  </a:lnTo>
                  <a:close/>
                </a:path>
              </a:pathLst>
            </a:custGeom>
            <a:solidFill>
              <a:srgbClr val="004B00"/>
            </a:solidFill>
            <a:ln w="0" cap="flat" cmpd="sng" algn="ctr">
              <a:solidFill>
                <a:srgbClr val="004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4" name="Volný tvar 673"/>
            <p:cNvSpPr/>
            <p:nvPr/>
          </p:nvSpPr>
          <p:spPr>
            <a:xfrm>
              <a:off x="6145403" y="4057142"/>
              <a:ext cx="167260" cy="132462"/>
            </a:xfrm>
            <a:custGeom>
              <a:avLst/>
              <a:gdLst/>
              <a:ahLst/>
              <a:cxnLst/>
              <a:rect l="0" t="0" r="0" b="0"/>
              <a:pathLst>
                <a:path w="167260" h="132462">
                  <a:moveTo>
                    <a:pt x="132461" y="25273"/>
                  </a:moveTo>
                  <a:lnTo>
                    <a:pt x="153670" y="0"/>
                  </a:lnTo>
                  <a:lnTo>
                    <a:pt x="167259" y="52324"/>
                  </a:lnTo>
                  <a:lnTo>
                    <a:pt x="147701" y="75946"/>
                  </a:lnTo>
                  <a:lnTo>
                    <a:pt x="9271" y="132461"/>
                  </a:lnTo>
                  <a:lnTo>
                    <a:pt x="0" y="852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5" name="Volný tvar 674"/>
            <p:cNvSpPr/>
            <p:nvPr/>
          </p:nvSpPr>
          <p:spPr>
            <a:xfrm>
              <a:off x="6020435" y="3956304"/>
              <a:ext cx="214758" cy="89282"/>
            </a:xfrm>
            <a:custGeom>
              <a:avLst/>
              <a:gdLst/>
              <a:ahLst/>
              <a:cxnLst/>
              <a:rect l="0" t="0" r="0" b="0"/>
              <a:pathLst>
                <a:path w="214758" h="89282">
                  <a:moveTo>
                    <a:pt x="62992" y="762"/>
                  </a:moveTo>
                  <a:lnTo>
                    <a:pt x="120650" y="0"/>
                  </a:lnTo>
                  <a:lnTo>
                    <a:pt x="214757" y="43815"/>
                  </a:lnTo>
                  <a:lnTo>
                    <a:pt x="120650" y="89281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6" name="Volný tvar 675"/>
            <p:cNvSpPr/>
            <p:nvPr/>
          </p:nvSpPr>
          <p:spPr>
            <a:xfrm>
              <a:off x="6020704" y="3956290"/>
              <a:ext cx="214173" cy="88924"/>
            </a:xfrm>
            <a:custGeom>
              <a:avLst/>
              <a:gdLst/>
              <a:ahLst/>
              <a:cxnLst/>
              <a:rect l="0" t="0" r="0" b="0"/>
              <a:pathLst>
                <a:path w="214173" h="88924">
                  <a:moveTo>
                    <a:pt x="0" y="32053"/>
                  </a:moveTo>
                  <a:lnTo>
                    <a:pt x="120602" y="88923"/>
                  </a:lnTo>
                  <a:lnTo>
                    <a:pt x="214172" y="43427"/>
                  </a:lnTo>
                  <a:lnTo>
                    <a:pt x="120602" y="0"/>
                  </a:lnTo>
                  <a:lnTo>
                    <a:pt x="62380" y="10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7" name="Volný tvar 676"/>
            <p:cNvSpPr/>
            <p:nvPr/>
          </p:nvSpPr>
          <p:spPr>
            <a:xfrm>
              <a:off x="5970801" y="3924234"/>
              <a:ext cx="282787" cy="134417"/>
            </a:xfrm>
            <a:custGeom>
              <a:avLst/>
              <a:gdLst/>
              <a:ahLst/>
              <a:cxnLst/>
              <a:rect l="0" t="0" r="0" b="0"/>
              <a:pathLst>
                <a:path w="282787" h="134417">
                  <a:moveTo>
                    <a:pt x="164266" y="134416"/>
                  </a:moveTo>
                  <a:lnTo>
                    <a:pt x="220407" y="108567"/>
                  </a:lnTo>
                  <a:lnTo>
                    <a:pt x="248478" y="96159"/>
                  </a:lnTo>
                  <a:lnTo>
                    <a:pt x="275509" y="81683"/>
                  </a:lnTo>
                  <a:lnTo>
                    <a:pt x="278628" y="78582"/>
                  </a:lnTo>
                  <a:lnTo>
                    <a:pt x="280707" y="74446"/>
                  </a:lnTo>
                  <a:lnTo>
                    <a:pt x="282786" y="66174"/>
                  </a:lnTo>
                  <a:lnTo>
                    <a:pt x="282786" y="61004"/>
                  </a:lnTo>
                  <a:lnTo>
                    <a:pt x="281747" y="56868"/>
                  </a:lnTo>
                  <a:lnTo>
                    <a:pt x="279667" y="52733"/>
                  </a:lnTo>
                  <a:lnTo>
                    <a:pt x="276548" y="50664"/>
                  </a:lnTo>
                  <a:lnTo>
                    <a:pt x="158028" y="4136"/>
                  </a:lnTo>
                  <a:lnTo>
                    <a:pt x="144512" y="1034"/>
                  </a:lnTo>
                  <a:lnTo>
                    <a:pt x="130997" y="0"/>
                  </a:lnTo>
                  <a:lnTo>
                    <a:pt x="117481" y="2068"/>
                  </a:lnTo>
                  <a:lnTo>
                    <a:pt x="103965" y="6204"/>
                  </a:lnTo>
                  <a:lnTo>
                    <a:pt x="0" y="55834"/>
                  </a:lnTo>
                </a:path>
              </a:pathLst>
            </a:custGeom>
            <a:ln w="10287" cap="flat" cmpd="sng" algn="ctr">
              <a:solidFill>
                <a:srgbClr val="9BDBA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8" name="Volný tvar 677"/>
            <p:cNvSpPr/>
            <p:nvPr/>
          </p:nvSpPr>
          <p:spPr>
            <a:xfrm>
              <a:off x="6194298" y="4120515"/>
              <a:ext cx="22734" cy="40387"/>
            </a:xfrm>
            <a:custGeom>
              <a:avLst/>
              <a:gdLst/>
              <a:ahLst/>
              <a:cxnLst/>
              <a:rect l="0" t="0" r="0" b="0"/>
              <a:pathLst>
                <a:path w="22734" h="40387">
                  <a:moveTo>
                    <a:pt x="10541" y="0"/>
                  </a:moveTo>
                  <a:lnTo>
                    <a:pt x="10795" y="508"/>
                  </a:lnTo>
                  <a:lnTo>
                    <a:pt x="10795" y="2286"/>
                  </a:lnTo>
                  <a:lnTo>
                    <a:pt x="10795" y="8382"/>
                  </a:lnTo>
                  <a:lnTo>
                    <a:pt x="10795" y="15240"/>
                  </a:lnTo>
                  <a:lnTo>
                    <a:pt x="11430" y="20193"/>
                  </a:lnTo>
                  <a:lnTo>
                    <a:pt x="15240" y="28194"/>
                  </a:lnTo>
                  <a:lnTo>
                    <a:pt x="19177" y="34798"/>
                  </a:lnTo>
                  <a:lnTo>
                    <a:pt x="21971" y="39116"/>
                  </a:lnTo>
                  <a:lnTo>
                    <a:pt x="22733" y="40259"/>
                  </a:lnTo>
                  <a:lnTo>
                    <a:pt x="22352" y="40386"/>
                  </a:lnTo>
                  <a:lnTo>
                    <a:pt x="14605" y="38989"/>
                  </a:lnTo>
                  <a:lnTo>
                    <a:pt x="8382" y="35814"/>
                  </a:lnTo>
                  <a:lnTo>
                    <a:pt x="3683" y="31369"/>
                  </a:lnTo>
                  <a:lnTo>
                    <a:pt x="889" y="25908"/>
                  </a:lnTo>
                  <a:lnTo>
                    <a:pt x="0" y="19685"/>
                  </a:lnTo>
                  <a:lnTo>
                    <a:pt x="1270" y="13081"/>
                  </a:lnTo>
                  <a:lnTo>
                    <a:pt x="4699" y="6477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79" name="Volný tvar 678"/>
            <p:cNvSpPr/>
            <p:nvPr/>
          </p:nvSpPr>
          <p:spPr>
            <a:xfrm>
              <a:off x="5648520" y="3984209"/>
              <a:ext cx="276534" cy="198527"/>
            </a:xfrm>
            <a:custGeom>
              <a:avLst/>
              <a:gdLst/>
              <a:ahLst/>
              <a:cxnLst/>
              <a:rect l="0" t="0" r="0" b="0"/>
              <a:pathLst>
                <a:path w="276534" h="198527">
                  <a:moveTo>
                    <a:pt x="0" y="198526"/>
                  </a:moveTo>
                  <a:lnTo>
                    <a:pt x="8316" y="175778"/>
                  </a:lnTo>
                  <a:lnTo>
                    <a:pt x="15594" y="151997"/>
                  </a:lnTo>
                  <a:lnTo>
                    <a:pt x="19752" y="140623"/>
                  </a:lnTo>
                  <a:lnTo>
                    <a:pt x="24950" y="130283"/>
                  </a:lnTo>
                  <a:lnTo>
                    <a:pt x="30148" y="120977"/>
                  </a:lnTo>
                  <a:lnTo>
                    <a:pt x="36386" y="113739"/>
                  </a:lnTo>
                  <a:lnTo>
                    <a:pt x="59257" y="99263"/>
                  </a:lnTo>
                  <a:lnTo>
                    <a:pt x="86287" y="83753"/>
                  </a:lnTo>
                  <a:lnTo>
                    <a:pt x="115395" y="70311"/>
                  </a:lnTo>
                  <a:lnTo>
                    <a:pt x="146583" y="55835"/>
                  </a:lnTo>
                  <a:lnTo>
                    <a:pt x="213117" y="27918"/>
                  </a:lnTo>
                  <a:lnTo>
                    <a:pt x="245345" y="14476"/>
                  </a:lnTo>
                  <a:lnTo>
                    <a:pt x="276533" y="0"/>
                  </a:lnTo>
                </a:path>
              </a:pathLst>
            </a:custGeom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0" name="Volný tvar 679"/>
            <p:cNvSpPr/>
            <p:nvPr/>
          </p:nvSpPr>
          <p:spPr>
            <a:xfrm>
              <a:off x="5427853" y="4173728"/>
              <a:ext cx="400813" cy="522225"/>
            </a:xfrm>
            <a:custGeom>
              <a:avLst/>
              <a:gdLst/>
              <a:ahLst/>
              <a:cxnLst/>
              <a:rect l="0" t="0" r="0" b="0"/>
              <a:pathLst>
                <a:path w="400813" h="522225">
                  <a:moveTo>
                    <a:pt x="174371" y="889"/>
                  </a:moveTo>
                  <a:lnTo>
                    <a:pt x="187833" y="0"/>
                  </a:lnTo>
                  <a:lnTo>
                    <a:pt x="201168" y="1016"/>
                  </a:lnTo>
                  <a:lnTo>
                    <a:pt x="214503" y="3810"/>
                  </a:lnTo>
                  <a:lnTo>
                    <a:pt x="227711" y="8509"/>
                  </a:lnTo>
                  <a:lnTo>
                    <a:pt x="240919" y="14859"/>
                  </a:lnTo>
                  <a:lnTo>
                    <a:pt x="253873" y="22606"/>
                  </a:lnTo>
                  <a:lnTo>
                    <a:pt x="266319" y="31877"/>
                  </a:lnTo>
                  <a:lnTo>
                    <a:pt x="278765" y="42418"/>
                  </a:lnTo>
                  <a:lnTo>
                    <a:pt x="290703" y="54356"/>
                  </a:lnTo>
                  <a:lnTo>
                    <a:pt x="302387" y="67310"/>
                  </a:lnTo>
                  <a:lnTo>
                    <a:pt x="313690" y="81407"/>
                  </a:lnTo>
                  <a:lnTo>
                    <a:pt x="324358" y="96266"/>
                  </a:lnTo>
                  <a:lnTo>
                    <a:pt x="334645" y="112141"/>
                  </a:lnTo>
                  <a:lnTo>
                    <a:pt x="344424" y="128905"/>
                  </a:lnTo>
                  <a:lnTo>
                    <a:pt x="361823" y="163830"/>
                  </a:lnTo>
                  <a:lnTo>
                    <a:pt x="376555" y="200406"/>
                  </a:lnTo>
                  <a:lnTo>
                    <a:pt x="388112" y="237998"/>
                  </a:lnTo>
                  <a:lnTo>
                    <a:pt x="396113" y="275844"/>
                  </a:lnTo>
                  <a:lnTo>
                    <a:pt x="398780" y="294513"/>
                  </a:lnTo>
                  <a:lnTo>
                    <a:pt x="400177" y="312928"/>
                  </a:lnTo>
                  <a:lnTo>
                    <a:pt x="400812" y="330835"/>
                  </a:lnTo>
                  <a:lnTo>
                    <a:pt x="400177" y="348615"/>
                  </a:lnTo>
                  <a:lnTo>
                    <a:pt x="398272" y="365506"/>
                  </a:lnTo>
                  <a:lnTo>
                    <a:pt x="395351" y="381762"/>
                  </a:lnTo>
                  <a:lnTo>
                    <a:pt x="391287" y="397383"/>
                  </a:lnTo>
                  <a:lnTo>
                    <a:pt x="385699" y="411988"/>
                  </a:lnTo>
                  <a:lnTo>
                    <a:pt x="378841" y="425577"/>
                  </a:lnTo>
                  <a:lnTo>
                    <a:pt x="370713" y="438277"/>
                  </a:lnTo>
                  <a:lnTo>
                    <a:pt x="183515" y="522224"/>
                  </a:lnTo>
                  <a:lnTo>
                    <a:pt x="0" y="70739"/>
                  </a:lnTo>
                  <a:close/>
                </a:path>
              </a:pathLst>
            </a:custGeom>
            <a:solidFill>
              <a:srgbClr val="006500"/>
            </a:solidFill>
            <a:ln w="0" cap="flat" cmpd="sng" algn="ctr">
              <a:solidFill>
                <a:srgbClr val="006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1" name="Volný tvar 680"/>
            <p:cNvSpPr/>
            <p:nvPr/>
          </p:nvSpPr>
          <p:spPr>
            <a:xfrm>
              <a:off x="5428102" y="4173438"/>
              <a:ext cx="400255" cy="522167"/>
            </a:xfrm>
            <a:custGeom>
              <a:avLst/>
              <a:gdLst/>
              <a:ahLst/>
              <a:cxnLst/>
              <a:rect l="0" t="0" r="0" b="0"/>
              <a:pathLst>
                <a:path w="400255" h="522167">
                  <a:moveTo>
                    <a:pt x="0" y="71346"/>
                  </a:moveTo>
                  <a:lnTo>
                    <a:pt x="182973" y="522166"/>
                  </a:lnTo>
                  <a:lnTo>
                    <a:pt x="370105" y="438413"/>
                  </a:lnTo>
                  <a:lnTo>
                    <a:pt x="378422" y="426005"/>
                  </a:lnTo>
                  <a:lnTo>
                    <a:pt x="385699" y="412563"/>
                  </a:lnTo>
                  <a:lnTo>
                    <a:pt x="390897" y="398087"/>
                  </a:lnTo>
                  <a:lnTo>
                    <a:pt x="395056" y="381543"/>
                  </a:lnTo>
                  <a:lnTo>
                    <a:pt x="398175" y="366033"/>
                  </a:lnTo>
                  <a:lnTo>
                    <a:pt x="400254" y="348456"/>
                  </a:lnTo>
                  <a:lnTo>
                    <a:pt x="400254" y="330878"/>
                  </a:lnTo>
                  <a:lnTo>
                    <a:pt x="400254" y="313300"/>
                  </a:lnTo>
                  <a:lnTo>
                    <a:pt x="398175" y="294688"/>
                  </a:lnTo>
                  <a:lnTo>
                    <a:pt x="396096" y="276076"/>
                  </a:lnTo>
                  <a:lnTo>
                    <a:pt x="387779" y="237818"/>
                  </a:lnTo>
                  <a:lnTo>
                    <a:pt x="376343" y="200595"/>
                  </a:lnTo>
                  <a:lnTo>
                    <a:pt x="361788" y="164405"/>
                  </a:lnTo>
                  <a:lnTo>
                    <a:pt x="344115" y="129249"/>
                  </a:lnTo>
                  <a:lnTo>
                    <a:pt x="334758" y="112705"/>
                  </a:lnTo>
                  <a:lnTo>
                    <a:pt x="324362" y="96161"/>
                  </a:lnTo>
                  <a:lnTo>
                    <a:pt x="313965" y="81685"/>
                  </a:lnTo>
                  <a:lnTo>
                    <a:pt x="302530" y="67209"/>
                  </a:lnTo>
                  <a:lnTo>
                    <a:pt x="290054" y="54802"/>
                  </a:lnTo>
                  <a:lnTo>
                    <a:pt x="278618" y="42394"/>
                  </a:lnTo>
                  <a:lnTo>
                    <a:pt x="266143" y="32054"/>
                  </a:lnTo>
                  <a:lnTo>
                    <a:pt x="253667" y="22748"/>
                  </a:lnTo>
                  <a:lnTo>
                    <a:pt x="240152" y="15510"/>
                  </a:lnTo>
                  <a:lnTo>
                    <a:pt x="227677" y="8272"/>
                  </a:lnTo>
                  <a:lnTo>
                    <a:pt x="214162" y="4136"/>
                  </a:lnTo>
                  <a:lnTo>
                    <a:pt x="200647" y="1034"/>
                  </a:lnTo>
                  <a:lnTo>
                    <a:pt x="188171" y="0"/>
                  </a:lnTo>
                  <a:lnTo>
                    <a:pt x="174656" y="10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2" name="Volný tvar 681"/>
            <p:cNvSpPr/>
            <p:nvPr/>
          </p:nvSpPr>
          <p:spPr>
            <a:xfrm>
              <a:off x="5567680" y="4219702"/>
              <a:ext cx="231649" cy="198121"/>
            </a:xfrm>
            <a:custGeom>
              <a:avLst/>
              <a:gdLst/>
              <a:ahLst/>
              <a:cxnLst/>
              <a:rect l="0" t="0" r="0" b="0"/>
              <a:pathLst>
                <a:path w="231649" h="198121">
                  <a:moveTo>
                    <a:pt x="142621" y="0"/>
                  </a:moveTo>
                  <a:lnTo>
                    <a:pt x="155829" y="13589"/>
                  </a:lnTo>
                  <a:lnTo>
                    <a:pt x="168656" y="28702"/>
                  </a:lnTo>
                  <a:lnTo>
                    <a:pt x="180975" y="45085"/>
                  </a:lnTo>
                  <a:lnTo>
                    <a:pt x="192659" y="62611"/>
                  </a:lnTo>
                  <a:lnTo>
                    <a:pt x="203454" y="81026"/>
                  </a:lnTo>
                  <a:lnTo>
                    <a:pt x="213868" y="100203"/>
                  </a:lnTo>
                  <a:lnTo>
                    <a:pt x="223012" y="120142"/>
                  </a:lnTo>
                  <a:lnTo>
                    <a:pt x="231648" y="140589"/>
                  </a:lnTo>
                  <a:lnTo>
                    <a:pt x="86487" y="198120"/>
                  </a:lnTo>
                  <a:lnTo>
                    <a:pt x="0" y="65659"/>
                  </a:lnTo>
                  <a:close/>
                </a:path>
              </a:pathLst>
            </a:custGeom>
            <a:solidFill>
              <a:srgbClr val="007F00"/>
            </a:solidFill>
            <a:ln w="0" cap="flat" cmpd="sng" algn="ctr">
              <a:solidFill>
                <a:srgbClr val="007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3" name="Volný tvar 682"/>
            <p:cNvSpPr/>
            <p:nvPr/>
          </p:nvSpPr>
          <p:spPr>
            <a:xfrm>
              <a:off x="5596001" y="4250944"/>
              <a:ext cx="175642" cy="111888"/>
            </a:xfrm>
            <a:custGeom>
              <a:avLst/>
              <a:gdLst/>
              <a:ahLst/>
              <a:cxnLst/>
              <a:rect l="0" t="0" r="0" b="0"/>
              <a:pathLst>
                <a:path w="175642" h="111888">
                  <a:moveTo>
                    <a:pt x="142367" y="0"/>
                  </a:moveTo>
                  <a:lnTo>
                    <a:pt x="159512" y="24257"/>
                  </a:lnTo>
                  <a:lnTo>
                    <a:pt x="175641" y="50546"/>
                  </a:lnTo>
                  <a:lnTo>
                    <a:pt x="34036" y="111887"/>
                  </a:lnTo>
                  <a:lnTo>
                    <a:pt x="0" y="65405"/>
                  </a:lnTo>
                  <a:close/>
                </a:path>
              </a:pathLst>
            </a:custGeom>
            <a:solidFill>
              <a:srgbClr val="006500"/>
            </a:solidFill>
            <a:ln w="0" cap="flat" cmpd="sng" algn="ctr">
              <a:solidFill>
                <a:srgbClr val="006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4" name="Volný tvar 683"/>
            <p:cNvSpPr/>
            <p:nvPr/>
          </p:nvSpPr>
          <p:spPr>
            <a:xfrm>
              <a:off x="5360289" y="4237355"/>
              <a:ext cx="340488" cy="465202"/>
            </a:xfrm>
            <a:custGeom>
              <a:avLst/>
              <a:gdLst/>
              <a:ahLst/>
              <a:cxnLst/>
              <a:rect l="0" t="0" r="0" b="0"/>
              <a:pathLst>
                <a:path w="340488" h="465202">
                  <a:moveTo>
                    <a:pt x="21717" y="45720"/>
                  </a:moveTo>
                  <a:lnTo>
                    <a:pt x="33528" y="30607"/>
                  </a:lnTo>
                  <a:lnTo>
                    <a:pt x="40386" y="23876"/>
                  </a:lnTo>
                  <a:lnTo>
                    <a:pt x="47879" y="17907"/>
                  </a:lnTo>
                  <a:lnTo>
                    <a:pt x="56134" y="12573"/>
                  </a:lnTo>
                  <a:lnTo>
                    <a:pt x="65151" y="8001"/>
                  </a:lnTo>
                  <a:lnTo>
                    <a:pt x="74676" y="4445"/>
                  </a:lnTo>
                  <a:lnTo>
                    <a:pt x="84836" y="1905"/>
                  </a:lnTo>
                  <a:lnTo>
                    <a:pt x="95504" y="254"/>
                  </a:lnTo>
                  <a:lnTo>
                    <a:pt x="106680" y="0"/>
                  </a:lnTo>
                  <a:lnTo>
                    <a:pt x="118618" y="635"/>
                  </a:lnTo>
                  <a:lnTo>
                    <a:pt x="131064" y="2794"/>
                  </a:lnTo>
                  <a:lnTo>
                    <a:pt x="143891" y="6223"/>
                  </a:lnTo>
                  <a:lnTo>
                    <a:pt x="157353" y="10922"/>
                  </a:lnTo>
                  <a:lnTo>
                    <a:pt x="179959" y="22225"/>
                  </a:lnTo>
                  <a:lnTo>
                    <a:pt x="201803" y="36830"/>
                  </a:lnTo>
                  <a:lnTo>
                    <a:pt x="222504" y="54356"/>
                  </a:lnTo>
                  <a:lnTo>
                    <a:pt x="242062" y="74422"/>
                  </a:lnTo>
                  <a:lnTo>
                    <a:pt x="260223" y="96774"/>
                  </a:lnTo>
                  <a:lnTo>
                    <a:pt x="276987" y="120904"/>
                  </a:lnTo>
                  <a:lnTo>
                    <a:pt x="292227" y="146177"/>
                  </a:lnTo>
                  <a:lnTo>
                    <a:pt x="305435" y="172466"/>
                  </a:lnTo>
                  <a:lnTo>
                    <a:pt x="316992" y="199390"/>
                  </a:lnTo>
                  <a:lnTo>
                    <a:pt x="326390" y="226187"/>
                  </a:lnTo>
                  <a:lnTo>
                    <a:pt x="333502" y="252984"/>
                  </a:lnTo>
                  <a:lnTo>
                    <a:pt x="338201" y="279019"/>
                  </a:lnTo>
                  <a:lnTo>
                    <a:pt x="340487" y="303911"/>
                  </a:lnTo>
                  <a:lnTo>
                    <a:pt x="339979" y="327279"/>
                  </a:lnTo>
                  <a:lnTo>
                    <a:pt x="336550" y="348869"/>
                  </a:lnTo>
                  <a:lnTo>
                    <a:pt x="333883" y="358902"/>
                  </a:lnTo>
                  <a:lnTo>
                    <a:pt x="330327" y="368046"/>
                  </a:lnTo>
                  <a:lnTo>
                    <a:pt x="322199" y="385318"/>
                  </a:lnTo>
                  <a:lnTo>
                    <a:pt x="313944" y="400558"/>
                  </a:lnTo>
                  <a:lnTo>
                    <a:pt x="305308" y="414020"/>
                  </a:lnTo>
                  <a:lnTo>
                    <a:pt x="296291" y="425577"/>
                  </a:lnTo>
                  <a:lnTo>
                    <a:pt x="287147" y="435610"/>
                  </a:lnTo>
                  <a:lnTo>
                    <a:pt x="277749" y="443992"/>
                  </a:lnTo>
                  <a:lnTo>
                    <a:pt x="268097" y="450850"/>
                  </a:lnTo>
                  <a:lnTo>
                    <a:pt x="258318" y="456184"/>
                  </a:lnTo>
                  <a:lnTo>
                    <a:pt x="248285" y="460375"/>
                  </a:lnTo>
                  <a:lnTo>
                    <a:pt x="238379" y="463042"/>
                  </a:lnTo>
                  <a:lnTo>
                    <a:pt x="217678" y="465201"/>
                  </a:lnTo>
                  <a:lnTo>
                    <a:pt x="196596" y="462915"/>
                  </a:lnTo>
                  <a:lnTo>
                    <a:pt x="175641" y="457454"/>
                  </a:lnTo>
                  <a:lnTo>
                    <a:pt x="163068" y="452501"/>
                  </a:lnTo>
                  <a:lnTo>
                    <a:pt x="150876" y="446532"/>
                  </a:lnTo>
                  <a:lnTo>
                    <a:pt x="139192" y="439547"/>
                  </a:lnTo>
                  <a:lnTo>
                    <a:pt x="127889" y="431546"/>
                  </a:lnTo>
                  <a:lnTo>
                    <a:pt x="116967" y="422783"/>
                  </a:lnTo>
                  <a:lnTo>
                    <a:pt x="106553" y="413004"/>
                  </a:lnTo>
                  <a:lnTo>
                    <a:pt x="86868" y="391414"/>
                  </a:lnTo>
                  <a:lnTo>
                    <a:pt x="68961" y="367157"/>
                  </a:lnTo>
                  <a:lnTo>
                    <a:pt x="53086" y="340741"/>
                  </a:lnTo>
                  <a:lnTo>
                    <a:pt x="38862" y="312547"/>
                  </a:lnTo>
                  <a:lnTo>
                    <a:pt x="26924" y="283210"/>
                  </a:lnTo>
                  <a:lnTo>
                    <a:pt x="17145" y="253111"/>
                  </a:lnTo>
                  <a:lnTo>
                    <a:pt x="9271" y="222758"/>
                  </a:lnTo>
                  <a:lnTo>
                    <a:pt x="3810" y="192659"/>
                  </a:lnTo>
                  <a:lnTo>
                    <a:pt x="635" y="163322"/>
                  </a:lnTo>
                  <a:lnTo>
                    <a:pt x="0" y="135128"/>
                  </a:lnTo>
                  <a:lnTo>
                    <a:pt x="1651" y="108712"/>
                  </a:lnTo>
                  <a:lnTo>
                    <a:pt x="6096" y="84455"/>
                  </a:lnTo>
                  <a:lnTo>
                    <a:pt x="9144" y="73152"/>
                  </a:lnTo>
                  <a:lnTo>
                    <a:pt x="13081" y="62738"/>
                  </a:lnTo>
                  <a:close/>
                </a:path>
              </a:pathLst>
            </a:custGeom>
            <a:solidFill>
              <a:srgbClr val="003D00"/>
            </a:solidFill>
            <a:ln w="0" cap="flat" cmpd="sng" algn="ctr">
              <a:solidFill>
                <a:srgbClr val="003D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5" name="Volný tvar 684"/>
            <p:cNvSpPr/>
            <p:nvPr/>
          </p:nvSpPr>
          <p:spPr>
            <a:xfrm>
              <a:off x="5360531" y="4237544"/>
              <a:ext cx="339965" cy="465301"/>
            </a:xfrm>
            <a:custGeom>
              <a:avLst/>
              <a:gdLst/>
              <a:ahLst/>
              <a:cxnLst/>
              <a:rect l="0" t="0" r="0" b="0"/>
              <a:pathLst>
                <a:path w="339965" h="465301">
                  <a:moveTo>
                    <a:pt x="12476" y="62040"/>
                  </a:moveTo>
                  <a:lnTo>
                    <a:pt x="8317" y="72380"/>
                  </a:lnTo>
                  <a:lnTo>
                    <a:pt x="5198" y="83754"/>
                  </a:lnTo>
                  <a:lnTo>
                    <a:pt x="1039" y="108570"/>
                  </a:lnTo>
                  <a:lnTo>
                    <a:pt x="0" y="135454"/>
                  </a:lnTo>
                  <a:lnTo>
                    <a:pt x="0" y="163372"/>
                  </a:lnTo>
                  <a:lnTo>
                    <a:pt x="3119" y="192324"/>
                  </a:lnTo>
                  <a:lnTo>
                    <a:pt x="9357" y="222310"/>
                  </a:lnTo>
                  <a:lnTo>
                    <a:pt x="16634" y="253330"/>
                  </a:lnTo>
                  <a:lnTo>
                    <a:pt x="27031" y="283316"/>
                  </a:lnTo>
                  <a:lnTo>
                    <a:pt x="38467" y="312268"/>
                  </a:lnTo>
                  <a:lnTo>
                    <a:pt x="53022" y="340186"/>
                  </a:lnTo>
                  <a:lnTo>
                    <a:pt x="68617" y="367070"/>
                  </a:lnTo>
                  <a:lnTo>
                    <a:pt x="86290" y="390852"/>
                  </a:lnTo>
                  <a:lnTo>
                    <a:pt x="106044" y="412566"/>
                  </a:lnTo>
                  <a:lnTo>
                    <a:pt x="116440" y="422906"/>
                  </a:lnTo>
                  <a:lnTo>
                    <a:pt x="127876" y="431178"/>
                  </a:lnTo>
                  <a:lnTo>
                    <a:pt x="139312" y="439450"/>
                  </a:lnTo>
                  <a:lnTo>
                    <a:pt x="150748" y="446688"/>
                  </a:lnTo>
                  <a:lnTo>
                    <a:pt x="162185" y="452891"/>
                  </a:lnTo>
                  <a:lnTo>
                    <a:pt x="175700" y="457028"/>
                  </a:lnTo>
                  <a:lnTo>
                    <a:pt x="196493" y="463231"/>
                  </a:lnTo>
                  <a:lnTo>
                    <a:pt x="217286" y="465300"/>
                  </a:lnTo>
                  <a:lnTo>
                    <a:pt x="238079" y="463231"/>
                  </a:lnTo>
                  <a:lnTo>
                    <a:pt x="248475" y="460130"/>
                  </a:lnTo>
                  <a:lnTo>
                    <a:pt x="257832" y="455994"/>
                  </a:lnTo>
                  <a:lnTo>
                    <a:pt x="268229" y="450824"/>
                  </a:lnTo>
                  <a:lnTo>
                    <a:pt x="277585" y="443586"/>
                  </a:lnTo>
                  <a:lnTo>
                    <a:pt x="286942" y="435313"/>
                  </a:lnTo>
                  <a:lnTo>
                    <a:pt x="296299" y="426008"/>
                  </a:lnTo>
                  <a:lnTo>
                    <a:pt x="305656" y="413600"/>
                  </a:lnTo>
                  <a:lnTo>
                    <a:pt x="313973" y="400158"/>
                  </a:lnTo>
                  <a:lnTo>
                    <a:pt x="322290" y="384648"/>
                  </a:lnTo>
                  <a:lnTo>
                    <a:pt x="329567" y="368104"/>
                  </a:lnTo>
                  <a:lnTo>
                    <a:pt x="333726" y="358798"/>
                  </a:lnTo>
                  <a:lnTo>
                    <a:pt x="335805" y="348458"/>
                  </a:lnTo>
                  <a:lnTo>
                    <a:pt x="339964" y="326744"/>
                  </a:lnTo>
                  <a:lnTo>
                    <a:pt x="339964" y="303996"/>
                  </a:lnTo>
                  <a:lnTo>
                    <a:pt x="337885" y="279180"/>
                  </a:lnTo>
                  <a:lnTo>
                    <a:pt x="332687" y="253330"/>
                  </a:lnTo>
                  <a:lnTo>
                    <a:pt x="326449" y="225412"/>
                  </a:lnTo>
                  <a:lnTo>
                    <a:pt x="316052" y="198528"/>
                  </a:lnTo>
                  <a:lnTo>
                    <a:pt x="305656" y="172678"/>
                  </a:lnTo>
                  <a:lnTo>
                    <a:pt x="292140" y="145794"/>
                  </a:lnTo>
                  <a:lnTo>
                    <a:pt x="276546" y="120978"/>
                  </a:lnTo>
                  <a:lnTo>
                    <a:pt x="259911" y="96162"/>
                  </a:lnTo>
                  <a:lnTo>
                    <a:pt x="242237" y="74448"/>
                  </a:lnTo>
                  <a:lnTo>
                    <a:pt x="222484" y="53768"/>
                  </a:lnTo>
                  <a:lnTo>
                    <a:pt x="201691" y="37225"/>
                  </a:lnTo>
                  <a:lnTo>
                    <a:pt x="179859" y="21714"/>
                  </a:lnTo>
                  <a:lnTo>
                    <a:pt x="156986" y="10341"/>
                  </a:lnTo>
                  <a:lnTo>
                    <a:pt x="143471" y="6204"/>
                  </a:lnTo>
                  <a:lnTo>
                    <a:pt x="130995" y="2069"/>
                  </a:lnTo>
                  <a:lnTo>
                    <a:pt x="118519" y="0"/>
                  </a:lnTo>
                  <a:lnTo>
                    <a:pt x="107083" y="0"/>
                  </a:lnTo>
                  <a:lnTo>
                    <a:pt x="95647" y="0"/>
                  </a:lnTo>
                  <a:lnTo>
                    <a:pt x="84211" y="2069"/>
                  </a:lnTo>
                  <a:lnTo>
                    <a:pt x="74854" y="4137"/>
                  </a:lnTo>
                  <a:lnTo>
                    <a:pt x="64458" y="8272"/>
                  </a:lnTo>
                  <a:lnTo>
                    <a:pt x="56141" y="12409"/>
                  </a:lnTo>
                  <a:lnTo>
                    <a:pt x="47824" y="17578"/>
                  </a:lnTo>
                  <a:lnTo>
                    <a:pt x="40546" y="23782"/>
                  </a:lnTo>
                  <a:lnTo>
                    <a:pt x="33268" y="29986"/>
                  </a:lnTo>
                  <a:lnTo>
                    <a:pt x="21832" y="454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6" name="Volný tvar 685"/>
            <p:cNvSpPr/>
            <p:nvPr/>
          </p:nvSpPr>
          <p:spPr>
            <a:xfrm>
              <a:off x="5317871" y="4323715"/>
              <a:ext cx="285116" cy="388621"/>
            </a:xfrm>
            <a:custGeom>
              <a:avLst/>
              <a:gdLst/>
              <a:ahLst/>
              <a:cxnLst/>
              <a:rect l="0" t="0" r="0" b="0"/>
              <a:pathLst>
                <a:path w="285116" h="388621">
                  <a:moveTo>
                    <a:pt x="146812" y="368808"/>
                  </a:moveTo>
                  <a:lnTo>
                    <a:pt x="132842" y="350139"/>
                  </a:lnTo>
                  <a:lnTo>
                    <a:pt x="119380" y="332359"/>
                  </a:lnTo>
                  <a:lnTo>
                    <a:pt x="107061" y="315214"/>
                  </a:lnTo>
                  <a:lnTo>
                    <a:pt x="95504" y="298831"/>
                  </a:lnTo>
                  <a:lnTo>
                    <a:pt x="84582" y="283210"/>
                  </a:lnTo>
                  <a:lnTo>
                    <a:pt x="74549" y="268097"/>
                  </a:lnTo>
                  <a:lnTo>
                    <a:pt x="65405" y="253619"/>
                  </a:lnTo>
                  <a:lnTo>
                    <a:pt x="56896" y="239903"/>
                  </a:lnTo>
                  <a:lnTo>
                    <a:pt x="49149" y="226568"/>
                  </a:lnTo>
                  <a:lnTo>
                    <a:pt x="35433" y="202057"/>
                  </a:lnTo>
                  <a:lnTo>
                    <a:pt x="24511" y="179832"/>
                  </a:lnTo>
                  <a:lnTo>
                    <a:pt x="15621" y="159766"/>
                  </a:lnTo>
                  <a:lnTo>
                    <a:pt x="9144" y="141351"/>
                  </a:lnTo>
                  <a:lnTo>
                    <a:pt x="4445" y="124968"/>
                  </a:lnTo>
                  <a:lnTo>
                    <a:pt x="1397" y="110109"/>
                  </a:lnTo>
                  <a:lnTo>
                    <a:pt x="0" y="96774"/>
                  </a:lnTo>
                  <a:lnTo>
                    <a:pt x="0" y="84709"/>
                  </a:lnTo>
                  <a:lnTo>
                    <a:pt x="1143" y="73787"/>
                  </a:lnTo>
                  <a:lnTo>
                    <a:pt x="3175" y="64135"/>
                  </a:lnTo>
                  <a:lnTo>
                    <a:pt x="5969" y="55118"/>
                  </a:lnTo>
                  <a:lnTo>
                    <a:pt x="10668" y="44958"/>
                  </a:lnTo>
                  <a:lnTo>
                    <a:pt x="16510" y="36322"/>
                  </a:lnTo>
                  <a:lnTo>
                    <a:pt x="23368" y="29464"/>
                  </a:lnTo>
                  <a:lnTo>
                    <a:pt x="30988" y="23622"/>
                  </a:lnTo>
                  <a:lnTo>
                    <a:pt x="39370" y="18796"/>
                  </a:lnTo>
                  <a:lnTo>
                    <a:pt x="48514" y="14478"/>
                  </a:lnTo>
                  <a:lnTo>
                    <a:pt x="67818" y="6477"/>
                  </a:lnTo>
                  <a:lnTo>
                    <a:pt x="80645" y="2413"/>
                  </a:lnTo>
                  <a:lnTo>
                    <a:pt x="93853" y="254"/>
                  </a:lnTo>
                  <a:lnTo>
                    <a:pt x="107315" y="0"/>
                  </a:lnTo>
                  <a:lnTo>
                    <a:pt x="121031" y="1524"/>
                  </a:lnTo>
                  <a:lnTo>
                    <a:pt x="134747" y="4953"/>
                  </a:lnTo>
                  <a:lnTo>
                    <a:pt x="148463" y="9906"/>
                  </a:lnTo>
                  <a:lnTo>
                    <a:pt x="162179" y="16510"/>
                  </a:lnTo>
                  <a:lnTo>
                    <a:pt x="175514" y="24638"/>
                  </a:lnTo>
                  <a:lnTo>
                    <a:pt x="188722" y="34417"/>
                  </a:lnTo>
                  <a:lnTo>
                    <a:pt x="201549" y="45466"/>
                  </a:lnTo>
                  <a:lnTo>
                    <a:pt x="213741" y="57912"/>
                  </a:lnTo>
                  <a:lnTo>
                    <a:pt x="225298" y="71755"/>
                  </a:lnTo>
                  <a:lnTo>
                    <a:pt x="236474" y="86868"/>
                  </a:lnTo>
                  <a:lnTo>
                    <a:pt x="246507" y="102997"/>
                  </a:lnTo>
                  <a:lnTo>
                    <a:pt x="255778" y="120269"/>
                  </a:lnTo>
                  <a:lnTo>
                    <a:pt x="264160" y="138557"/>
                  </a:lnTo>
                  <a:lnTo>
                    <a:pt x="271018" y="157353"/>
                  </a:lnTo>
                  <a:lnTo>
                    <a:pt x="276733" y="176022"/>
                  </a:lnTo>
                  <a:lnTo>
                    <a:pt x="280797" y="194818"/>
                  </a:lnTo>
                  <a:lnTo>
                    <a:pt x="283718" y="213106"/>
                  </a:lnTo>
                  <a:lnTo>
                    <a:pt x="285115" y="231013"/>
                  </a:lnTo>
                  <a:lnTo>
                    <a:pt x="285115" y="248539"/>
                  </a:lnTo>
                  <a:lnTo>
                    <a:pt x="283972" y="265303"/>
                  </a:lnTo>
                  <a:lnTo>
                    <a:pt x="281432" y="281432"/>
                  </a:lnTo>
                  <a:lnTo>
                    <a:pt x="277749" y="296672"/>
                  </a:lnTo>
                  <a:lnTo>
                    <a:pt x="272542" y="310896"/>
                  </a:lnTo>
                  <a:lnTo>
                    <a:pt x="266319" y="323977"/>
                  </a:lnTo>
                  <a:lnTo>
                    <a:pt x="258826" y="336169"/>
                  </a:lnTo>
                  <a:lnTo>
                    <a:pt x="250317" y="346710"/>
                  </a:lnTo>
                  <a:lnTo>
                    <a:pt x="240538" y="355981"/>
                  </a:lnTo>
                  <a:lnTo>
                    <a:pt x="229616" y="363601"/>
                  </a:lnTo>
                  <a:lnTo>
                    <a:pt x="217551" y="369570"/>
                  </a:lnTo>
                  <a:lnTo>
                    <a:pt x="204470" y="375793"/>
                  </a:lnTo>
                  <a:lnTo>
                    <a:pt x="190246" y="382651"/>
                  </a:lnTo>
                  <a:lnTo>
                    <a:pt x="175895" y="387604"/>
                  </a:lnTo>
                  <a:lnTo>
                    <a:pt x="168910" y="388620"/>
                  </a:lnTo>
                  <a:lnTo>
                    <a:pt x="162052" y="388112"/>
                  </a:lnTo>
                  <a:close/>
                </a:path>
              </a:pathLst>
            </a:custGeom>
            <a:solidFill>
              <a:srgbClr val="004B00"/>
            </a:solidFill>
            <a:ln w="0" cap="flat" cmpd="sng" algn="ctr">
              <a:solidFill>
                <a:srgbClr val="004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7" name="Volný tvar 686"/>
            <p:cNvSpPr/>
            <p:nvPr/>
          </p:nvSpPr>
          <p:spPr>
            <a:xfrm>
              <a:off x="5317913" y="4323365"/>
              <a:ext cx="284865" cy="388788"/>
            </a:xfrm>
            <a:custGeom>
              <a:avLst/>
              <a:gdLst/>
              <a:ahLst/>
              <a:cxnLst/>
              <a:rect l="0" t="0" r="0" b="0"/>
              <a:pathLst>
                <a:path w="284865" h="388788">
                  <a:moveTo>
                    <a:pt x="162185" y="388787"/>
                  </a:moveTo>
                  <a:lnTo>
                    <a:pt x="168423" y="388787"/>
                  </a:lnTo>
                  <a:lnTo>
                    <a:pt x="175701" y="387752"/>
                  </a:lnTo>
                  <a:lnTo>
                    <a:pt x="190256" y="382583"/>
                  </a:lnTo>
                  <a:lnTo>
                    <a:pt x="204811" y="376378"/>
                  </a:lnTo>
                  <a:lnTo>
                    <a:pt x="217287" y="370174"/>
                  </a:lnTo>
                  <a:lnTo>
                    <a:pt x="229763" y="363970"/>
                  </a:lnTo>
                  <a:lnTo>
                    <a:pt x="240159" y="355698"/>
                  </a:lnTo>
                  <a:lnTo>
                    <a:pt x="250556" y="347426"/>
                  </a:lnTo>
                  <a:lnTo>
                    <a:pt x="258873" y="336052"/>
                  </a:lnTo>
                  <a:lnTo>
                    <a:pt x="266150" y="324678"/>
                  </a:lnTo>
                  <a:lnTo>
                    <a:pt x="272388" y="311236"/>
                  </a:lnTo>
                  <a:lnTo>
                    <a:pt x="277587" y="296760"/>
                  </a:lnTo>
                  <a:lnTo>
                    <a:pt x="281745" y="282284"/>
                  </a:lnTo>
                  <a:lnTo>
                    <a:pt x="283825" y="265740"/>
                  </a:lnTo>
                  <a:lnTo>
                    <a:pt x="284864" y="249195"/>
                  </a:lnTo>
                  <a:lnTo>
                    <a:pt x="284864" y="231617"/>
                  </a:lnTo>
                  <a:lnTo>
                    <a:pt x="283825" y="214039"/>
                  </a:lnTo>
                  <a:lnTo>
                    <a:pt x="280705" y="195427"/>
                  </a:lnTo>
                  <a:lnTo>
                    <a:pt x="276547" y="176815"/>
                  </a:lnTo>
                  <a:lnTo>
                    <a:pt x="271349" y="158203"/>
                  </a:lnTo>
                  <a:lnTo>
                    <a:pt x="264071" y="138557"/>
                  </a:lnTo>
                  <a:lnTo>
                    <a:pt x="255754" y="120978"/>
                  </a:lnTo>
                  <a:lnTo>
                    <a:pt x="246397" y="103400"/>
                  </a:lnTo>
                  <a:lnTo>
                    <a:pt x="236001" y="86857"/>
                  </a:lnTo>
                  <a:lnTo>
                    <a:pt x="225604" y="72380"/>
                  </a:lnTo>
                  <a:lnTo>
                    <a:pt x="213128" y="57904"/>
                  </a:lnTo>
                  <a:lnTo>
                    <a:pt x="201692" y="45496"/>
                  </a:lnTo>
                  <a:lnTo>
                    <a:pt x="188177" y="35156"/>
                  </a:lnTo>
                  <a:lnTo>
                    <a:pt x="175701" y="24816"/>
                  </a:lnTo>
                  <a:lnTo>
                    <a:pt x="162185" y="16544"/>
                  </a:lnTo>
                  <a:lnTo>
                    <a:pt x="148670" y="10340"/>
                  </a:lnTo>
                  <a:lnTo>
                    <a:pt x="135155" y="5170"/>
                  </a:lnTo>
                  <a:lnTo>
                    <a:pt x="120600" y="2068"/>
                  </a:lnTo>
                  <a:lnTo>
                    <a:pt x="107084" y="0"/>
                  </a:lnTo>
                  <a:lnTo>
                    <a:pt x="93569" y="1034"/>
                  </a:lnTo>
                  <a:lnTo>
                    <a:pt x="81093" y="3102"/>
                  </a:lnTo>
                  <a:lnTo>
                    <a:pt x="67578" y="7238"/>
                  </a:lnTo>
                  <a:lnTo>
                    <a:pt x="47824" y="14476"/>
                  </a:lnTo>
                  <a:lnTo>
                    <a:pt x="39507" y="19646"/>
                  </a:lnTo>
                  <a:lnTo>
                    <a:pt x="31190" y="23782"/>
                  </a:lnTo>
                  <a:lnTo>
                    <a:pt x="23912" y="29986"/>
                  </a:lnTo>
                  <a:lnTo>
                    <a:pt x="16635" y="36190"/>
                  </a:lnTo>
                  <a:lnTo>
                    <a:pt x="10397" y="45496"/>
                  </a:lnTo>
                  <a:lnTo>
                    <a:pt x="6238" y="55836"/>
                  </a:lnTo>
                  <a:lnTo>
                    <a:pt x="3119" y="64108"/>
                  </a:lnTo>
                  <a:lnTo>
                    <a:pt x="1040" y="74448"/>
                  </a:lnTo>
                  <a:lnTo>
                    <a:pt x="0" y="84788"/>
                  </a:lnTo>
                  <a:lnTo>
                    <a:pt x="0" y="97197"/>
                  </a:lnTo>
                  <a:lnTo>
                    <a:pt x="1040" y="110638"/>
                  </a:lnTo>
                  <a:lnTo>
                    <a:pt x="4159" y="125115"/>
                  </a:lnTo>
                  <a:lnTo>
                    <a:pt x="9357" y="141659"/>
                  </a:lnTo>
                  <a:lnTo>
                    <a:pt x="15595" y="160271"/>
                  </a:lnTo>
                  <a:lnTo>
                    <a:pt x="23912" y="179917"/>
                  </a:lnTo>
                  <a:lnTo>
                    <a:pt x="35349" y="202665"/>
                  </a:lnTo>
                  <a:lnTo>
                    <a:pt x="48864" y="227481"/>
                  </a:lnTo>
                  <a:lnTo>
                    <a:pt x="57181" y="239889"/>
                  </a:lnTo>
                  <a:lnTo>
                    <a:pt x="65498" y="254366"/>
                  </a:lnTo>
                  <a:lnTo>
                    <a:pt x="74855" y="268842"/>
                  </a:lnTo>
                  <a:lnTo>
                    <a:pt x="84212" y="283318"/>
                  </a:lnTo>
                  <a:lnTo>
                    <a:pt x="95648" y="298828"/>
                  </a:lnTo>
                  <a:lnTo>
                    <a:pt x="107084" y="315372"/>
                  </a:lnTo>
                  <a:lnTo>
                    <a:pt x="119560" y="332950"/>
                  </a:lnTo>
                  <a:lnTo>
                    <a:pt x="133075" y="350528"/>
                  </a:lnTo>
                  <a:lnTo>
                    <a:pt x="146591" y="3691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8" name="Volný tvar 687"/>
            <p:cNvSpPr/>
            <p:nvPr/>
          </p:nvSpPr>
          <p:spPr>
            <a:xfrm>
              <a:off x="5199253" y="4366641"/>
              <a:ext cx="335662" cy="419355"/>
            </a:xfrm>
            <a:custGeom>
              <a:avLst/>
              <a:gdLst/>
              <a:ahLst/>
              <a:cxnLst/>
              <a:rect l="0" t="0" r="0" b="0"/>
              <a:pathLst>
                <a:path w="335662" h="419355">
                  <a:moveTo>
                    <a:pt x="133858" y="398145"/>
                  </a:moveTo>
                  <a:lnTo>
                    <a:pt x="132715" y="395478"/>
                  </a:lnTo>
                  <a:lnTo>
                    <a:pt x="335661" y="273304"/>
                  </a:lnTo>
                  <a:lnTo>
                    <a:pt x="334518" y="277749"/>
                  </a:lnTo>
                  <a:lnTo>
                    <a:pt x="330327" y="289560"/>
                  </a:lnTo>
                  <a:lnTo>
                    <a:pt x="325374" y="300482"/>
                  </a:lnTo>
                  <a:lnTo>
                    <a:pt x="319659" y="310642"/>
                  </a:lnTo>
                  <a:lnTo>
                    <a:pt x="313055" y="319913"/>
                  </a:lnTo>
                  <a:lnTo>
                    <a:pt x="305435" y="328168"/>
                  </a:lnTo>
                  <a:lnTo>
                    <a:pt x="297180" y="335280"/>
                  </a:lnTo>
                  <a:lnTo>
                    <a:pt x="288163" y="341249"/>
                  </a:lnTo>
                  <a:lnTo>
                    <a:pt x="278130" y="346075"/>
                  </a:lnTo>
                  <a:lnTo>
                    <a:pt x="141859" y="419354"/>
                  </a:lnTo>
                  <a:lnTo>
                    <a:pt x="5461" y="96774"/>
                  </a:lnTo>
                  <a:lnTo>
                    <a:pt x="2032" y="83947"/>
                  </a:lnTo>
                  <a:lnTo>
                    <a:pt x="127" y="72898"/>
                  </a:lnTo>
                  <a:lnTo>
                    <a:pt x="0" y="62865"/>
                  </a:lnTo>
                  <a:lnTo>
                    <a:pt x="1905" y="54483"/>
                  </a:lnTo>
                  <a:lnTo>
                    <a:pt x="138049" y="6096"/>
                  </a:lnTo>
                  <a:lnTo>
                    <a:pt x="156083" y="1143"/>
                  </a:lnTo>
                  <a:lnTo>
                    <a:pt x="175006" y="0"/>
                  </a:lnTo>
                  <a:lnTo>
                    <a:pt x="179070" y="508"/>
                  </a:lnTo>
                  <a:lnTo>
                    <a:pt x="7747" y="103505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89" name="Volný tvar 688"/>
            <p:cNvSpPr/>
            <p:nvPr/>
          </p:nvSpPr>
          <p:spPr>
            <a:xfrm>
              <a:off x="5331968" y="4639945"/>
              <a:ext cx="202947" cy="146051"/>
            </a:xfrm>
            <a:custGeom>
              <a:avLst/>
              <a:gdLst/>
              <a:ahLst/>
              <a:cxnLst/>
              <a:rect l="0" t="0" r="0" b="0"/>
              <a:pathLst>
                <a:path w="202947" h="146051">
                  <a:moveTo>
                    <a:pt x="9144" y="146050"/>
                  </a:moveTo>
                  <a:lnTo>
                    <a:pt x="1143" y="124841"/>
                  </a:lnTo>
                  <a:lnTo>
                    <a:pt x="0" y="122174"/>
                  </a:lnTo>
                  <a:lnTo>
                    <a:pt x="202946" y="0"/>
                  </a:lnTo>
                  <a:lnTo>
                    <a:pt x="201803" y="4445"/>
                  </a:lnTo>
                  <a:lnTo>
                    <a:pt x="197612" y="16256"/>
                  </a:lnTo>
                  <a:lnTo>
                    <a:pt x="192786" y="27178"/>
                  </a:lnTo>
                  <a:lnTo>
                    <a:pt x="186944" y="37338"/>
                  </a:lnTo>
                  <a:lnTo>
                    <a:pt x="180340" y="46609"/>
                  </a:lnTo>
                  <a:lnTo>
                    <a:pt x="172720" y="54864"/>
                  </a:lnTo>
                  <a:lnTo>
                    <a:pt x="164465" y="61976"/>
                  </a:lnTo>
                  <a:lnTo>
                    <a:pt x="155448" y="67945"/>
                  </a:lnTo>
                  <a:lnTo>
                    <a:pt x="145415" y="72771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0" name="Volný tvar 689"/>
            <p:cNvSpPr/>
            <p:nvPr/>
          </p:nvSpPr>
          <p:spPr>
            <a:xfrm>
              <a:off x="5327269" y="4622546"/>
              <a:ext cx="211202" cy="139574"/>
            </a:xfrm>
            <a:custGeom>
              <a:avLst/>
              <a:gdLst/>
              <a:ahLst/>
              <a:cxnLst/>
              <a:rect l="0" t="0" r="0" b="0"/>
              <a:pathLst>
                <a:path w="211202" h="139574">
                  <a:moveTo>
                    <a:pt x="4699" y="139573"/>
                  </a:moveTo>
                  <a:lnTo>
                    <a:pt x="0" y="127000"/>
                  </a:lnTo>
                  <a:lnTo>
                    <a:pt x="211201" y="0"/>
                  </a:lnTo>
                  <a:lnTo>
                    <a:pt x="210058" y="7620"/>
                  </a:lnTo>
                  <a:lnTo>
                    <a:pt x="207645" y="17399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1" name="Volný tvar 690"/>
            <p:cNvSpPr/>
            <p:nvPr/>
          </p:nvSpPr>
          <p:spPr>
            <a:xfrm>
              <a:off x="5322316" y="4606163"/>
              <a:ext cx="217933" cy="143384"/>
            </a:xfrm>
            <a:custGeom>
              <a:avLst/>
              <a:gdLst/>
              <a:ahLst/>
              <a:cxnLst/>
              <a:rect l="0" t="0" r="0" b="0"/>
              <a:pathLst>
                <a:path w="217933" h="143384">
                  <a:moveTo>
                    <a:pt x="4953" y="143383"/>
                  </a:moveTo>
                  <a:lnTo>
                    <a:pt x="2794" y="138049"/>
                  </a:lnTo>
                  <a:lnTo>
                    <a:pt x="0" y="131064"/>
                  </a:lnTo>
                  <a:lnTo>
                    <a:pt x="217932" y="0"/>
                  </a:lnTo>
                  <a:lnTo>
                    <a:pt x="217297" y="9017"/>
                  </a:lnTo>
                  <a:lnTo>
                    <a:pt x="216154" y="16383"/>
                  </a:lnTo>
                  <a:close/>
                </a:path>
              </a:pathLst>
            </a:custGeom>
            <a:solidFill>
              <a:srgbClr val="4F4F4F"/>
            </a:solidFill>
            <a:ln w="0" cap="flat" cmpd="sng" algn="ctr">
              <a:solidFill>
                <a:srgbClr val="4F4F4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2" name="Volný tvar 691"/>
            <p:cNvSpPr/>
            <p:nvPr/>
          </p:nvSpPr>
          <p:spPr>
            <a:xfrm>
              <a:off x="5317617" y="4590542"/>
              <a:ext cx="223140" cy="146686"/>
            </a:xfrm>
            <a:custGeom>
              <a:avLst/>
              <a:gdLst/>
              <a:ahLst/>
              <a:cxnLst/>
              <a:rect l="0" t="0" r="0" b="0"/>
              <a:pathLst>
                <a:path w="223140" h="146686">
                  <a:moveTo>
                    <a:pt x="4699" y="146685"/>
                  </a:moveTo>
                  <a:lnTo>
                    <a:pt x="0" y="134366"/>
                  </a:lnTo>
                  <a:lnTo>
                    <a:pt x="223139" y="0"/>
                  </a:lnTo>
                  <a:lnTo>
                    <a:pt x="223139" y="8890"/>
                  </a:lnTo>
                  <a:lnTo>
                    <a:pt x="222631" y="15621"/>
                  </a:lnTo>
                  <a:close/>
                </a:path>
              </a:pathLst>
            </a:custGeom>
            <a:solidFill>
              <a:srgbClr val="525252"/>
            </a:solidFill>
            <a:ln w="0" cap="flat" cmpd="sng" algn="ctr">
              <a:solidFill>
                <a:srgbClr val="5252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3" name="Volný tvar 692"/>
            <p:cNvSpPr/>
            <p:nvPr/>
          </p:nvSpPr>
          <p:spPr>
            <a:xfrm>
              <a:off x="5312664" y="4575683"/>
              <a:ext cx="228093" cy="149226"/>
            </a:xfrm>
            <a:custGeom>
              <a:avLst/>
              <a:gdLst/>
              <a:ahLst/>
              <a:cxnLst/>
              <a:rect l="0" t="0" r="0" b="0"/>
              <a:pathLst>
                <a:path w="228093" h="149226">
                  <a:moveTo>
                    <a:pt x="4953" y="149225"/>
                  </a:moveTo>
                  <a:lnTo>
                    <a:pt x="4699" y="148717"/>
                  </a:lnTo>
                  <a:lnTo>
                    <a:pt x="0" y="136906"/>
                  </a:lnTo>
                  <a:lnTo>
                    <a:pt x="227457" y="0"/>
                  </a:lnTo>
                  <a:lnTo>
                    <a:pt x="227965" y="7366"/>
                  </a:lnTo>
                  <a:lnTo>
                    <a:pt x="228092" y="14859"/>
                  </a:lnTo>
                  <a:close/>
                </a:path>
              </a:pathLst>
            </a:custGeom>
            <a:solidFill>
              <a:srgbClr val="555555"/>
            </a:solidFill>
            <a:ln w="0" cap="flat" cmpd="sng" algn="ctr">
              <a:solidFill>
                <a:srgbClr val="55555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4" name="Volný tvar 693"/>
            <p:cNvSpPr/>
            <p:nvPr/>
          </p:nvSpPr>
          <p:spPr>
            <a:xfrm>
              <a:off x="5307457" y="4561205"/>
              <a:ext cx="232665" cy="151385"/>
            </a:xfrm>
            <a:custGeom>
              <a:avLst/>
              <a:gdLst/>
              <a:ahLst/>
              <a:cxnLst/>
              <a:rect l="0" t="0" r="0" b="0"/>
              <a:pathLst>
                <a:path w="232665" h="151385">
                  <a:moveTo>
                    <a:pt x="5207" y="151384"/>
                  </a:moveTo>
                  <a:lnTo>
                    <a:pt x="2286" y="144272"/>
                  </a:lnTo>
                  <a:lnTo>
                    <a:pt x="0" y="139065"/>
                  </a:lnTo>
                  <a:lnTo>
                    <a:pt x="231013" y="0"/>
                  </a:lnTo>
                  <a:lnTo>
                    <a:pt x="231902" y="5080"/>
                  </a:lnTo>
                  <a:lnTo>
                    <a:pt x="232664" y="14478"/>
                  </a:lnTo>
                  <a:close/>
                </a:path>
              </a:pathLst>
            </a:custGeom>
            <a:solidFill>
              <a:srgbClr val="585858"/>
            </a:solidFill>
            <a:ln w="0" cap="flat" cmpd="sng" algn="ctr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5" name="Volný tvar 694"/>
            <p:cNvSpPr/>
            <p:nvPr/>
          </p:nvSpPr>
          <p:spPr>
            <a:xfrm>
              <a:off x="5302504" y="4547362"/>
              <a:ext cx="235967" cy="152909"/>
            </a:xfrm>
            <a:custGeom>
              <a:avLst/>
              <a:gdLst/>
              <a:ahLst/>
              <a:cxnLst/>
              <a:rect l="0" t="0" r="0" b="0"/>
              <a:pathLst>
                <a:path w="235967" h="152909">
                  <a:moveTo>
                    <a:pt x="4953" y="152908"/>
                  </a:moveTo>
                  <a:lnTo>
                    <a:pt x="0" y="140716"/>
                  </a:lnTo>
                  <a:lnTo>
                    <a:pt x="233807" y="0"/>
                  </a:lnTo>
                  <a:lnTo>
                    <a:pt x="234188" y="1651"/>
                  </a:lnTo>
                  <a:lnTo>
                    <a:pt x="235966" y="13843"/>
                  </a:lnTo>
                  <a:close/>
                </a:path>
              </a:pathLst>
            </a:custGeom>
            <a:solidFill>
              <a:srgbClr val="5B5B5B"/>
            </a:solidFill>
            <a:ln w="0" cap="flat" cmpd="sng" algn="ctr">
              <a:solidFill>
                <a:srgbClr val="5B5B5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6" name="Volný tvar 695"/>
            <p:cNvSpPr/>
            <p:nvPr/>
          </p:nvSpPr>
          <p:spPr>
            <a:xfrm>
              <a:off x="5297424" y="4533900"/>
              <a:ext cx="238888" cy="154179"/>
            </a:xfrm>
            <a:custGeom>
              <a:avLst/>
              <a:gdLst/>
              <a:ahLst/>
              <a:cxnLst/>
              <a:rect l="0" t="0" r="0" b="0"/>
              <a:pathLst>
                <a:path w="238888" h="154179">
                  <a:moveTo>
                    <a:pt x="5080" y="154178"/>
                  </a:moveTo>
                  <a:lnTo>
                    <a:pt x="4826" y="153416"/>
                  </a:lnTo>
                  <a:lnTo>
                    <a:pt x="0" y="141859"/>
                  </a:lnTo>
                  <a:lnTo>
                    <a:pt x="235839" y="0"/>
                  </a:lnTo>
                  <a:lnTo>
                    <a:pt x="238887" y="13462"/>
                  </a:lnTo>
                  <a:close/>
                </a:path>
              </a:pathLst>
            </a:custGeom>
            <a:solidFill>
              <a:srgbClr val="5E5E5E"/>
            </a:solidFill>
            <a:ln w="0" cap="flat" cmpd="sng" algn="ctr">
              <a:solidFill>
                <a:srgbClr val="5E5E5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7" name="Volný tvar 696"/>
            <p:cNvSpPr/>
            <p:nvPr/>
          </p:nvSpPr>
          <p:spPr>
            <a:xfrm>
              <a:off x="5292344" y="4520692"/>
              <a:ext cx="241047" cy="155068"/>
            </a:xfrm>
            <a:custGeom>
              <a:avLst/>
              <a:gdLst/>
              <a:ahLst/>
              <a:cxnLst/>
              <a:rect l="0" t="0" r="0" b="0"/>
              <a:pathLst>
                <a:path w="241047" h="155068">
                  <a:moveTo>
                    <a:pt x="5080" y="155067"/>
                  </a:moveTo>
                  <a:lnTo>
                    <a:pt x="2667" y="149225"/>
                  </a:lnTo>
                  <a:lnTo>
                    <a:pt x="0" y="143002"/>
                  </a:lnTo>
                  <a:lnTo>
                    <a:pt x="237236" y="0"/>
                  </a:lnTo>
                  <a:lnTo>
                    <a:pt x="240538" y="10922"/>
                  </a:lnTo>
                  <a:lnTo>
                    <a:pt x="241046" y="13208"/>
                  </a:lnTo>
                  <a:close/>
                </a:path>
              </a:pathLst>
            </a:custGeom>
            <a:solidFill>
              <a:srgbClr val="616161"/>
            </a:solidFill>
            <a:ln w="0" cap="flat" cmpd="sng" algn="ctr">
              <a:solidFill>
                <a:srgbClr val="61616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8" name="Volný tvar 697"/>
            <p:cNvSpPr/>
            <p:nvPr/>
          </p:nvSpPr>
          <p:spPr>
            <a:xfrm>
              <a:off x="5287137" y="4507992"/>
              <a:ext cx="242444" cy="155703"/>
            </a:xfrm>
            <a:custGeom>
              <a:avLst/>
              <a:gdLst/>
              <a:ahLst/>
              <a:cxnLst/>
              <a:rect l="0" t="0" r="0" b="0"/>
              <a:pathLst>
                <a:path w="242444" h="155703">
                  <a:moveTo>
                    <a:pt x="5207" y="155702"/>
                  </a:moveTo>
                  <a:lnTo>
                    <a:pt x="635" y="145161"/>
                  </a:lnTo>
                  <a:lnTo>
                    <a:pt x="0" y="143510"/>
                  </a:lnTo>
                  <a:lnTo>
                    <a:pt x="238252" y="0"/>
                  </a:lnTo>
                  <a:lnTo>
                    <a:pt x="240411" y="6096"/>
                  </a:lnTo>
                  <a:lnTo>
                    <a:pt x="242443" y="12827"/>
                  </a:lnTo>
                  <a:close/>
                </a:path>
              </a:pathLst>
            </a:custGeom>
            <a:solidFill>
              <a:srgbClr val="646464"/>
            </a:solidFill>
            <a:ln w="0" cap="flat" cmpd="sng" algn="ctr">
              <a:solidFill>
                <a:srgbClr val="64646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9" name="Volný tvar 698"/>
            <p:cNvSpPr/>
            <p:nvPr/>
          </p:nvSpPr>
          <p:spPr>
            <a:xfrm>
              <a:off x="5281803" y="4495546"/>
              <a:ext cx="243587" cy="155957"/>
            </a:xfrm>
            <a:custGeom>
              <a:avLst/>
              <a:gdLst/>
              <a:ahLst/>
              <a:cxnLst/>
              <a:rect l="0" t="0" r="0" b="0"/>
              <a:pathLst>
                <a:path w="243587" h="155957">
                  <a:moveTo>
                    <a:pt x="5334" y="155956"/>
                  </a:moveTo>
                  <a:lnTo>
                    <a:pt x="0" y="143764"/>
                  </a:lnTo>
                  <a:lnTo>
                    <a:pt x="238887" y="0"/>
                  </a:lnTo>
                  <a:lnTo>
                    <a:pt x="239268" y="762"/>
                  </a:lnTo>
                  <a:lnTo>
                    <a:pt x="243586" y="12446"/>
                  </a:lnTo>
                  <a:close/>
                </a:path>
              </a:pathLst>
            </a:custGeom>
            <a:solidFill>
              <a:srgbClr val="676767"/>
            </a:solidFill>
            <a:ln w="0" cap="flat" cmpd="sng" algn="ctr">
              <a:solidFill>
                <a:srgbClr val="67676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0" name="Volný tvar 699"/>
            <p:cNvSpPr/>
            <p:nvPr/>
          </p:nvSpPr>
          <p:spPr>
            <a:xfrm>
              <a:off x="5276596" y="4483608"/>
              <a:ext cx="244095" cy="155703"/>
            </a:xfrm>
            <a:custGeom>
              <a:avLst/>
              <a:gdLst/>
              <a:ahLst/>
              <a:cxnLst/>
              <a:rect l="0" t="0" r="0" b="0"/>
              <a:pathLst>
                <a:path w="244095" h="155703">
                  <a:moveTo>
                    <a:pt x="5207" y="155702"/>
                  </a:moveTo>
                  <a:lnTo>
                    <a:pt x="4318" y="153543"/>
                  </a:lnTo>
                  <a:lnTo>
                    <a:pt x="0" y="143510"/>
                  </a:lnTo>
                  <a:lnTo>
                    <a:pt x="238633" y="0"/>
                  </a:lnTo>
                  <a:lnTo>
                    <a:pt x="244094" y="11938"/>
                  </a:lnTo>
                  <a:close/>
                </a:path>
              </a:pathLst>
            </a:custGeom>
            <a:solidFill>
              <a:srgbClr val="6A6A6A"/>
            </a:solidFill>
            <a:ln w="0" cap="flat" cmpd="sng" algn="ctr">
              <a:solidFill>
                <a:srgbClr val="6A6A6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1" name="Volný tvar 700"/>
            <p:cNvSpPr/>
            <p:nvPr/>
          </p:nvSpPr>
          <p:spPr>
            <a:xfrm>
              <a:off x="5271135" y="4471797"/>
              <a:ext cx="244095" cy="155322"/>
            </a:xfrm>
            <a:custGeom>
              <a:avLst/>
              <a:gdLst/>
              <a:ahLst/>
              <a:cxnLst/>
              <a:rect l="0" t="0" r="0" b="0"/>
              <a:pathLst>
                <a:path w="244095" h="155322">
                  <a:moveTo>
                    <a:pt x="5334" y="155321"/>
                  </a:moveTo>
                  <a:lnTo>
                    <a:pt x="2921" y="150114"/>
                  </a:lnTo>
                  <a:lnTo>
                    <a:pt x="0" y="143383"/>
                  </a:lnTo>
                  <a:lnTo>
                    <a:pt x="238125" y="0"/>
                  </a:lnTo>
                  <a:lnTo>
                    <a:pt x="242189" y="7366"/>
                  </a:lnTo>
                  <a:lnTo>
                    <a:pt x="244094" y="11811"/>
                  </a:lnTo>
                  <a:close/>
                </a:path>
              </a:pathLst>
            </a:custGeom>
            <a:solidFill>
              <a:srgbClr val="6D6D6D"/>
            </a:solidFill>
            <a:ln w="0" cap="flat" cmpd="sng" algn="ctr">
              <a:solidFill>
                <a:srgbClr val="6D6D6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2" name="Volný tvar 701"/>
            <p:cNvSpPr/>
            <p:nvPr/>
          </p:nvSpPr>
          <p:spPr>
            <a:xfrm>
              <a:off x="5265674" y="4460367"/>
              <a:ext cx="243587" cy="154814"/>
            </a:xfrm>
            <a:custGeom>
              <a:avLst/>
              <a:gdLst/>
              <a:ahLst/>
              <a:cxnLst/>
              <a:rect l="0" t="0" r="0" b="0"/>
              <a:pathLst>
                <a:path w="243587" h="154814">
                  <a:moveTo>
                    <a:pt x="5461" y="154813"/>
                  </a:moveTo>
                  <a:lnTo>
                    <a:pt x="1905" y="146812"/>
                  </a:lnTo>
                  <a:lnTo>
                    <a:pt x="0" y="142748"/>
                  </a:lnTo>
                  <a:lnTo>
                    <a:pt x="237236" y="0"/>
                  </a:lnTo>
                  <a:lnTo>
                    <a:pt x="238887" y="2667"/>
                  </a:lnTo>
                  <a:lnTo>
                    <a:pt x="243586" y="11430"/>
                  </a:lnTo>
                  <a:close/>
                </a:path>
              </a:pathLst>
            </a:custGeom>
            <a:solidFill>
              <a:srgbClr val="707070"/>
            </a:solidFill>
            <a:ln w="0" cap="flat" cmpd="sng" algn="ctr">
              <a:solidFill>
                <a:srgbClr val="70707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3" name="Volný tvar 702"/>
            <p:cNvSpPr/>
            <p:nvPr/>
          </p:nvSpPr>
          <p:spPr>
            <a:xfrm>
              <a:off x="5260213" y="4449318"/>
              <a:ext cx="242698" cy="153798"/>
            </a:xfrm>
            <a:custGeom>
              <a:avLst/>
              <a:gdLst/>
              <a:ahLst/>
              <a:cxnLst/>
              <a:rect l="0" t="0" r="0" b="0"/>
              <a:pathLst>
                <a:path w="242698" h="153798">
                  <a:moveTo>
                    <a:pt x="5461" y="153797"/>
                  </a:moveTo>
                  <a:lnTo>
                    <a:pt x="1016" y="143891"/>
                  </a:lnTo>
                  <a:lnTo>
                    <a:pt x="0" y="141732"/>
                  </a:lnTo>
                  <a:lnTo>
                    <a:pt x="235712" y="0"/>
                  </a:lnTo>
                  <a:lnTo>
                    <a:pt x="242697" y="11049"/>
                  </a:lnTo>
                  <a:close/>
                </a:path>
              </a:pathLst>
            </a:custGeom>
            <a:solidFill>
              <a:srgbClr val="747474"/>
            </a:solidFill>
            <a:ln w="0" cap="flat" cmpd="sng" algn="ctr">
              <a:solidFill>
                <a:srgbClr val="74747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4" name="Volný tvar 703"/>
            <p:cNvSpPr/>
            <p:nvPr/>
          </p:nvSpPr>
          <p:spPr>
            <a:xfrm>
              <a:off x="5254752" y="4438650"/>
              <a:ext cx="241174" cy="152401"/>
            </a:xfrm>
            <a:custGeom>
              <a:avLst/>
              <a:gdLst/>
              <a:ahLst/>
              <a:cxnLst/>
              <a:rect l="0" t="0" r="0" b="0"/>
              <a:pathLst>
                <a:path w="241174" h="152401">
                  <a:moveTo>
                    <a:pt x="5461" y="152400"/>
                  </a:moveTo>
                  <a:lnTo>
                    <a:pt x="381" y="141224"/>
                  </a:lnTo>
                  <a:lnTo>
                    <a:pt x="0" y="140462"/>
                  </a:lnTo>
                  <a:lnTo>
                    <a:pt x="233426" y="0"/>
                  </a:lnTo>
                  <a:lnTo>
                    <a:pt x="240284" y="9144"/>
                  </a:lnTo>
                  <a:lnTo>
                    <a:pt x="241173" y="10668"/>
                  </a:lnTo>
                  <a:close/>
                </a:path>
              </a:pathLst>
            </a:custGeom>
            <a:solidFill>
              <a:srgbClr val="777777"/>
            </a:solidFill>
            <a:ln w="0" cap="flat" cmpd="sng" algn="ctr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5" name="Volný tvar 704"/>
            <p:cNvSpPr/>
            <p:nvPr/>
          </p:nvSpPr>
          <p:spPr>
            <a:xfrm>
              <a:off x="5249291" y="4428236"/>
              <a:ext cx="238888" cy="150877"/>
            </a:xfrm>
            <a:custGeom>
              <a:avLst/>
              <a:gdLst/>
              <a:ahLst/>
              <a:cxnLst/>
              <a:rect l="0" t="0" r="0" b="0"/>
              <a:pathLst>
                <a:path w="238888" h="150877">
                  <a:moveTo>
                    <a:pt x="5461" y="150876"/>
                  </a:moveTo>
                  <a:lnTo>
                    <a:pt x="0" y="138938"/>
                  </a:lnTo>
                  <a:lnTo>
                    <a:pt x="230759" y="0"/>
                  </a:lnTo>
                  <a:lnTo>
                    <a:pt x="235458" y="5715"/>
                  </a:lnTo>
                  <a:lnTo>
                    <a:pt x="238887" y="10414"/>
                  </a:lnTo>
                  <a:close/>
                </a:path>
              </a:pathLst>
            </a:custGeom>
            <a:solidFill>
              <a:srgbClr val="7A7A7A"/>
            </a:solidFill>
            <a:ln w="0" cap="flat" cmpd="sng" algn="ctr">
              <a:solidFill>
                <a:srgbClr val="7A7A7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6" name="Volný tvar 705"/>
            <p:cNvSpPr/>
            <p:nvPr/>
          </p:nvSpPr>
          <p:spPr>
            <a:xfrm>
              <a:off x="5243703" y="4418330"/>
              <a:ext cx="236348" cy="148845"/>
            </a:xfrm>
            <a:custGeom>
              <a:avLst/>
              <a:gdLst/>
              <a:ahLst/>
              <a:cxnLst/>
              <a:rect l="0" t="0" r="0" b="0"/>
              <a:pathLst>
                <a:path w="236348" h="148845">
                  <a:moveTo>
                    <a:pt x="5588" y="148844"/>
                  </a:moveTo>
                  <a:lnTo>
                    <a:pt x="0" y="136779"/>
                  </a:lnTo>
                  <a:lnTo>
                    <a:pt x="227584" y="0"/>
                  </a:lnTo>
                  <a:lnTo>
                    <a:pt x="230124" y="2667"/>
                  </a:lnTo>
                  <a:lnTo>
                    <a:pt x="236347" y="9906"/>
                  </a:lnTo>
                  <a:close/>
                </a:path>
              </a:pathLst>
            </a:custGeom>
            <a:solidFill>
              <a:srgbClr val="7D7D7D"/>
            </a:solidFill>
            <a:ln w="0" cap="flat" cmpd="sng" algn="ctr">
              <a:solidFill>
                <a:srgbClr val="7D7D7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7" name="Volný tvar 706"/>
            <p:cNvSpPr/>
            <p:nvPr/>
          </p:nvSpPr>
          <p:spPr>
            <a:xfrm>
              <a:off x="5238242" y="4408678"/>
              <a:ext cx="233046" cy="146432"/>
            </a:xfrm>
            <a:custGeom>
              <a:avLst/>
              <a:gdLst/>
              <a:ahLst/>
              <a:cxnLst/>
              <a:rect l="0" t="0" r="0" b="0"/>
              <a:pathLst>
                <a:path w="233046" h="146432">
                  <a:moveTo>
                    <a:pt x="5461" y="146431"/>
                  </a:moveTo>
                  <a:lnTo>
                    <a:pt x="5461" y="146304"/>
                  </a:lnTo>
                  <a:lnTo>
                    <a:pt x="127" y="134747"/>
                  </a:lnTo>
                  <a:lnTo>
                    <a:pt x="0" y="134493"/>
                  </a:lnTo>
                  <a:lnTo>
                    <a:pt x="223520" y="0"/>
                  </a:lnTo>
                  <a:lnTo>
                    <a:pt x="224155" y="508"/>
                  </a:lnTo>
                  <a:lnTo>
                    <a:pt x="233045" y="9652"/>
                  </a:lnTo>
                  <a:close/>
                </a:path>
              </a:pathLst>
            </a:custGeom>
            <a:solidFill>
              <a:srgbClr val="808080"/>
            </a:solidFill>
            <a:ln w="0" cap="flat" cmpd="sng" algn="ctr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8" name="Volný tvar 707"/>
            <p:cNvSpPr/>
            <p:nvPr/>
          </p:nvSpPr>
          <p:spPr>
            <a:xfrm>
              <a:off x="5232781" y="4399534"/>
              <a:ext cx="228855" cy="143638"/>
            </a:xfrm>
            <a:custGeom>
              <a:avLst/>
              <a:gdLst/>
              <a:ahLst/>
              <a:cxnLst/>
              <a:rect l="0" t="0" r="0" b="0"/>
              <a:pathLst>
                <a:path w="228855" h="143638">
                  <a:moveTo>
                    <a:pt x="5461" y="143637"/>
                  </a:moveTo>
                  <a:lnTo>
                    <a:pt x="635" y="132969"/>
                  </a:lnTo>
                  <a:lnTo>
                    <a:pt x="0" y="131699"/>
                  </a:lnTo>
                  <a:lnTo>
                    <a:pt x="218567" y="0"/>
                  </a:lnTo>
                  <a:lnTo>
                    <a:pt x="228854" y="9144"/>
                  </a:lnTo>
                  <a:close/>
                </a:path>
              </a:pathLst>
            </a:custGeom>
            <a:solidFill>
              <a:srgbClr val="838383"/>
            </a:solidFill>
            <a:ln w="0" cap="flat" cmpd="sng" algn="ctr">
              <a:solidFill>
                <a:srgbClr val="83838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09" name="Volný tvar 708"/>
            <p:cNvSpPr/>
            <p:nvPr/>
          </p:nvSpPr>
          <p:spPr>
            <a:xfrm>
              <a:off x="5227193" y="4391152"/>
              <a:ext cx="224156" cy="140082"/>
            </a:xfrm>
            <a:custGeom>
              <a:avLst/>
              <a:gdLst/>
              <a:ahLst/>
              <a:cxnLst/>
              <a:rect l="0" t="0" r="0" b="0"/>
              <a:pathLst>
                <a:path w="224156" h="140082">
                  <a:moveTo>
                    <a:pt x="5588" y="140081"/>
                  </a:moveTo>
                  <a:lnTo>
                    <a:pt x="1397" y="130810"/>
                  </a:lnTo>
                  <a:lnTo>
                    <a:pt x="0" y="127889"/>
                  </a:lnTo>
                  <a:lnTo>
                    <a:pt x="212852" y="0"/>
                  </a:lnTo>
                  <a:lnTo>
                    <a:pt x="223266" y="7747"/>
                  </a:lnTo>
                  <a:lnTo>
                    <a:pt x="224155" y="8382"/>
                  </a:lnTo>
                  <a:close/>
                </a:path>
              </a:pathLst>
            </a:custGeom>
            <a:solidFill>
              <a:srgbClr val="868686"/>
            </a:solidFill>
            <a:ln w="0" cap="flat" cmpd="sng" algn="ctr">
              <a:solidFill>
                <a:srgbClr val="86868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0" name="Volný tvar 709"/>
            <p:cNvSpPr/>
            <p:nvPr/>
          </p:nvSpPr>
          <p:spPr>
            <a:xfrm>
              <a:off x="5221986" y="4383278"/>
              <a:ext cx="218060" cy="135764"/>
            </a:xfrm>
            <a:custGeom>
              <a:avLst/>
              <a:gdLst/>
              <a:ahLst/>
              <a:cxnLst/>
              <a:rect l="0" t="0" r="0" b="0"/>
              <a:pathLst>
                <a:path w="218060" h="135764">
                  <a:moveTo>
                    <a:pt x="5207" y="135763"/>
                  </a:moveTo>
                  <a:lnTo>
                    <a:pt x="2159" y="128905"/>
                  </a:lnTo>
                  <a:lnTo>
                    <a:pt x="0" y="123825"/>
                  </a:lnTo>
                  <a:lnTo>
                    <a:pt x="205613" y="0"/>
                  </a:lnTo>
                  <a:lnTo>
                    <a:pt x="216154" y="6477"/>
                  </a:lnTo>
                  <a:lnTo>
                    <a:pt x="218059" y="7874"/>
                  </a:lnTo>
                  <a:close/>
                </a:path>
              </a:pathLst>
            </a:custGeom>
            <a:solidFill>
              <a:srgbClr val="898989"/>
            </a:solidFill>
            <a:ln w="0" cap="flat" cmpd="sng" algn="ctr">
              <a:solidFill>
                <a:srgbClr val="89898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1" name="Volný tvar 710"/>
            <p:cNvSpPr/>
            <p:nvPr/>
          </p:nvSpPr>
          <p:spPr>
            <a:xfrm>
              <a:off x="5216779" y="4376420"/>
              <a:ext cx="210821" cy="130684"/>
            </a:xfrm>
            <a:custGeom>
              <a:avLst/>
              <a:gdLst/>
              <a:ahLst/>
              <a:cxnLst/>
              <a:rect l="0" t="0" r="0" b="0"/>
              <a:pathLst>
                <a:path w="210821" h="130684">
                  <a:moveTo>
                    <a:pt x="5207" y="130683"/>
                  </a:moveTo>
                  <a:lnTo>
                    <a:pt x="3302" y="126492"/>
                  </a:lnTo>
                  <a:lnTo>
                    <a:pt x="0" y="118618"/>
                  </a:lnTo>
                  <a:lnTo>
                    <a:pt x="196977" y="0"/>
                  </a:lnTo>
                  <a:lnTo>
                    <a:pt x="208788" y="5715"/>
                  </a:lnTo>
                  <a:lnTo>
                    <a:pt x="210820" y="6858"/>
                  </a:lnTo>
                  <a:close/>
                </a:path>
              </a:pathLst>
            </a:custGeom>
            <a:solidFill>
              <a:srgbClr val="8C8C8C"/>
            </a:solidFill>
            <a:ln w="0" cap="flat" cmpd="sng" algn="ctr">
              <a:solidFill>
                <a:srgbClr val="8C8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2" name="Volný tvar 711"/>
            <p:cNvSpPr/>
            <p:nvPr/>
          </p:nvSpPr>
          <p:spPr>
            <a:xfrm>
              <a:off x="5211572" y="4370705"/>
              <a:ext cx="202185" cy="124334"/>
            </a:xfrm>
            <a:custGeom>
              <a:avLst/>
              <a:gdLst/>
              <a:ahLst/>
              <a:cxnLst/>
              <a:rect l="0" t="0" r="0" b="0"/>
              <a:pathLst>
                <a:path w="202185" h="124334">
                  <a:moveTo>
                    <a:pt x="5207" y="124333"/>
                  </a:moveTo>
                  <a:lnTo>
                    <a:pt x="4699" y="123317"/>
                  </a:lnTo>
                  <a:lnTo>
                    <a:pt x="1397" y="114935"/>
                  </a:lnTo>
                  <a:lnTo>
                    <a:pt x="0" y="112014"/>
                  </a:lnTo>
                  <a:lnTo>
                    <a:pt x="186309" y="0"/>
                  </a:lnTo>
                  <a:lnTo>
                    <a:pt x="188341" y="381"/>
                  </a:lnTo>
                  <a:lnTo>
                    <a:pt x="201295" y="5207"/>
                  </a:lnTo>
                  <a:lnTo>
                    <a:pt x="202184" y="5715"/>
                  </a:lnTo>
                  <a:close/>
                </a:path>
              </a:pathLst>
            </a:custGeom>
            <a:solidFill>
              <a:srgbClr val="8F8F8F"/>
            </a:solidFill>
            <a:ln w="0" cap="flat" cmpd="sng" algn="ctr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3" name="Volný tvar 712"/>
            <p:cNvSpPr/>
            <p:nvPr/>
          </p:nvSpPr>
          <p:spPr>
            <a:xfrm>
              <a:off x="5207000" y="4367149"/>
              <a:ext cx="190882" cy="115571"/>
            </a:xfrm>
            <a:custGeom>
              <a:avLst/>
              <a:gdLst/>
              <a:ahLst/>
              <a:cxnLst/>
              <a:rect l="0" t="0" r="0" b="0"/>
              <a:pathLst>
                <a:path w="190882" h="115571">
                  <a:moveTo>
                    <a:pt x="4572" y="115570"/>
                  </a:moveTo>
                  <a:lnTo>
                    <a:pt x="2794" y="110617"/>
                  </a:lnTo>
                  <a:lnTo>
                    <a:pt x="127" y="103124"/>
                  </a:lnTo>
                  <a:lnTo>
                    <a:pt x="0" y="102997"/>
                  </a:lnTo>
                  <a:lnTo>
                    <a:pt x="171323" y="0"/>
                  </a:lnTo>
                  <a:lnTo>
                    <a:pt x="180086" y="889"/>
                  </a:lnTo>
                  <a:lnTo>
                    <a:pt x="190881" y="3556"/>
                  </a:lnTo>
                  <a:close/>
                </a:path>
              </a:pathLst>
            </a:custGeom>
            <a:solidFill>
              <a:srgbClr val="929292"/>
            </a:solidFill>
            <a:ln w="0" cap="flat" cmpd="sng" algn="ctr">
              <a:solidFill>
                <a:srgbClr val="92929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4" name="Volný tvar 713"/>
            <p:cNvSpPr/>
            <p:nvPr/>
          </p:nvSpPr>
          <p:spPr>
            <a:xfrm>
              <a:off x="5202936" y="4366641"/>
              <a:ext cx="175388" cy="103506"/>
            </a:xfrm>
            <a:custGeom>
              <a:avLst/>
              <a:gdLst/>
              <a:ahLst/>
              <a:cxnLst/>
              <a:rect l="0" t="0" r="0" b="0"/>
              <a:pathLst>
                <a:path w="175388" h="103506">
                  <a:moveTo>
                    <a:pt x="4064" y="103505"/>
                  </a:moveTo>
                  <a:lnTo>
                    <a:pt x="1778" y="96774"/>
                  </a:lnTo>
                  <a:lnTo>
                    <a:pt x="0" y="90678"/>
                  </a:lnTo>
                  <a:lnTo>
                    <a:pt x="147320" y="2159"/>
                  </a:lnTo>
                  <a:lnTo>
                    <a:pt x="152400" y="1143"/>
                  </a:lnTo>
                  <a:lnTo>
                    <a:pt x="171323" y="0"/>
                  </a:lnTo>
                  <a:lnTo>
                    <a:pt x="175387" y="508"/>
                  </a:lnTo>
                  <a:close/>
                </a:path>
              </a:pathLst>
            </a:custGeom>
            <a:solidFill>
              <a:srgbClr val="959595"/>
            </a:solidFill>
            <a:ln w="0" cap="flat" cmpd="sng" algn="ctr">
              <a:solidFill>
                <a:srgbClr val="95959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5" name="Volný tvar 714"/>
            <p:cNvSpPr/>
            <p:nvPr/>
          </p:nvSpPr>
          <p:spPr>
            <a:xfrm>
              <a:off x="5199398" y="4366789"/>
              <a:ext cx="340990" cy="419805"/>
            </a:xfrm>
            <a:custGeom>
              <a:avLst/>
              <a:gdLst/>
              <a:ahLst/>
              <a:cxnLst/>
              <a:rect l="0" t="0" r="0" b="0"/>
              <a:pathLst>
                <a:path w="340990" h="419805">
                  <a:moveTo>
                    <a:pt x="141386" y="419804"/>
                  </a:moveTo>
                  <a:lnTo>
                    <a:pt x="277574" y="346390"/>
                  </a:lnTo>
                  <a:lnTo>
                    <a:pt x="289009" y="340186"/>
                  </a:lnTo>
                  <a:lnTo>
                    <a:pt x="299406" y="332948"/>
                  </a:lnTo>
                  <a:lnTo>
                    <a:pt x="308762" y="324676"/>
                  </a:lnTo>
                  <a:lnTo>
                    <a:pt x="317078" y="314336"/>
                  </a:lnTo>
                  <a:lnTo>
                    <a:pt x="323316" y="302962"/>
                  </a:lnTo>
                  <a:lnTo>
                    <a:pt x="329554" y="290554"/>
                  </a:lnTo>
                  <a:lnTo>
                    <a:pt x="334752" y="277112"/>
                  </a:lnTo>
                  <a:lnTo>
                    <a:pt x="337871" y="263670"/>
                  </a:lnTo>
                  <a:lnTo>
                    <a:pt x="339950" y="248160"/>
                  </a:lnTo>
                  <a:lnTo>
                    <a:pt x="340989" y="232650"/>
                  </a:lnTo>
                  <a:lnTo>
                    <a:pt x="340989" y="216106"/>
                  </a:lnTo>
                  <a:lnTo>
                    <a:pt x="339950" y="199562"/>
                  </a:lnTo>
                  <a:lnTo>
                    <a:pt x="336831" y="181984"/>
                  </a:lnTo>
                  <a:lnTo>
                    <a:pt x="333712" y="165440"/>
                  </a:lnTo>
                  <a:lnTo>
                    <a:pt x="328514" y="146828"/>
                  </a:lnTo>
                  <a:lnTo>
                    <a:pt x="321237" y="129250"/>
                  </a:lnTo>
                  <a:lnTo>
                    <a:pt x="313960" y="112706"/>
                  </a:lnTo>
                  <a:lnTo>
                    <a:pt x="305643" y="96162"/>
                  </a:lnTo>
                  <a:lnTo>
                    <a:pt x="296287" y="80652"/>
                  </a:lnTo>
                  <a:lnTo>
                    <a:pt x="284851" y="67210"/>
                  </a:lnTo>
                  <a:lnTo>
                    <a:pt x="274455" y="53768"/>
                  </a:lnTo>
                  <a:lnTo>
                    <a:pt x="263019" y="42394"/>
                  </a:lnTo>
                  <a:lnTo>
                    <a:pt x="251584" y="32054"/>
                  </a:lnTo>
                  <a:lnTo>
                    <a:pt x="239108" y="22748"/>
                  </a:lnTo>
                  <a:lnTo>
                    <a:pt x="226633" y="15510"/>
                  </a:lnTo>
                  <a:lnTo>
                    <a:pt x="213119" y="9306"/>
                  </a:lnTo>
                  <a:lnTo>
                    <a:pt x="200643" y="4136"/>
                  </a:lnTo>
                  <a:lnTo>
                    <a:pt x="188168" y="1034"/>
                  </a:lnTo>
                  <a:lnTo>
                    <a:pt x="174653" y="0"/>
                  </a:lnTo>
                  <a:lnTo>
                    <a:pt x="162178" y="0"/>
                  </a:lnTo>
                  <a:lnTo>
                    <a:pt x="149703" y="2068"/>
                  </a:lnTo>
                  <a:lnTo>
                    <a:pt x="138267" y="6204"/>
                  </a:lnTo>
                  <a:lnTo>
                    <a:pt x="2079" y="54802"/>
                  </a:lnTo>
                  <a:lnTo>
                    <a:pt x="0" y="63074"/>
                  </a:lnTo>
                  <a:lnTo>
                    <a:pt x="0" y="72380"/>
                  </a:lnTo>
                  <a:lnTo>
                    <a:pt x="2079" y="83754"/>
                  </a:lnTo>
                  <a:lnTo>
                    <a:pt x="5198" y="96162"/>
                  </a:lnTo>
                  <a:lnTo>
                    <a:pt x="10396" y="110638"/>
                  </a:lnTo>
                  <a:lnTo>
                    <a:pt x="16634" y="127182"/>
                  </a:lnTo>
                  <a:lnTo>
                    <a:pt x="24951" y="145794"/>
                  </a:lnTo>
                  <a:lnTo>
                    <a:pt x="34307" y="165440"/>
                  </a:lnTo>
                  <a:lnTo>
                    <a:pt x="44703" y="188188"/>
                  </a:lnTo>
                  <a:lnTo>
                    <a:pt x="56139" y="213004"/>
                  </a:lnTo>
                  <a:lnTo>
                    <a:pt x="67574" y="239888"/>
                  </a:lnTo>
                  <a:lnTo>
                    <a:pt x="81089" y="269874"/>
                  </a:lnTo>
                  <a:lnTo>
                    <a:pt x="95644" y="302962"/>
                  </a:lnTo>
                  <a:lnTo>
                    <a:pt x="110198" y="339152"/>
                  </a:lnTo>
                  <a:lnTo>
                    <a:pt x="125792" y="3774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6" name="Volný tvar 715"/>
            <p:cNvSpPr/>
            <p:nvPr/>
          </p:nvSpPr>
          <p:spPr>
            <a:xfrm>
              <a:off x="5355082" y="4469511"/>
              <a:ext cx="183770" cy="147829"/>
            </a:xfrm>
            <a:custGeom>
              <a:avLst/>
              <a:gdLst/>
              <a:ahLst/>
              <a:cxnLst/>
              <a:rect l="0" t="0" r="0" b="0"/>
              <a:pathLst>
                <a:path w="183770" h="147829">
                  <a:moveTo>
                    <a:pt x="31242" y="147828"/>
                  </a:moveTo>
                  <a:lnTo>
                    <a:pt x="22352" y="124714"/>
                  </a:lnTo>
                  <a:lnTo>
                    <a:pt x="14859" y="101346"/>
                  </a:lnTo>
                  <a:lnTo>
                    <a:pt x="7620" y="79248"/>
                  </a:lnTo>
                  <a:lnTo>
                    <a:pt x="0" y="59817"/>
                  </a:lnTo>
                  <a:lnTo>
                    <a:pt x="153289" y="0"/>
                  </a:lnTo>
                  <a:lnTo>
                    <a:pt x="165989" y="26797"/>
                  </a:lnTo>
                  <a:lnTo>
                    <a:pt x="177038" y="59690"/>
                  </a:lnTo>
                  <a:lnTo>
                    <a:pt x="180975" y="75946"/>
                  </a:lnTo>
                  <a:lnTo>
                    <a:pt x="183769" y="91948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7" name="Volný tvar 716"/>
            <p:cNvSpPr/>
            <p:nvPr/>
          </p:nvSpPr>
          <p:spPr>
            <a:xfrm>
              <a:off x="5248656" y="4370324"/>
              <a:ext cx="205614" cy="92330"/>
            </a:xfrm>
            <a:custGeom>
              <a:avLst/>
              <a:gdLst/>
              <a:ahLst/>
              <a:cxnLst/>
              <a:rect l="0" t="0" r="0" b="0"/>
              <a:pathLst>
                <a:path w="205614" h="92330">
                  <a:moveTo>
                    <a:pt x="52705" y="92329"/>
                  </a:moveTo>
                  <a:lnTo>
                    <a:pt x="49403" y="86995"/>
                  </a:lnTo>
                  <a:lnTo>
                    <a:pt x="44450" y="82042"/>
                  </a:lnTo>
                  <a:lnTo>
                    <a:pt x="38481" y="77343"/>
                  </a:lnTo>
                  <a:lnTo>
                    <a:pt x="31369" y="72898"/>
                  </a:lnTo>
                  <a:lnTo>
                    <a:pt x="16002" y="64770"/>
                  </a:lnTo>
                  <a:lnTo>
                    <a:pt x="0" y="56642"/>
                  </a:lnTo>
                  <a:lnTo>
                    <a:pt x="148463" y="0"/>
                  </a:lnTo>
                  <a:lnTo>
                    <a:pt x="163068" y="5207"/>
                  </a:lnTo>
                  <a:lnTo>
                    <a:pt x="177673" y="12192"/>
                  </a:lnTo>
                  <a:lnTo>
                    <a:pt x="191770" y="21082"/>
                  </a:lnTo>
                  <a:lnTo>
                    <a:pt x="205613" y="31750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8" name="Volný tvar 717"/>
            <p:cNvSpPr/>
            <p:nvPr/>
          </p:nvSpPr>
          <p:spPr>
            <a:xfrm>
              <a:off x="5197983" y="4398391"/>
              <a:ext cx="256541" cy="385065"/>
            </a:xfrm>
            <a:custGeom>
              <a:avLst/>
              <a:gdLst/>
              <a:ahLst/>
              <a:cxnLst/>
              <a:rect l="0" t="0" r="0" b="0"/>
              <a:pathLst>
                <a:path w="256541" h="385065">
                  <a:moveTo>
                    <a:pt x="137414" y="358648"/>
                  </a:moveTo>
                  <a:lnTo>
                    <a:pt x="127508" y="333375"/>
                  </a:lnTo>
                  <a:lnTo>
                    <a:pt x="117729" y="309372"/>
                  </a:lnTo>
                  <a:lnTo>
                    <a:pt x="108331" y="286639"/>
                  </a:lnTo>
                  <a:lnTo>
                    <a:pt x="104521" y="278130"/>
                  </a:lnTo>
                  <a:lnTo>
                    <a:pt x="256540" y="237490"/>
                  </a:lnTo>
                  <a:lnTo>
                    <a:pt x="256286" y="253111"/>
                  </a:lnTo>
                  <a:lnTo>
                    <a:pt x="254762" y="270891"/>
                  </a:lnTo>
                  <a:lnTo>
                    <a:pt x="251460" y="287655"/>
                  </a:lnTo>
                  <a:lnTo>
                    <a:pt x="246888" y="303276"/>
                  </a:lnTo>
                  <a:lnTo>
                    <a:pt x="240665" y="317246"/>
                  </a:lnTo>
                  <a:lnTo>
                    <a:pt x="232918" y="329819"/>
                  </a:lnTo>
                  <a:lnTo>
                    <a:pt x="223647" y="340487"/>
                  </a:lnTo>
                  <a:lnTo>
                    <a:pt x="212725" y="349123"/>
                  </a:lnTo>
                  <a:lnTo>
                    <a:pt x="200279" y="355727"/>
                  </a:lnTo>
                  <a:lnTo>
                    <a:pt x="147320" y="385064"/>
                  </a:lnTo>
                  <a:lnTo>
                    <a:pt x="27051" y="113411"/>
                  </a:lnTo>
                  <a:lnTo>
                    <a:pt x="19685" y="97790"/>
                  </a:lnTo>
                  <a:lnTo>
                    <a:pt x="13208" y="83439"/>
                  </a:lnTo>
                  <a:lnTo>
                    <a:pt x="8128" y="70612"/>
                  </a:lnTo>
                  <a:lnTo>
                    <a:pt x="4064" y="59055"/>
                  </a:lnTo>
                  <a:lnTo>
                    <a:pt x="1270" y="48641"/>
                  </a:lnTo>
                  <a:lnTo>
                    <a:pt x="0" y="39497"/>
                  </a:lnTo>
                  <a:lnTo>
                    <a:pt x="127" y="31115"/>
                  </a:lnTo>
                  <a:lnTo>
                    <a:pt x="1778" y="23876"/>
                  </a:lnTo>
                  <a:lnTo>
                    <a:pt x="50673" y="5969"/>
                  </a:lnTo>
                  <a:lnTo>
                    <a:pt x="59690" y="2921"/>
                  </a:lnTo>
                  <a:lnTo>
                    <a:pt x="68834" y="889"/>
                  </a:lnTo>
                  <a:lnTo>
                    <a:pt x="87630" y="0"/>
                  </a:lnTo>
                  <a:lnTo>
                    <a:pt x="106807" y="2921"/>
                  </a:lnTo>
                  <a:lnTo>
                    <a:pt x="125984" y="9525"/>
                  </a:lnTo>
                  <a:lnTo>
                    <a:pt x="145034" y="19558"/>
                  </a:lnTo>
                  <a:lnTo>
                    <a:pt x="163449" y="32893"/>
                  </a:lnTo>
                  <a:lnTo>
                    <a:pt x="180975" y="49276"/>
                  </a:lnTo>
                  <a:lnTo>
                    <a:pt x="197485" y="68326"/>
                  </a:lnTo>
                  <a:lnTo>
                    <a:pt x="203581" y="76708"/>
                  </a:lnTo>
                  <a:lnTo>
                    <a:pt x="31623" y="122555"/>
                  </a:lnTo>
                  <a:close/>
                </a:path>
              </a:pathLst>
            </a:custGeom>
            <a:solidFill>
              <a:srgbClr val="B3B3B3"/>
            </a:solidFill>
            <a:ln w="0" cap="flat" cmpd="sng" algn="ctr">
              <a:solidFill>
                <a:srgbClr val="B3B3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19" name="Volný tvar 718"/>
            <p:cNvSpPr/>
            <p:nvPr/>
          </p:nvSpPr>
          <p:spPr>
            <a:xfrm>
              <a:off x="5302504" y="4636008"/>
              <a:ext cx="152020" cy="147448"/>
            </a:xfrm>
            <a:custGeom>
              <a:avLst/>
              <a:gdLst/>
              <a:ahLst/>
              <a:cxnLst/>
              <a:rect l="0" t="0" r="0" b="0"/>
              <a:pathLst>
                <a:path w="152020" h="147448">
                  <a:moveTo>
                    <a:pt x="42799" y="147447"/>
                  </a:moveTo>
                  <a:lnTo>
                    <a:pt x="32893" y="121031"/>
                  </a:lnTo>
                  <a:lnTo>
                    <a:pt x="22987" y="95758"/>
                  </a:lnTo>
                  <a:lnTo>
                    <a:pt x="13208" y="71755"/>
                  </a:lnTo>
                  <a:lnTo>
                    <a:pt x="3810" y="49022"/>
                  </a:lnTo>
                  <a:lnTo>
                    <a:pt x="0" y="40513"/>
                  </a:lnTo>
                  <a:lnTo>
                    <a:pt x="152019" y="0"/>
                  </a:lnTo>
                  <a:lnTo>
                    <a:pt x="151765" y="15494"/>
                  </a:lnTo>
                  <a:lnTo>
                    <a:pt x="150241" y="33274"/>
                  </a:lnTo>
                  <a:lnTo>
                    <a:pt x="146939" y="50038"/>
                  </a:lnTo>
                  <a:lnTo>
                    <a:pt x="142367" y="65659"/>
                  </a:lnTo>
                  <a:lnTo>
                    <a:pt x="136144" y="79629"/>
                  </a:lnTo>
                  <a:lnTo>
                    <a:pt x="128397" y="92202"/>
                  </a:lnTo>
                  <a:lnTo>
                    <a:pt x="118999" y="102870"/>
                  </a:lnTo>
                  <a:lnTo>
                    <a:pt x="108204" y="111506"/>
                  </a:lnTo>
                  <a:lnTo>
                    <a:pt x="95758" y="118110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0" name="Volný tvar 719"/>
            <p:cNvSpPr/>
            <p:nvPr/>
          </p:nvSpPr>
          <p:spPr>
            <a:xfrm>
              <a:off x="5298059" y="4624578"/>
              <a:ext cx="156592" cy="51944"/>
            </a:xfrm>
            <a:custGeom>
              <a:avLst/>
              <a:gdLst/>
              <a:ahLst/>
              <a:cxnLst/>
              <a:rect l="0" t="0" r="0" b="0"/>
              <a:pathLst>
                <a:path w="156592" h="51944">
                  <a:moveTo>
                    <a:pt x="4445" y="51943"/>
                  </a:moveTo>
                  <a:lnTo>
                    <a:pt x="635" y="43053"/>
                  </a:lnTo>
                  <a:lnTo>
                    <a:pt x="0" y="41402"/>
                  </a:lnTo>
                  <a:lnTo>
                    <a:pt x="155956" y="0"/>
                  </a:lnTo>
                  <a:lnTo>
                    <a:pt x="156591" y="10414"/>
                  </a:lnTo>
                  <a:lnTo>
                    <a:pt x="156464" y="11303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1" name="Volný tvar 720"/>
            <p:cNvSpPr/>
            <p:nvPr/>
          </p:nvSpPr>
          <p:spPr>
            <a:xfrm>
              <a:off x="5293487" y="4613148"/>
              <a:ext cx="160529" cy="52833"/>
            </a:xfrm>
            <a:custGeom>
              <a:avLst/>
              <a:gdLst/>
              <a:ahLst/>
              <a:cxnLst/>
              <a:rect l="0" t="0" r="0" b="0"/>
              <a:pathLst>
                <a:path w="160529" h="52833">
                  <a:moveTo>
                    <a:pt x="4572" y="52832"/>
                  </a:moveTo>
                  <a:lnTo>
                    <a:pt x="0" y="42418"/>
                  </a:lnTo>
                  <a:lnTo>
                    <a:pt x="159512" y="0"/>
                  </a:lnTo>
                  <a:lnTo>
                    <a:pt x="160147" y="4953"/>
                  </a:lnTo>
                  <a:lnTo>
                    <a:pt x="160528" y="11430"/>
                  </a:lnTo>
                  <a:close/>
                </a:path>
              </a:pathLst>
            </a:custGeom>
            <a:solidFill>
              <a:srgbClr val="525252"/>
            </a:solidFill>
            <a:ln w="0" cap="flat" cmpd="sng" algn="ctr">
              <a:solidFill>
                <a:srgbClr val="5252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2" name="Volný tvar 721"/>
            <p:cNvSpPr/>
            <p:nvPr/>
          </p:nvSpPr>
          <p:spPr>
            <a:xfrm>
              <a:off x="5288788" y="4601718"/>
              <a:ext cx="164212" cy="53849"/>
            </a:xfrm>
            <a:custGeom>
              <a:avLst/>
              <a:gdLst/>
              <a:ahLst/>
              <a:cxnLst/>
              <a:rect l="0" t="0" r="0" b="0"/>
              <a:pathLst>
                <a:path w="164212" h="53849">
                  <a:moveTo>
                    <a:pt x="4699" y="53848"/>
                  </a:moveTo>
                  <a:lnTo>
                    <a:pt x="2667" y="49403"/>
                  </a:lnTo>
                  <a:lnTo>
                    <a:pt x="0" y="43561"/>
                  </a:lnTo>
                  <a:lnTo>
                    <a:pt x="162687" y="0"/>
                  </a:lnTo>
                  <a:lnTo>
                    <a:pt x="164211" y="11430"/>
                  </a:lnTo>
                  <a:close/>
                </a:path>
              </a:pathLst>
            </a:custGeom>
            <a:solidFill>
              <a:srgbClr val="585858"/>
            </a:solidFill>
            <a:ln w="0" cap="flat" cmpd="sng" algn="ctr">
              <a:solidFill>
                <a:srgbClr val="58585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3" name="Volný tvar 722"/>
            <p:cNvSpPr/>
            <p:nvPr/>
          </p:nvSpPr>
          <p:spPr>
            <a:xfrm>
              <a:off x="5284089" y="4590669"/>
              <a:ext cx="167387" cy="54611"/>
            </a:xfrm>
            <a:custGeom>
              <a:avLst/>
              <a:gdLst/>
              <a:ahLst/>
              <a:cxnLst/>
              <a:rect l="0" t="0" r="0" b="0"/>
              <a:pathLst>
                <a:path w="167387" h="54611">
                  <a:moveTo>
                    <a:pt x="4699" y="54610"/>
                  </a:moveTo>
                  <a:lnTo>
                    <a:pt x="254" y="44577"/>
                  </a:lnTo>
                  <a:lnTo>
                    <a:pt x="0" y="44196"/>
                  </a:lnTo>
                  <a:lnTo>
                    <a:pt x="165481" y="0"/>
                  </a:lnTo>
                  <a:lnTo>
                    <a:pt x="167386" y="9906"/>
                  </a:lnTo>
                  <a:lnTo>
                    <a:pt x="167386" y="11049"/>
                  </a:lnTo>
                  <a:close/>
                </a:path>
              </a:pathLst>
            </a:custGeom>
            <a:solidFill>
              <a:srgbClr val="5F5F5F"/>
            </a:solidFill>
            <a:ln w="0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4" name="Volný tvar 723"/>
            <p:cNvSpPr/>
            <p:nvPr/>
          </p:nvSpPr>
          <p:spPr>
            <a:xfrm>
              <a:off x="5279263" y="4579620"/>
              <a:ext cx="170308" cy="55246"/>
            </a:xfrm>
            <a:custGeom>
              <a:avLst/>
              <a:gdLst/>
              <a:ahLst/>
              <a:cxnLst/>
              <a:rect l="0" t="0" r="0" b="0"/>
              <a:pathLst>
                <a:path w="170308" h="55246">
                  <a:moveTo>
                    <a:pt x="4826" y="55245"/>
                  </a:moveTo>
                  <a:lnTo>
                    <a:pt x="0" y="44704"/>
                  </a:lnTo>
                  <a:lnTo>
                    <a:pt x="168021" y="0"/>
                  </a:lnTo>
                  <a:lnTo>
                    <a:pt x="168910" y="3302"/>
                  </a:lnTo>
                  <a:lnTo>
                    <a:pt x="170307" y="11049"/>
                  </a:lnTo>
                  <a:close/>
                </a:path>
              </a:pathLst>
            </a:custGeom>
            <a:solidFill>
              <a:srgbClr val="656565"/>
            </a:solidFill>
            <a:ln w="0" cap="flat" cmpd="sng" algn="ctr">
              <a:solidFill>
                <a:srgbClr val="65656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5" name="Volný tvar 724"/>
            <p:cNvSpPr/>
            <p:nvPr/>
          </p:nvSpPr>
          <p:spPr>
            <a:xfrm>
              <a:off x="5274564" y="4568571"/>
              <a:ext cx="172721" cy="55754"/>
            </a:xfrm>
            <a:custGeom>
              <a:avLst/>
              <a:gdLst/>
              <a:ahLst/>
              <a:cxnLst/>
              <a:rect l="0" t="0" r="0" b="0"/>
              <a:pathLst>
                <a:path w="172721" h="55754">
                  <a:moveTo>
                    <a:pt x="4826" y="55753"/>
                  </a:moveTo>
                  <a:lnTo>
                    <a:pt x="2794" y="51435"/>
                  </a:lnTo>
                  <a:lnTo>
                    <a:pt x="0" y="45466"/>
                  </a:lnTo>
                  <a:lnTo>
                    <a:pt x="170053" y="0"/>
                  </a:lnTo>
                  <a:lnTo>
                    <a:pt x="172720" y="11049"/>
                  </a:lnTo>
                  <a:close/>
                </a:path>
              </a:pathLst>
            </a:custGeom>
            <a:solidFill>
              <a:srgbClr val="6C6C6C"/>
            </a:solidFill>
            <a:ln w="0" cap="flat" cmpd="sng" algn="ctr">
              <a:solidFill>
                <a:srgbClr val="6C6C6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6" name="Volný tvar 725"/>
            <p:cNvSpPr/>
            <p:nvPr/>
          </p:nvSpPr>
          <p:spPr>
            <a:xfrm>
              <a:off x="5269738" y="4557776"/>
              <a:ext cx="174880" cy="56262"/>
            </a:xfrm>
            <a:custGeom>
              <a:avLst/>
              <a:gdLst/>
              <a:ahLst/>
              <a:cxnLst/>
              <a:rect l="0" t="0" r="0" b="0"/>
              <a:pathLst>
                <a:path w="174880" h="56262">
                  <a:moveTo>
                    <a:pt x="4826" y="56261"/>
                  </a:moveTo>
                  <a:lnTo>
                    <a:pt x="889" y="47625"/>
                  </a:lnTo>
                  <a:lnTo>
                    <a:pt x="0" y="45847"/>
                  </a:lnTo>
                  <a:lnTo>
                    <a:pt x="171831" y="0"/>
                  </a:lnTo>
                  <a:lnTo>
                    <a:pt x="174117" y="7239"/>
                  </a:lnTo>
                  <a:lnTo>
                    <a:pt x="174879" y="10795"/>
                  </a:lnTo>
                  <a:close/>
                </a:path>
              </a:pathLst>
            </a:custGeom>
            <a:solidFill>
              <a:srgbClr val="727272"/>
            </a:solidFill>
            <a:ln w="0" cap="flat" cmpd="sng" algn="ctr">
              <a:solidFill>
                <a:srgbClr val="72727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7" name="Volný tvar 726"/>
            <p:cNvSpPr/>
            <p:nvPr/>
          </p:nvSpPr>
          <p:spPr>
            <a:xfrm>
              <a:off x="5264785" y="4546981"/>
              <a:ext cx="176658" cy="56643"/>
            </a:xfrm>
            <a:custGeom>
              <a:avLst/>
              <a:gdLst/>
              <a:ahLst/>
              <a:cxnLst/>
              <a:rect l="0" t="0" r="0" b="0"/>
              <a:pathLst>
                <a:path w="176658" h="56643">
                  <a:moveTo>
                    <a:pt x="4826" y="56642"/>
                  </a:moveTo>
                  <a:lnTo>
                    <a:pt x="0" y="46228"/>
                  </a:lnTo>
                  <a:lnTo>
                    <a:pt x="173355" y="0"/>
                  </a:lnTo>
                  <a:lnTo>
                    <a:pt x="173355" y="127"/>
                  </a:lnTo>
                  <a:lnTo>
                    <a:pt x="176657" y="10795"/>
                  </a:lnTo>
                  <a:close/>
                </a:path>
              </a:pathLst>
            </a:custGeom>
            <a:solidFill>
              <a:srgbClr val="797979"/>
            </a:solidFill>
            <a:ln w="0" cap="flat" cmpd="sng" algn="ctr">
              <a:solidFill>
                <a:srgbClr val="7979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8" name="Volný tvar 727"/>
            <p:cNvSpPr/>
            <p:nvPr/>
          </p:nvSpPr>
          <p:spPr>
            <a:xfrm>
              <a:off x="5259832" y="4536440"/>
              <a:ext cx="178309" cy="56770"/>
            </a:xfrm>
            <a:custGeom>
              <a:avLst/>
              <a:gdLst/>
              <a:ahLst/>
              <a:cxnLst/>
              <a:rect l="0" t="0" r="0" b="0"/>
              <a:pathLst>
                <a:path w="178309" h="56770">
                  <a:moveTo>
                    <a:pt x="4953" y="56769"/>
                  </a:moveTo>
                  <a:lnTo>
                    <a:pt x="4191" y="55245"/>
                  </a:lnTo>
                  <a:lnTo>
                    <a:pt x="0" y="46482"/>
                  </a:lnTo>
                  <a:lnTo>
                    <a:pt x="174371" y="0"/>
                  </a:lnTo>
                  <a:lnTo>
                    <a:pt x="178308" y="10541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9" name="Volný tvar 728"/>
            <p:cNvSpPr/>
            <p:nvPr/>
          </p:nvSpPr>
          <p:spPr>
            <a:xfrm>
              <a:off x="5254752" y="4525899"/>
              <a:ext cx="179452" cy="57024"/>
            </a:xfrm>
            <a:custGeom>
              <a:avLst/>
              <a:gdLst/>
              <a:ahLst/>
              <a:cxnLst/>
              <a:rect l="0" t="0" r="0" b="0"/>
              <a:pathLst>
                <a:path w="179452" h="57024">
                  <a:moveTo>
                    <a:pt x="5080" y="57023"/>
                  </a:moveTo>
                  <a:lnTo>
                    <a:pt x="2921" y="52578"/>
                  </a:lnTo>
                  <a:lnTo>
                    <a:pt x="0" y="46609"/>
                  </a:lnTo>
                  <a:lnTo>
                    <a:pt x="175133" y="0"/>
                  </a:lnTo>
                  <a:lnTo>
                    <a:pt x="176784" y="3556"/>
                  </a:lnTo>
                  <a:lnTo>
                    <a:pt x="179451" y="10541"/>
                  </a:lnTo>
                  <a:close/>
                </a:path>
              </a:pathLst>
            </a:custGeom>
            <a:solidFill>
              <a:srgbClr val="858585"/>
            </a:solidFill>
            <a:ln w="0" cap="flat" cmpd="sng" algn="ctr">
              <a:solidFill>
                <a:srgbClr val="85858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0" name="Volný tvar 729"/>
            <p:cNvSpPr/>
            <p:nvPr/>
          </p:nvSpPr>
          <p:spPr>
            <a:xfrm>
              <a:off x="5249672" y="4515612"/>
              <a:ext cx="180214" cy="56897"/>
            </a:xfrm>
            <a:custGeom>
              <a:avLst/>
              <a:gdLst/>
              <a:ahLst/>
              <a:cxnLst/>
              <a:rect l="0" t="0" r="0" b="0"/>
              <a:pathLst>
                <a:path w="180214" h="56897">
                  <a:moveTo>
                    <a:pt x="5080" y="56896"/>
                  </a:moveTo>
                  <a:lnTo>
                    <a:pt x="1778" y="50165"/>
                  </a:lnTo>
                  <a:lnTo>
                    <a:pt x="0" y="46736"/>
                  </a:lnTo>
                  <a:lnTo>
                    <a:pt x="175514" y="0"/>
                  </a:lnTo>
                  <a:lnTo>
                    <a:pt x="180213" y="10287"/>
                  </a:lnTo>
                  <a:close/>
                </a:path>
              </a:pathLst>
            </a:custGeom>
            <a:solidFill>
              <a:srgbClr val="8C8C8C"/>
            </a:solidFill>
            <a:ln w="0" cap="flat" cmpd="sng" algn="ctr">
              <a:solidFill>
                <a:srgbClr val="8C8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1" name="Volný tvar 730"/>
            <p:cNvSpPr/>
            <p:nvPr/>
          </p:nvSpPr>
          <p:spPr>
            <a:xfrm>
              <a:off x="5244719" y="4505198"/>
              <a:ext cx="180468" cy="57151"/>
            </a:xfrm>
            <a:custGeom>
              <a:avLst/>
              <a:gdLst/>
              <a:ahLst/>
              <a:cxnLst/>
              <a:rect l="0" t="0" r="0" b="0"/>
              <a:pathLst>
                <a:path w="180468" h="57151">
                  <a:moveTo>
                    <a:pt x="4953" y="57150"/>
                  </a:moveTo>
                  <a:lnTo>
                    <a:pt x="889" y="48768"/>
                  </a:lnTo>
                  <a:lnTo>
                    <a:pt x="0" y="46736"/>
                  </a:lnTo>
                  <a:lnTo>
                    <a:pt x="175133" y="0"/>
                  </a:lnTo>
                  <a:lnTo>
                    <a:pt x="179070" y="7112"/>
                  </a:lnTo>
                  <a:lnTo>
                    <a:pt x="180467" y="10414"/>
                  </a:lnTo>
                  <a:close/>
                </a:path>
              </a:pathLst>
            </a:custGeom>
            <a:solidFill>
              <a:srgbClr val="929292"/>
            </a:solidFill>
            <a:ln w="0" cap="flat" cmpd="sng" algn="ctr">
              <a:solidFill>
                <a:srgbClr val="92929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2" name="Volný tvar 731"/>
            <p:cNvSpPr/>
            <p:nvPr/>
          </p:nvSpPr>
          <p:spPr>
            <a:xfrm>
              <a:off x="5239639" y="4495165"/>
              <a:ext cx="180214" cy="56770"/>
            </a:xfrm>
            <a:custGeom>
              <a:avLst/>
              <a:gdLst/>
              <a:ahLst/>
              <a:cxnLst/>
              <a:rect l="0" t="0" r="0" b="0"/>
              <a:pathLst>
                <a:path w="180214" h="56770">
                  <a:moveTo>
                    <a:pt x="5080" y="56769"/>
                  </a:moveTo>
                  <a:lnTo>
                    <a:pt x="508" y="47371"/>
                  </a:lnTo>
                  <a:lnTo>
                    <a:pt x="0" y="46355"/>
                  </a:lnTo>
                  <a:lnTo>
                    <a:pt x="174879" y="0"/>
                  </a:lnTo>
                  <a:lnTo>
                    <a:pt x="175514" y="1016"/>
                  </a:lnTo>
                  <a:lnTo>
                    <a:pt x="180213" y="10033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3" name="Volný tvar 732"/>
            <p:cNvSpPr/>
            <p:nvPr/>
          </p:nvSpPr>
          <p:spPr>
            <a:xfrm>
              <a:off x="5234559" y="4485005"/>
              <a:ext cx="179960" cy="56516"/>
            </a:xfrm>
            <a:custGeom>
              <a:avLst/>
              <a:gdLst/>
              <a:ahLst/>
              <a:cxnLst/>
              <a:rect l="0" t="0" r="0" b="0"/>
              <a:pathLst>
                <a:path w="179960" h="56516">
                  <a:moveTo>
                    <a:pt x="5080" y="56515"/>
                  </a:moveTo>
                  <a:lnTo>
                    <a:pt x="127" y="46736"/>
                  </a:lnTo>
                  <a:lnTo>
                    <a:pt x="0" y="46355"/>
                  </a:lnTo>
                  <a:lnTo>
                    <a:pt x="173609" y="0"/>
                  </a:lnTo>
                  <a:lnTo>
                    <a:pt x="179959" y="10160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4" name="Volný tvar 733"/>
            <p:cNvSpPr/>
            <p:nvPr/>
          </p:nvSpPr>
          <p:spPr>
            <a:xfrm>
              <a:off x="5229479" y="4475099"/>
              <a:ext cx="178690" cy="56262"/>
            </a:xfrm>
            <a:custGeom>
              <a:avLst/>
              <a:gdLst/>
              <a:ahLst/>
              <a:cxnLst/>
              <a:rect l="0" t="0" r="0" b="0"/>
              <a:pathLst>
                <a:path w="178690" h="56262">
                  <a:moveTo>
                    <a:pt x="5080" y="56261"/>
                  </a:moveTo>
                  <a:lnTo>
                    <a:pt x="254" y="46482"/>
                  </a:lnTo>
                  <a:lnTo>
                    <a:pt x="0" y="45847"/>
                  </a:lnTo>
                  <a:lnTo>
                    <a:pt x="171958" y="0"/>
                  </a:lnTo>
                  <a:lnTo>
                    <a:pt x="176149" y="5715"/>
                  </a:lnTo>
                  <a:lnTo>
                    <a:pt x="178689" y="9906"/>
                  </a:lnTo>
                  <a:close/>
                </a:path>
              </a:pathLst>
            </a:custGeom>
            <a:solidFill>
              <a:srgbClr val="A6A6A6"/>
            </a:solidFill>
            <a:ln w="0" cap="flat" cmpd="sng" algn="ctr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5" name="Volný tvar 734"/>
            <p:cNvSpPr/>
            <p:nvPr/>
          </p:nvSpPr>
          <p:spPr>
            <a:xfrm>
              <a:off x="5224526" y="4465320"/>
              <a:ext cx="177039" cy="55627"/>
            </a:xfrm>
            <a:custGeom>
              <a:avLst/>
              <a:gdLst/>
              <a:ahLst/>
              <a:cxnLst/>
              <a:rect l="0" t="0" r="0" b="0"/>
              <a:pathLst>
                <a:path w="177039" h="55627">
                  <a:moveTo>
                    <a:pt x="5080" y="55626"/>
                  </a:moveTo>
                  <a:lnTo>
                    <a:pt x="508" y="46482"/>
                  </a:lnTo>
                  <a:lnTo>
                    <a:pt x="0" y="45466"/>
                  </a:lnTo>
                  <a:lnTo>
                    <a:pt x="169799" y="0"/>
                  </a:lnTo>
                  <a:lnTo>
                    <a:pt x="170942" y="1397"/>
                  </a:lnTo>
                  <a:lnTo>
                    <a:pt x="177038" y="9779"/>
                  </a:lnTo>
                  <a:close/>
                </a:path>
              </a:pathLst>
            </a:custGeom>
            <a:solidFill>
              <a:srgbClr val="ACACAC"/>
            </a:solidFill>
            <a:ln w="0" cap="flat" cmpd="sng" algn="ctr">
              <a:solidFill>
                <a:srgbClr val="ACACA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6" name="Volný tvar 735"/>
            <p:cNvSpPr/>
            <p:nvPr/>
          </p:nvSpPr>
          <p:spPr>
            <a:xfrm>
              <a:off x="5113655" y="4419473"/>
              <a:ext cx="288672" cy="379477"/>
            </a:xfrm>
            <a:custGeom>
              <a:avLst/>
              <a:gdLst/>
              <a:ahLst/>
              <a:cxnLst/>
              <a:rect l="0" t="0" r="0" b="0"/>
              <a:pathLst>
                <a:path w="288672" h="379477">
                  <a:moveTo>
                    <a:pt x="16129" y="214503"/>
                  </a:moveTo>
                  <a:lnTo>
                    <a:pt x="9271" y="191135"/>
                  </a:lnTo>
                  <a:lnTo>
                    <a:pt x="4318" y="168021"/>
                  </a:lnTo>
                  <a:lnTo>
                    <a:pt x="1270" y="145288"/>
                  </a:lnTo>
                  <a:lnTo>
                    <a:pt x="0" y="123317"/>
                  </a:lnTo>
                  <a:lnTo>
                    <a:pt x="889" y="102235"/>
                  </a:lnTo>
                  <a:lnTo>
                    <a:pt x="4191" y="82677"/>
                  </a:lnTo>
                  <a:lnTo>
                    <a:pt x="9525" y="64516"/>
                  </a:lnTo>
                  <a:lnTo>
                    <a:pt x="13843" y="52070"/>
                  </a:lnTo>
                  <a:lnTo>
                    <a:pt x="19177" y="41148"/>
                  </a:lnTo>
                  <a:lnTo>
                    <a:pt x="25908" y="32131"/>
                  </a:lnTo>
                  <a:lnTo>
                    <a:pt x="33401" y="24384"/>
                  </a:lnTo>
                  <a:lnTo>
                    <a:pt x="41910" y="17907"/>
                  </a:lnTo>
                  <a:lnTo>
                    <a:pt x="51181" y="12954"/>
                  </a:lnTo>
                  <a:lnTo>
                    <a:pt x="60960" y="9144"/>
                  </a:lnTo>
                  <a:lnTo>
                    <a:pt x="71374" y="6604"/>
                  </a:lnTo>
                  <a:lnTo>
                    <a:pt x="84201" y="2540"/>
                  </a:lnTo>
                  <a:lnTo>
                    <a:pt x="97409" y="254"/>
                  </a:lnTo>
                  <a:lnTo>
                    <a:pt x="110871" y="0"/>
                  </a:lnTo>
                  <a:lnTo>
                    <a:pt x="124587" y="1651"/>
                  </a:lnTo>
                  <a:lnTo>
                    <a:pt x="138303" y="4953"/>
                  </a:lnTo>
                  <a:lnTo>
                    <a:pt x="152019" y="9906"/>
                  </a:lnTo>
                  <a:lnTo>
                    <a:pt x="165735" y="16510"/>
                  </a:lnTo>
                  <a:lnTo>
                    <a:pt x="179070" y="24638"/>
                  </a:lnTo>
                  <a:lnTo>
                    <a:pt x="192278" y="34417"/>
                  </a:lnTo>
                  <a:lnTo>
                    <a:pt x="205105" y="45593"/>
                  </a:lnTo>
                  <a:lnTo>
                    <a:pt x="217297" y="58039"/>
                  </a:lnTo>
                  <a:lnTo>
                    <a:pt x="228854" y="71755"/>
                  </a:lnTo>
                  <a:lnTo>
                    <a:pt x="240030" y="86868"/>
                  </a:lnTo>
                  <a:lnTo>
                    <a:pt x="250063" y="102997"/>
                  </a:lnTo>
                  <a:lnTo>
                    <a:pt x="259334" y="120269"/>
                  </a:lnTo>
                  <a:lnTo>
                    <a:pt x="267716" y="138557"/>
                  </a:lnTo>
                  <a:lnTo>
                    <a:pt x="274701" y="157480"/>
                  </a:lnTo>
                  <a:lnTo>
                    <a:pt x="280289" y="176149"/>
                  </a:lnTo>
                  <a:lnTo>
                    <a:pt x="284480" y="194818"/>
                  </a:lnTo>
                  <a:lnTo>
                    <a:pt x="287274" y="213106"/>
                  </a:lnTo>
                  <a:lnTo>
                    <a:pt x="288544" y="231013"/>
                  </a:lnTo>
                  <a:lnTo>
                    <a:pt x="288671" y="248539"/>
                  </a:lnTo>
                  <a:lnTo>
                    <a:pt x="287528" y="265430"/>
                  </a:lnTo>
                  <a:lnTo>
                    <a:pt x="284988" y="281432"/>
                  </a:lnTo>
                  <a:lnTo>
                    <a:pt x="281178" y="296672"/>
                  </a:lnTo>
                  <a:lnTo>
                    <a:pt x="276098" y="310896"/>
                  </a:lnTo>
                  <a:lnTo>
                    <a:pt x="269875" y="324104"/>
                  </a:lnTo>
                  <a:lnTo>
                    <a:pt x="262382" y="336169"/>
                  </a:lnTo>
                  <a:lnTo>
                    <a:pt x="253873" y="346710"/>
                  </a:lnTo>
                  <a:lnTo>
                    <a:pt x="244094" y="356108"/>
                  </a:lnTo>
                  <a:lnTo>
                    <a:pt x="233172" y="363728"/>
                  </a:lnTo>
                  <a:lnTo>
                    <a:pt x="220980" y="369697"/>
                  </a:lnTo>
                  <a:lnTo>
                    <a:pt x="209677" y="373761"/>
                  </a:lnTo>
                  <a:lnTo>
                    <a:pt x="197866" y="376809"/>
                  </a:lnTo>
                  <a:lnTo>
                    <a:pt x="185801" y="378841"/>
                  </a:lnTo>
                  <a:lnTo>
                    <a:pt x="173609" y="379476"/>
                  </a:lnTo>
                  <a:lnTo>
                    <a:pt x="161163" y="378841"/>
                  </a:lnTo>
                  <a:lnTo>
                    <a:pt x="148717" y="376682"/>
                  </a:lnTo>
                  <a:lnTo>
                    <a:pt x="136525" y="372618"/>
                  </a:lnTo>
                  <a:lnTo>
                    <a:pt x="124333" y="366776"/>
                  </a:lnTo>
                  <a:lnTo>
                    <a:pt x="109474" y="356997"/>
                  </a:lnTo>
                  <a:lnTo>
                    <a:pt x="95123" y="344805"/>
                  </a:lnTo>
                  <a:lnTo>
                    <a:pt x="81407" y="330581"/>
                  </a:lnTo>
                  <a:lnTo>
                    <a:pt x="68199" y="314579"/>
                  </a:lnTo>
                  <a:lnTo>
                    <a:pt x="55753" y="296926"/>
                  </a:lnTo>
                  <a:lnTo>
                    <a:pt x="44450" y="278130"/>
                  </a:lnTo>
                  <a:lnTo>
                    <a:pt x="34036" y="258191"/>
                  </a:lnTo>
                  <a:lnTo>
                    <a:pt x="24765" y="23761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7" name="Volný tvar 736"/>
            <p:cNvSpPr/>
            <p:nvPr/>
          </p:nvSpPr>
          <p:spPr>
            <a:xfrm>
              <a:off x="5113098" y="4419528"/>
              <a:ext cx="289025" cy="379485"/>
            </a:xfrm>
            <a:custGeom>
              <a:avLst/>
              <a:gdLst/>
              <a:ahLst/>
              <a:cxnLst/>
              <a:rect l="0" t="0" r="0" b="0"/>
              <a:pathLst>
                <a:path w="289025" h="379485">
                  <a:moveTo>
                    <a:pt x="24951" y="237824"/>
                  </a:moveTo>
                  <a:lnTo>
                    <a:pt x="34308" y="258504"/>
                  </a:lnTo>
                  <a:lnTo>
                    <a:pt x="44705" y="278150"/>
                  </a:lnTo>
                  <a:lnTo>
                    <a:pt x="56141" y="296763"/>
                  </a:lnTo>
                  <a:lnTo>
                    <a:pt x="68617" y="314341"/>
                  </a:lnTo>
                  <a:lnTo>
                    <a:pt x="82133" y="330885"/>
                  </a:lnTo>
                  <a:lnTo>
                    <a:pt x="95648" y="344327"/>
                  </a:lnTo>
                  <a:lnTo>
                    <a:pt x="110203" y="356736"/>
                  </a:lnTo>
                  <a:lnTo>
                    <a:pt x="124758" y="367076"/>
                  </a:lnTo>
                  <a:lnTo>
                    <a:pt x="137234" y="372246"/>
                  </a:lnTo>
                  <a:lnTo>
                    <a:pt x="149710" y="376382"/>
                  </a:lnTo>
                  <a:lnTo>
                    <a:pt x="162186" y="378450"/>
                  </a:lnTo>
                  <a:lnTo>
                    <a:pt x="173622" y="379484"/>
                  </a:lnTo>
                  <a:lnTo>
                    <a:pt x="186098" y="378450"/>
                  </a:lnTo>
                  <a:lnTo>
                    <a:pt x="198574" y="376382"/>
                  </a:lnTo>
                  <a:lnTo>
                    <a:pt x="210010" y="373280"/>
                  </a:lnTo>
                  <a:lnTo>
                    <a:pt x="221447" y="369144"/>
                  </a:lnTo>
                  <a:lnTo>
                    <a:pt x="233923" y="363974"/>
                  </a:lnTo>
                  <a:lnTo>
                    <a:pt x="244319" y="355702"/>
                  </a:lnTo>
                  <a:lnTo>
                    <a:pt x="254715" y="346395"/>
                  </a:lnTo>
                  <a:lnTo>
                    <a:pt x="263033" y="336055"/>
                  </a:lnTo>
                  <a:lnTo>
                    <a:pt x="270310" y="323647"/>
                  </a:lnTo>
                  <a:lnTo>
                    <a:pt x="276548" y="311239"/>
                  </a:lnTo>
                  <a:lnTo>
                    <a:pt x="281747" y="296763"/>
                  </a:lnTo>
                  <a:lnTo>
                    <a:pt x="285905" y="281253"/>
                  </a:lnTo>
                  <a:lnTo>
                    <a:pt x="287984" y="265742"/>
                  </a:lnTo>
                  <a:lnTo>
                    <a:pt x="289024" y="248164"/>
                  </a:lnTo>
                  <a:lnTo>
                    <a:pt x="289024" y="230585"/>
                  </a:lnTo>
                  <a:lnTo>
                    <a:pt x="287984" y="213007"/>
                  </a:lnTo>
                  <a:lnTo>
                    <a:pt x="284866" y="194395"/>
                  </a:lnTo>
                  <a:lnTo>
                    <a:pt x="280707" y="175783"/>
                  </a:lnTo>
                  <a:lnTo>
                    <a:pt x="275509" y="157170"/>
                  </a:lnTo>
                  <a:lnTo>
                    <a:pt x="268231" y="138558"/>
                  </a:lnTo>
                  <a:lnTo>
                    <a:pt x="259914" y="119946"/>
                  </a:lnTo>
                  <a:lnTo>
                    <a:pt x="250557" y="103401"/>
                  </a:lnTo>
                  <a:lnTo>
                    <a:pt x="240161" y="86857"/>
                  </a:lnTo>
                  <a:lnTo>
                    <a:pt x="229764" y="71347"/>
                  </a:lnTo>
                  <a:lnTo>
                    <a:pt x="217288" y="57905"/>
                  </a:lnTo>
                  <a:lnTo>
                    <a:pt x="205852" y="45496"/>
                  </a:lnTo>
                  <a:lnTo>
                    <a:pt x="192336" y="34122"/>
                  </a:lnTo>
                  <a:lnTo>
                    <a:pt x="179860" y="24816"/>
                  </a:lnTo>
                  <a:lnTo>
                    <a:pt x="166345" y="16544"/>
                  </a:lnTo>
                  <a:lnTo>
                    <a:pt x="152829" y="10340"/>
                  </a:lnTo>
                  <a:lnTo>
                    <a:pt x="139314" y="5170"/>
                  </a:lnTo>
                  <a:lnTo>
                    <a:pt x="124758" y="1034"/>
                  </a:lnTo>
                  <a:lnTo>
                    <a:pt x="111243" y="0"/>
                  </a:lnTo>
                  <a:lnTo>
                    <a:pt x="97727" y="0"/>
                  </a:lnTo>
                  <a:lnTo>
                    <a:pt x="85251" y="2068"/>
                  </a:lnTo>
                  <a:lnTo>
                    <a:pt x="71736" y="6204"/>
                  </a:lnTo>
                  <a:lnTo>
                    <a:pt x="61339" y="9306"/>
                  </a:lnTo>
                  <a:lnTo>
                    <a:pt x="51982" y="13442"/>
                  </a:lnTo>
                  <a:lnTo>
                    <a:pt x="42626" y="17578"/>
                  </a:lnTo>
                  <a:lnTo>
                    <a:pt x="34308" y="24816"/>
                  </a:lnTo>
                  <a:lnTo>
                    <a:pt x="25991" y="32054"/>
                  </a:lnTo>
                  <a:lnTo>
                    <a:pt x="19753" y="41360"/>
                  </a:lnTo>
                  <a:lnTo>
                    <a:pt x="14555" y="51700"/>
                  </a:lnTo>
                  <a:lnTo>
                    <a:pt x="10396" y="64109"/>
                  </a:lnTo>
                  <a:lnTo>
                    <a:pt x="5198" y="82721"/>
                  </a:lnTo>
                  <a:lnTo>
                    <a:pt x="1039" y="102367"/>
                  </a:lnTo>
                  <a:lnTo>
                    <a:pt x="0" y="123048"/>
                  </a:lnTo>
                  <a:lnTo>
                    <a:pt x="2079" y="144762"/>
                  </a:lnTo>
                  <a:lnTo>
                    <a:pt x="5198" y="167511"/>
                  </a:lnTo>
                  <a:lnTo>
                    <a:pt x="10396" y="191293"/>
                  </a:lnTo>
                  <a:lnTo>
                    <a:pt x="16634" y="21404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8" name="Volný tvar 737"/>
            <p:cNvSpPr/>
            <p:nvPr/>
          </p:nvSpPr>
          <p:spPr>
            <a:xfrm>
              <a:off x="5122926" y="4426458"/>
              <a:ext cx="267844" cy="373508"/>
            </a:xfrm>
            <a:custGeom>
              <a:avLst/>
              <a:gdLst/>
              <a:ahLst/>
              <a:cxnLst/>
              <a:rect l="0" t="0" r="0" b="0"/>
              <a:pathLst>
                <a:path w="267844" h="373508">
                  <a:moveTo>
                    <a:pt x="245237" y="256794"/>
                  </a:moveTo>
                  <a:lnTo>
                    <a:pt x="267843" y="269748"/>
                  </a:lnTo>
                  <a:lnTo>
                    <a:pt x="250571" y="293497"/>
                  </a:lnTo>
                  <a:lnTo>
                    <a:pt x="198501" y="272034"/>
                  </a:lnTo>
                  <a:lnTo>
                    <a:pt x="203962" y="242824"/>
                  </a:lnTo>
                  <a:lnTo>
                    <a:pt x="235458" y="337820"/>
                  </a:lnTo>
                  <a:lnTo>
                    <a:pt x="210439" y="350774"/>
                  </a:lnTo>
                  <a:lnTo>
                    <a:pt x="171323" y="309626"/>
                  </a:lnTo>
                  <a:lnTo>
                    <a:pt x="187706" y="296799"/>
                  </a:lnTo>
                  <a:lnTo>
                    <a:pt x="214884" y="126238"/>
                  </a:lnTo>
                  <a:lnTo>
                    <a:pt x="249555" y="132715"/>
                  </a:lnTo>
                  <a:lnTo>
                    <a:pt x="233299" y="161798"/>
                  </a:lnTo>
                  <a:lnTo>
                    <a:pt x="195326" y="171577"/>
                  </a:lnTo>
                  <a:lnTo>
                    <a:pt x="183388" y="145669"/>
                  </a:lnTo>
                  <a:lnTo>
                    <a:pt x="260350" y="182245"/>
                  </a:lnTo>
                  <a:lnTo>
                    <a:pt x="239776" y="208280"/>
                  </a:lnTo>
                  <a:lnTo>
                    <a:pt x="199644" y="208280"/>
                  </a:lnTo>
                  <a:lnTo>
                    <a:pt x="196342" y="174879"/>
                  </a:lnTo>
                  <a:lnTo>
                    <a:pt x="232156" y="168275"/>
                  </a:lnTo>
                  <a:lnTo>
                    <a:pt x="266827" y="223393"/>
                  </a:lnTo>
                  <a:lnTo>
                    <a:pt x="242951" y="248158"/>
                  </a:lnTo>
                  <a:lnTo>
                    <a:pt x="202819" y="238379"/>
                  </a:lnTo>
                  <a:lnTo>
                    <a:pt x="200660" y="214757"/>
                  </a:lnTo>
                  <a:lnTo>
                    <a:pt x="239776" y="214757"/>
                  </a:lnTo>
                  <a:lnTo>
                    <a:pt x="226695" y="92710"/>
                  </a:lnTo>
                  <a:lnTo>
                    <a:pt x="214884" y="119761"/>
                  </a:lnTo>
                  <a:lnTo>
                    <a:pt x="180086" y="140335"/>
                  </a:lnTo>
                  <a:lnTo>
                    <a:pt x="164846" y="112141"/>
                  </a:lnTo>
                  <a:lnTo>
                    <a:pt x="190881" y="88519"/>
                  </a:lnTo>
                  <a:lnTo>
                    <a:pt x="194183" y="55118"/>
                  </a:lnTo>
                  <a:lnTo>
                    <a:pt x="194183" y="78740"/>
                  </a:lnTo>
                  <a:lnTo>
                    <a:pt x="160528" y="108966"/>
                  </a:lnTo>
                  <a:lnTo>
                    <a:pt x="138938" y="91694"/>
                  </a:lnTo>
                  <a:lnTo>
                    <a:pt x="162687" y="53975"/>
                  </a:lnTo>
                  <a:lnTo>
                    <a:pt x="170307" y="24765"/>
                  </a:lnTo>
                  <a:lnTo>
                    <a:pt x="138938" y="84201"/>
                  </a:lnTo>
                  <a:lnTo>
                    <a:pt x="119380" y="73279"/>
                  </a:lnTo>
                  <a:lnTo>
                    <a:pt x="134112" y="29083"/>
                  </a:lnTo>
                  <a:lnTo>
                    <a:pt x="137795" y="4318"/>
                  </a:lnTo>
                  <a:lnTo>
                    <a:pt x="115951" y="72263"/>
                  </a:lnTo>
                  <a:lnTo>
                    <a:pt x="99568" y="61214"/>
                  </a:lnTo>
                  <a:lnTo>
                    <a:pt x="106680" y="14732"/>
                  </a:lnTo>
                  <a:lnTo>
                    <a:pt x="105156" y="0"/>
                  </a:lnTo>
                  <a:lnTo>
                    <a:pt x="95377" y="65913"/>
                  </a:lnTo>
                  <a:lnTo>
                    <a:pt x="70485" y="60325"/>
                  </a:lnTo>
                  <a:lnTo>
                    <a:pt x="72771" y="5334"/>
                  </a:lnTo>
                  <a:lnTo>
                    <a:pt x="68326" y="1016"/>
                  </a:lnTo>
                  <a:lnTo>
                    <a:pt x="66040" y="58293"/>
                  </a:lnTo>
                  <a:lnTo>
                    <a:pt x="53086" y="60325"/>
                  </a:lnTo>
                  <a:lnTo>
                    <a:pt x="41275" y="5334"/>
                  </a:lnTo>
                  <a:lnTo>
                    <a:pt x="37973" y="10795"/>
                  </a:lnTo>
                  <a:lnTo>
                    <a:pt x="49784" y="62484"/>
                  </a:lnTo>
                  <a:lnTo>
                    <a:pt x="33655" y="69088"/>
                  </a:lnTo>
                  <a:lnTo>
                    <a:pt x="20574" y="17272"/>
                  </a:lnTo>
                  <a:lnTo>
                    <a:pt x="19431" y="31242"/>
                  </a:lnTo>
                  <a:lnTo>
                    <a:pt x="32512" y="71120"/>
                  </a:lnTo>
                  <a:lnTo>
                    <a:pt x="18415" y="77597"/>
                  </a:lnTo>
                  <a:lnTo>
                    <a:pt x="3175" y="38862"/>
                  </a:lnTo>
                  <a:lnTo>
                    <a:pt x="14097" y="79756"/>
                  </a:lnTo>
                  <a:lnTo>
                    <a:pt x="2159" y="89535"/>
                  </a:lnTo>
                  <a:lnTo>
                    <a:pt x="0" y="57150"/>
                  </a:lnTo>
                  <a:lnTo>
                    <a:pt x="156210" y="321564"/>
                  </a:lnTo>
                  <a:lnTo>
                    <a:pt x="179070" y="365760"/>
                  </a:lnTo>
                  <a:lnTo>
                    <a:pt x="154051" y="373507"/>
                  </a:lnTo>
                  <a:lnTo>
                    <a:pt x="142113" y="327025"/>
                  </a:lnTo>
                  <a:lnTo>
                    <a:pt x="122555" y="339852"/>
                  </a:lnTo>
                  <a:lnTo>
                    <a:pt x="138938" y="328041"/>
                  </a:lnTo>
                  <a:lnTo>
                    <a:pt x="146558" y="363728"/>
                  </a:lnTo>
                  <a:lnTo>
                    <a:pt x="125730" y="366903"/>
                  </a:lnTo>
                  <a:lnTo>
                    <a:pt x="159512" y="319405"/>
                  </a:lnTo>
                  <a:lnTo>
                    <a:pt x="174625" y="311912"/>
                  </a:lnTo>
                  <a:lnTo>
                    <a:pt x="209423" y="356108"/>
                  </a:lnTo>
                  <a:lnTo>
                    <a:pt x="184404" y="365760"/>
                  </a:lnTo>
                  <a:lnTo>
                    <a:pt x="218059" y="287020"/>
                  </a:lnTo>
                  <a:lnTo>
                    <a:pt x="255016" y="306451"/>
                  </a:lnTo>
                  <a:lnTo>
                    <a:pt x="231013" y="323723"/>
                  </a:lnTo>
                  <a:lnTo>
                    <a:pt x="187706" y="291465"/>
                  </a:lnTo>
                  <a:lnTo>
                    <a:pt x="196342" y="275209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39" name="Volný tvar 738"/>
            <p:cNvSpPr/>
            <p:nvPr/>
          </p:nvSpPr>
          <p:spPr>
            <a:xfrm>
              <a:off x="5321022" y="4668718"/>
              <a:ext cx="69655" cy="51704"/>
            </a:xfrm>
            <a:custGeom>
              <a:avLst/>
              <a:gdLst/>
              <a:ahLst/>
              <a:cxnLst/>
              <a:rect l="0" t="0" r="0" b="0"/>
              <a:pathLst>
                <a:path w="69655" h="51704">
                  <a:moveTo>
                    <a:pt x="6237" y="0"/>
                  </a:moveTo>
                  <a:lnTo>
                    <a:pt x="0" y="29988"/>
                  </a:lnTo>
                  <a:lnTo>
                    <a:pt x="53020" y="51703"/>
                  </a:lnTo>
                  <a:lnTo>
                    <a:pt x="69654" y="26886"/>
                  </a:lnTo>
                  <a:lnTo>
                    <a:pt x="46782" y="1447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0" name="Volný tvar 739"/>
            <p:cNvSpPr/>
            <p:nvPr/>
          </p:nvSpPr>
          <p:spPr>
            <a:xfrm>
              <a:off x="5293989" y="4723518"/>
              <a:ext cx="64449" cy="53765"/>
            </a:xfrm>
            <a:custGeom>
              <a:avLst/>
              <a:gdLst/>
              <a:ahLst/>
              <a:cxnLst/>
              <a:rect l="0" t="0" r="0" b="0"/>
              <a:pathLst>
                <a:path w="64449" h="53765">
                  <a:moveTo>
                    <a:pt x="16632" y="0"/>
                  </a:moveTo>
                  <a:lnTo>
                    <a:pt x="0" y="12407"/>
                  </a:lnTo>
                  <a:lnTo>
                    <a:pt x="39501" y="53764"/>
                  </a:lnTo>
                  <a:lnTo>
                    <a:pt x="64448" y="4032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1" name="Volný tvar 740"/>
            <p:cNvSpPr/>
            <p:nvPr/>
          </p:nvSpPr>
          <p:spPr>
            <a:xfrm>
              <a:off x="5306478" y="4552906"/>
              <a:ext cx="65503" cy="45502"/>
            </a:xfrm>
            <a:custGeom>
              <a:avLst/>
              <a:gdLst/>
              <a:ahLst/>
              <a:cxnLst/>
              <a:rect l="0" t="0" r="0" b="0"/>
              <a:pathLst>
                <a:path w="65503" h="45502">
                  <a:moveTo>
                    <a:pt x="0" y="19648"/>
                  </a:moveTo>
                  <a:lnTo>
                    <a:pt x="11437" y="45501"/>
                  </a:lnTo>
                  <a:lnTo>
                    <a:pt x="49906" y="35160"/>
                  </a:lnTo>
                  <a:lnTo>
                    <a:pt x="65502" y="6204"/>
                  </a:lnTo>
                  <a:lnTo>
                    <a:pt x="31192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2" name="Volný tvar 741"/>
            <p:cNvSpPr/>
            <p:nvPr/>
          </p:nvSpPr>
          <p:spPr>
            <a:xfrm>
              <a:off x="5318945" y="4594273"/>
              <a:ext cx="64449" cy="40320"/>
            </a:xfrm>
            <a:custGeom>
              <a:avLst/>
              <a:gdLst/>
              <a:ahLst/>
              <a:cxnLst/>
              <a:rect l="0" t="0" r="0" b="0"/>
              <a:pathLst>
                <a:path w="64449" h="40320">
                  <a:moveTo>
                    <a:pt x="64448" y="14473"/>
                  </a:moveTo>
                  <a:lnTo>
                    <a:pt x="43659" y="40319"/>
                  </a:lnTo>
                  <a:lnTo>
                    <a:pt x="3119" y="40319"/>
                  </a:lnTo>
                  <a:lnTo>
                    <a:pt x="0" y="7236"/>
                  </a:lnTo>
                  <a:lnTo>
                    <a:pt x="36382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3" name="Volný tvar 742"/>
            <p:cNvSpPr/>
            <p:nvPr/>
          </p:nvSpPr>
          <p:spPr>
            <a:xfrm>
              <a:off x="5324159" y="4640801"/>
              <a:ext cx="65503" cy="34120"/>
            </a:xfrm>
            <a:custGeom>
              <a:avLst/>
              <a:gdLst/>
              <a:ahLst/>
              <a:cxnLst/>
              <a:rect l="0" t="0" r="0" b="0"/>
              <a:pathLst>
                <a:path w="65503" h="34120">
                  <a:moveTo>
                    <a:pt x="65502" y="9305"/>
                  </a:moveTo>
                  <a:lnTo>
                    <a:pt x="41589" y="34119"/>
                  </a:lnTo>
                  <a:lnTo>
                    <a:pt x="2079" y="23780"/>
                  </a:lnTo>
                  <a:lnTo>
                    <a:pt x="0" y="0"/>
                  </a:lnTo>
                  <a:lnTo>
                    <a:pt x="3847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4" name="Volný tvar 743"/>
            <p:cNvSpPr/>
            <p:nvPr/>
          </p:nvSpPr>
          <p:spPr>
            <a:xfrm>
              <a:off x="5287771" y="4514652"/>
              <a:ext cx="62375" cy="52739"/>
            </a:xfrm>
            <a:custGeom>
              <a:avLst/>
              <a:gdLst/>
              <a:ahLst/>
              <a:cxnLst/>
              <a:rect l="0" t="0" r="0" b="0"/>
              <a:pathLst>
                <a:path w="62375" h="52739">
                  <a:moveTo>
                    <a:pt x="62374" y="4136"/>
                  </a:moveTo>
                  <a:lnTo>
                    <a:pt x="49899" y="31022"/>
                  </a:lnTo>
                  <a:lnTo>
                    <a:pt x="15593" y="52738"/>
                  </a:lnTo>
                  <a:lnTo>
                    <a:pt x="0" y="23784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5" name="Volný tvar 744"/>
            <p:cNvSpPr/>
            <p:nvPr/>
          </p:nvSpPr>
          <p:spPr>
            <a:xfrm>
              <a:off x="5261763" y="4480535"/>
              <a:ext cx="55094" cy="54807"/>
            </a:xfrm>
            <a:custGeom>
              <a:avLst/>
              <a:gdLst/>
              <a:ahLst/>
              <a:cxnLst/>
              <a:rect l="0" t="0" r="0" b="0"/>
              <a:pathLst>
                <a:path w="55094" h="54807">
                  <a:moveTo>
                    <a:pt x="23908" y="0"/>
                  </a:moveTo>
                  <a:lnTo>
                    <a:pt x="0" y="37227"/>
                  </a:lnTo>
                  <a:lnTo>
                    <a:pt x="21829" y="54806"/>
                  </a:lnTo>
                  <a:lnTo>
                    <a:pt x="55093" y="24818"/>
                  </a:lnTo>
                  <a:lnTo>
                    <a:pt x="55093" y="10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6" name="Volný tvar 745"/>
            <p:cNvSpPr/>
            <p:nvPr/>
          </p:nvSpPr>
          <p:spPr>
            <a:xfrm>
              <a:off x="5242025" y="4451579"/>
              <a:ext cx="50937" cy="58942"/>
            </a:xfrm>
            <a:custGeom>
              <a:avLst/>
              <a:gdLst/>
              <a:ahLst/>
              <a:cxnLst/>
              <a:rect l="0" t="0" r="0" b="0"/>
              <a:pathLst>
                <a:path w="50937" h="58942">
                  <a:moveTo>
                    <a:pt x="14553" y="4136"/>
                  </a:moveTo>
                  <a:lnTo>
                    <a:pt x="0" y="48601"/>
                  </a:lnTo>
                  <a:lnTo>
                    <a:pt x="19750" y="58941"/>
                  </a:lnTo>
                  <a:lnTo>
                    <a:pt x="5093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7" name="Volný tvar 746"/>
            <p:cNvSpPr/>
            <p:nvPr/>
          </p:nvSpPr>
          <p:spPr>
            <a:xfrm>
              <a:off x="5222268" y="4430894"/>
              <a:ext cx="38476" cy="68246"/>
            </a:xfrm>
            <a:custGeom>
              <a:avLst/>
              <a:gdLst/>
              <a:ahLst/>
              <a:cxnLst/>
              <a:rect l="0" t="0" r="0" b="0"/>
              <a:pathLst>
                <a:path w="38476" h="68246">
                  <a:moveTo>
                    <a:pt x="7279" y="10340"/>
                  </a:moveTo>
                  <a:lnTo>
                    <a:pt x="0" y="56870"/>
                  </a:lnTo>
                  <a:lnTo>
                    <a:pt x="16638" y="68245"/>
                  </a:lnTo>
                  <a:lnTo>
                    <a:pt x="38475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8" name="Volný tvar 747"/>
            <p:cNvSpPr/>
            <p:nvPr/>
          </p:nvSpPr>
          <p:spPr>
            <a:xfrm>
              <a:off x="5193148" y="4426765"/>
              <a:ext cx="35345" cy="65144"/>
            </a:xfrm>
            <a:custGeom>
              <a:avLst/>
              <a:gdLst/>
              <a:ahLst/>
              <a:cxnLst/>
              <a:rect l="0" t="0" r="0" b="0"/>
              <a:pathLst>
                <a:path w="35345" h="65144">
                  <a:moveTo>
                    <a:pt x="2079" y="5170"/>
                  </a:moveTo>
                  <a:lnTo>
                    <a:pt x="0" y="59972"/>
                  </a:lnTo>
                  <a:lnTo>
                    <a:pt x="24949" y="65143"/>
                  </a:lnTo>
                  <a:lnTo>
                    <a:pt x="35344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49" name="Volný tvar 748"/>
            <p:cNvSpPr/>
            <p:nvPr/>
          </p:nvSpPr>
          <p:spPr>
            <a:xfrm>
              <a:off x="5164033" y="4427793"/>
              <a:ext cx="27037" cy="58942"/>
            </a:xfrm>
            <a:custGeom>
              <a:avLst/>
              <a:gdLst/>
              <a:ahLst/>
              <a:cxnLst/>
              <a:rect l="0" t="0" r="0" b="0"/>
              <a:pathLst>
                <a:path w="27037" h="58942">
                  <a:moveTo>
                    <a:pt x="0" y="4136"/>
                  </a:moveTo>
                  <a:lnTo>
                    <a:pt x="12478" y="58941"/>
                  </a:lnTo>
                  <a:lnTo>
                    <a:pt x="24956" y="56873"/>
                  </a:lnTo>
                  <a:lnTo>
                    <a:pt x="2703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0" name="Volný tvar 749"/>
            <p:cNvSpPr/>
            <p:nvPr/>
          </p:nvSpPr>
          <p:spPr>
            <a:xfrm>
              <a:off x="5143245" y="4437097"/>
              <a:ext cx="29114" cy="58942"/>
            </a:xfrm>
            <a:custGeom>
              <a:avLst/>
              <a:gdLst/>
              <a:ahLst/>
              <a:cxnLst/>
              <a:rect l="0" t="0" r="0" b="0"/>
              <a:pathLst>
                <a:path w="29114" h="58942">
                  <a:moveTo>
                    <a:pt x="0" y="6205"/>
                  </a:moveTo>
                  <a:lnTo>
                    <a:pt x="13517" y="58941"/>
                  </a:lnTo>
                  <a:lnTo>
                    <a:pt x="29113" y="51703"/>
                  </a:lnTo>
                  <a:lnTo>
                    <a:pt x="1767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1" name="Volný tvar 750"/>
            <p:cNvSpPr/>
            <p:nvPr/>
          </p:nvSpPr>
          <p:spPr>
            <a:xfrm>
              <a:off x="5126615" y="4457781"/>
              <a:ext cx="29113" cy="46530"/>
            </a:xfrm>
            <a:custGeom>
              <a:avLst/>
              <a:gdLst/>
              <a:ahLst/>
              <a:cxnLst/>
              <a:rect l="0" t="0" r="0" b="0"/>
              <a:pathLst>
                <a:path w="29113" h="46530">
                  <a:moveTo>
                    <a:pt x="0" y="7238"/>
                  </a:moveTo>
                  <a:lnTo>
                    <a:pt x="14556" y="46529"/>
                  </a:lnTo>
                  <a:lnTo>
                    <a:pt x="29112" y="40325"/>
                  </a:lnTo>
                  <a:lnTo>
                    <a:pt x="15596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2" name="Volný tvar 751"/>
            <p:cNvSpPr/>
            <p:nvPr/>
          </p:nvSpPr>
          <p:spPr>
            <a:xfrm>
              <a:off x="5122449" y="4483636"/>
              <a:ext cx="14547" cy="32053"/>
            </a:xfrm>
            <a:custGeom>
              <a:avLst/>
              <a:gdLst/>
              <a:ahLst/>
              <a:cxnLst/>
              <a:rect l="0" t="0" r="0" b="0"/>
              <a:pathLst>
                <a:path w="14547" h="32053">
                  <a:moveTo>
                    <a:pt x="0" y="0"/>
                  </a:moveTo>
                  <a:lnTo>
                    <a:pt x="2078" y="32052"/>
                  </a:lnTo>
                  <a:lnTo>
                    <a:pt x="14546" y="2274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3" name="Volný tvar 752"/>
            <p:cNvSpPr/>
            <p:nvPr/>
          </p:nvSpPr>
          <p:spPr>
            <a:xfrm>
              <a:off x="5264896" y="4748340"/>
              <a:ext cx="37418" cy="51704"/>
            </a:xfrm>
            <a:custGeom>
              <a:avLst/>
              <a:gdLst/>
              <a:ahLst/>
              <a:cxnLst/>
              <a:rect l="0" t="0" r="0" b="0"/>
              <a:pathLst>
                <a:path w="37418" h="51704">
                  <a:moveTo>
                    <a:pt x="0" y="5170"/>
                  </a:moveTo>
                  <a:lnTo>
                    <a:pt x="12472" y="51703"/>
                  </a:lnTo>
                  <a:lnTo>
                    <a:pt x="37417" y="43430"/>
                  </a:lnTo>
                  <a:lnTo>
                    <a:pt x="14551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4" name="Volný tvar 753"/>
            <p:cNvSpPr/>
            <p:nvPr/>
          </p:nvSpPr>
          <p:spPr>
            <a:xfrm>
              <a:off x="5245139" y="4754547"/>
              <a:ext cx="23906" cy="39296"/>
            </a:xfrm>
            <a:custGeom>
              <a:avLst/>
              <a:gdLst/>
              <a:ahLst/>
              <a:cxnLst/>
              <a:rect l="0" t="0" r="0" b="0"/>
              <a:pathLst>
                <a:path w="23906" h="39296">
                  <a:moveTo>
                    <a:pt x="0" y="12409"/>
                  </a:moveTo>
                  <a:lnTo>
                    <a:pt x="16630" y="0"/>
                  </a:lnTo>
                  <a:lnTo>
                    <a:pt x="23905" y="35159"/>
                  </a:lnTo>
                  <a:lnTo>
                    <a:pt x="3118" y="3929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5" name="Volný tvar 754"/>
            <p:cNvSpPr/>
            <p:nvPr/>
          </p:nvSpPr>
          <p:spPr>
            <a:xfrm>
              <a:off x="5282555" y="4738000"/>
              <a:ext cx="49911" cy="53770"/>
            </a:xfrm>
            <a:custGeom>
              <a:avLst/>
              <a:gdLst/>
              <a:ahLst/>
              <a:cxnLst/>
              <a:rect l="0" t="0" r="0" b="0"/>
              <a:pathLst>
                <a:path w="49911" h="53770">
                  <a:moveTo>
                    <a:pt x="0" y="8272"/>
                  </a:moveTo>
                  <a:lnTo>
                    <a:pt x="14557" y="0"/>
                  </a:lnTo>
                  <a:lnTo>
                    <a:pt x="49910" y="44463"/>
                  </a:lnTo>
                  <a:lnTo>
                    <a:pt x="24955" y="537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6" name="Volný tvar 755"/>
            <p:cNvSpPr/>
            <p:nvPr/>
          </p:nvSpPr>
          <p:spPr>
            <a:xfrm>
              <a:off x="5310641" y="4701808"/>
              <a:ext cx="67585" cy="48605"/>
            </a:xfrm>
            <a:custGeom>
              <a:avLst/>
              <a:gdLst/>
              <a:ahLst/>
              <a:cxnLst/>
              <a:rect l="0" t="0" r="0" b="0"/>
              <a:pathLst>
                <a:path w="67585" h="48605">
                  <a:moveTo>
                    <a:pt x="8318" y="0"/>
                  </a:moveTo>
                  <a:lnTo>
                    <a:pt x="0" y="15512"/>
                  </a:lnTo>
                  <a:lnTo>
                    <a:pt x="43670" y="48604"/>
                  </a:lnTo>
                  <a:lnTo>
                    <a:pt x="67584" y="31024"/>
                  </a:lnTo>
                  <a:lnTo>
                    <a:pt x="30153" y="1137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7" name="Volný tvar 756"/>
            <p:cNvSpPr/>
            <p:nvPr/>
          </p:nvSpPr>
          <p:spPr>
            <a:xfrm>
              <a:off x="5059807" y="4482084"/>
              <a:ext cx="267717" cy="319914"/>
            </a:xfrm>
            <a:custGeom>
              <a:avLst/>
              <a:gdLst/>
              <a:ahLst/>
              <a:cxnLst/>
              <a:rect l="0" t="0" r="0" b="0"/>
              <a:pathLst>
                <a:path w="267717" h="319914">
                  <a:moveTo>
                    <a:pt x="104648" y="287401"/>
                  </a:moveTo>
                  <a:lnTo>
                    <a:pt x="94234" y="257937"/>
                  </a:lnTo>
                  <a:lnTo>
                    <a:pt x="83693" y="231267"/>
                  </a:lnTo>
                  <a:lnTo>
                    <a:pt x="73152" y="207137"/>
                  </a:lnTo>
                  <a:lnTo>
                    <a:pt x="63119" y="185547"/>
                  </a:lnTo>
                  <a:lnTo>
                    <a:pt x="53213" y="166116"/>
                  </a:lnTo>
                  <a:lnTo>
                    <a:pt x="43688" y="148844"/>
                  </a:lnTo>
                  <a:lnTo>
                    <a:pt x="35052" y="133731"/>
                  </a:lnTo>
                  <a:lnTo>
                    <a:pt x="27051" y="120142"/>
                  </a:lnTo>
                  <a:lnTo>
                    <a:pt x="19685" y="108204"/>
                  </a:lnTo>
                  <a:lnTo>
                    <a:pt x="13335" y="97663"/>
                  </a:lnTo>
                  <a:lnTo>
                    <a:pt x="8128" y="88519"/>
                  </a:lnTo>
                  <a:lnTo>
                    <a:pt x="4064" y="80391"/>
                  </a:lnTo>
                  <a:lnTo>
                    <a:pt x="1270" y="73279"/>
                  </a:lnTo>
                  <a:lnTo>
                    <a:pt x="0" y="66802"/>
                  </a:lnTo>
                  <a:lnTo>
                    <a:pt x="127" y="60960"/>
                  </a:lnTo>
                  <a:lnTo>
                    <a:pt x="108839" y="4699"/>
                  </a:lnTo>
                  <a:lnTo>
                    <a:pt x="118110" y="1778"/>
                  </a:lnTo>
                  <a:lnTo>
                    <a:pt x="127762" y="254"/>
                  </a:lnTo>
                  <a:lnTo>
                    <a:pt x="137668" y="0"/>
                  </a:lnTo>
                  <a:lnTo>
                    <a:pt x="147574" y="1270"/>
                  </a:lnTo>
                  <a:lnTo>
                    <a:pt x="157607" y="3683"/>
                  </a:lnTo>
                  <a:lnTo>
                    <a:pt x="167767" y="7239"/>
                  </a:lnTo>
                  <a:lnTo>
                    <a:pt x="177800" y="12065"/>
                  </a:lnTo>
                  <a:lnTo>
                    <a:pt x="187452" y="18034"/>
                  </a:lnTo>
                  <a:lnTo>
                    <a:pt x="197231" y="25146"/>
                  </a:lnTo>
                  <a:lnTo>
                    <a:pt x="206375" y="33401"/>
                  </a:lnTo>
                  <a:lnTo>
                    <a:pt x="215519" y="42545"/>
                  </a:lnTo>
                  <a:lnTo>
                    <a:pt x="224028" y="52578"/>
                  </a:lnTo>
                  <a:lnTo>
                    <a:pt x="232029" y="63627"/>
                  </a:lnTo>
                  <a:lnTo>
                    <a:pt x="239522" y="75438"/>
                  </a:lnTo>
                  <a:lnTo>
                    <a:pt x="246253" y="88011"/>
                  </a:lnTo>
                  <a:lnTo>
                    <a:pt x="252222" y="101346"/>
                  </a:lnTo>
                  <a:lnTo>
                    <a:pt x="261493" y="128905"/>
                  </a:lnTo>
                  <a:lnTo>
                    <a:pt x="266573" y="155956"/>
                  </a:lnTo>
                  <a:lnTo>
                    <a:pt x="267716" y="169037"/>
                  </a:lnTo>
                  <a:lnTo>
                    <a:pt x="267716" y="181864"/>
                  </a:lnTo>
                  <a:lnTo>
                    <a:pt x="266827" y="194183"/>
                  </a:lnTo>
                  <a:lnTo>
                    <a:pt x="264922" y="205994"/>
                  </a:lnTo>
                  <a:lnTo>
                    <a:pt x="262128" y="217043"/>
                  </a:lnTo>
                  <a:lnTo>
                    <a:pt x="258572" y="227457"/>
                  </a:lnTo>
                  <a:lnTo>
                    <a:pt x="254000" y="237236"/>
                  </a:lnTo>
                  <a:lnTo>
                    <a:pt x="248412" y="245999"/>
                  </a:lnTo>
                  <a:lnTo>
                    <a:pt x="242189" y="253746"/>
                  </a:lnTo>
                  <a:lnTo>
                    <a:pt x="235077" y="260477"/>
                  </a:lnTo>
                  <a:lnTo>
                    <a:pt x="227076" y="266192"/>
                  </a:lnTo>
                  <a:lnTo>
                    <a:pt x="218186" y="270510"/>
                  </a:lnTo>
                  <a:lnTo>
                    <a:pt x="115189" y="3199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8" name="Volný tvar 757"/>
            <p:cNvSpPr/>
            <p:nvPr/>
          </p:nvSpPr>
          <p:spPr>
            <a:xfrm>
              <a:off x="5060085" y="4482596"/>
              <a:ext cx="267189" cy="319509"/>
            </a:xfrm>
            <a:custGeom>
              <a:avLst/>
              <a:gdLst/>
              <a:ahLst/>
              <a:cxnLst/>
              <a:rect l="0" t="0" r="0" b="0"/>
              <a:pathLst>
                <a:path w="267189" h="319509">
                  <a:moveTo>
                    <a:pt x="115400" y="319508"/>
                  </a:moveTo>
                  <a:lnTo>
                    <a:pt x="218325" y="269876"/>
                  </a:lnTo>
                  <a:lnTo>
                    <a:pt x="226642" y="265739"/>
                  </a:lnTo>
                  <a:lnTo>
                    <a:pt x="234959" y="259535"/>
                  </a:lnTo>
                  <a:lnTo>
                    <a:pt x="242236" y="253331"/>
                  </a:lnTo>
                  <a:lnTo>
                    <a:pt x="248474" y="245059"/>
                  </a:lnTo>
                  <a:lnTo>
                    <a:pt x="253672" y="236787"/>
                  </a:lnTo>
                  <a:lnTo>
                    <a:pt x="258871" y="226447"/>
                  </a:lnTo>
                  <a:lnTo>
                    <a:pt x="261990" y="216107"/>
                  </a:lnTo>
                  <a:lnTo>
                    <a:pt x="265109" y="205767"/>
                  </a:lnTo>
                  <a:lnTo>
                    <a:pt x="266148" y="193359"/>
                  </a:lnTo>
                  <a:lnTo>
                    <a:pt x="267188" y="180951"/>
                  </a:lnTo>
                  <a:lnTo>
                    <a:pt x="267188" y="168543"/>
                  </a:lnTo>
                  <a:lnTo>
                    <a:pt x="266148" y="155101"/>
                  </a:lnTo>
                  <a:lnTo>
                    <a:pt x="260950" y="128217"/>
                  </a:lnTo>
                  <a:lnTo>
                    <a:pt x="251593" y="101332"/>
                  </a:lnTo>
                  <a:lnTo>
                    <a:pt x="245356" y="87890"/>
                  </a:lnTo>
                  <a:lnTo>
                    <a:pt x="239118" y="74448"/>
                  </a:lnTo>
                  <a:lnTo>
                    <a:pt x="231840" y="63074"/>
                  </a:lnTo>
                  <a:lnTo>
                    <a:pt x="223523" y="51700"/>
                  </a:lnTo>
                  <a:lnTo>
                    <a:pt x="215206" y="42394"/>
                  </a:lnTo>
                  <a:lnTo>
                    <a:pt x="205849" y="33088"/>
                  </a:lnTo>
                  <a:lnTo>
                    <a:pt x="196492" y="24816"/>
                  </a:lnTo>
                  <a:lnTo>
                    <a:pt x="187135" y="17578"/>
                  </a:lnTo>
                  <a:lnTo>
                    <a:pt x="177779" y="11374"/>
                  </a:lnTo>
                  <a:lnTo>
                    <a:pt x="167382" y="6204"/>
                  </a:lnTo>
                  <a:lnTo>
                    <a:pt x="156986" y="3102"/>
                  </a:lnTo>
                  <a:lnTo>
                    <a:pt x="147629" y="1034"/>
                  </a:lnTo>
                  <a:lnTo>
                    <a:pt x="137233" y="0"/>
                  </a:lnTo>
                  <a:lnTo>
                    <a:pt x="127876" y="0"/>
                  </a:lnTo>
                  <a:lnTo>
                    <a:pt x="117480" y="1034"/>
                  </a:lnTo>
                  <a:lnTo>
                    <a:pt x="108123" y="4136"/>
                  </a:lnTo>
                  <a:lnTo>
                    <a:pt x="0" y="59972"/>
                  </a:lnTo>
                  <a:lnTo>
                    <a:pt x="0" y="66176"/>
                  </a:lnTo>
                  <a:lnTo>
                    <a:pt x="1040" y="72380"/>
                  </a:lnTo>
                  <a:lnTo>
                    <a:pt x="4159" y="79618"/>
                  </a:lnTo>
                  <a:lnTo>
                    <a:pt x="8317" y="87890"/>
                  </a:lnTo>
                  <a:lnTo>
                    <a:pt x="13516" y="97197"/>
                  </a:lnTo>
                  <a:lnTo>
                    <a:pt x="19753" y="107537"/>
                  </a:lnTo>
                  <a:lnTo>
                    <a:pt x="27031" y="119945"/>
                  </a:lnTo>
                  <a:lnTo>
                    <a:pt x="34308" y="133387"/>
                  </a:lnTo>
                  <a:lnTo>
                    <a:pt x="43665" y="147863"/>
                  </a:lnTo>
                  <a:lnTo>
                    <a:pt x="53022" y="165441"/>
                  </a:lnTo>
                  <a:lnTo>
                    <a:pt x="62379" y="185087"/>
                  </a:lnTo>
                  <a:lnTo>
                    <a:pt x="72775" y="206801"/>
                  </a:lnTo>
                  <a:lnTo>
                    <a:pt x="83172" y="230583"/>
                  </a:lnTo>
                  <a:lnTo>
                    <a:pt x="93568" y="257467"/>
                  </a:lnTo>
                  <a:lnTo>
                    <a:pt x="103965" y="2874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9" name="Volný tvar 758"/>
            <p:cNvSpPr/>
            <p:nvPr/>
          </p:nvSpPr>
          <p:spPr>
            <a:xfrm>
              <a:off x="5174107" y="4666996"/>
              <a:ext cx="153417" cy="135002"/>
            </a:xfrm>
            <a:custGeom>
              <a:avLst/>
              <a:gdLst/>
              <a:ahLst/>
              <a:cxnLst/>
              <a:rect l="0" t="0" r="0" b="0"/>
              <a:pathLst>
                <a:path w="153417" h="135002">
                  <a:moveTo>
                    <a:pt x="0" y="129921"/>
                  </a:moveTo>
                  <a:lnTo>
                    <a:pt x="762" y="124460"/>
                  </a:lnTo>
                  <a:lnTo>
                    <a:pt x="5207" y="112903"/>
                  </a:lnTo>
                  <a:lnTo>
                    <a:pt x="12954" y="100838"/>
                  </a:lnTo>
                  <a:lnTo>
                    <a:pt x="22098" y="88392"/>
                  </a:lnTo>
                  <a:lnTo>
                    <a:pt x="31369" y="76327"/>
                  </a:lnTo>
                  <a:lnTo>
                    <a:pt x="38989" y="65024"/>
                  </a:lnTo>
                  <a:lnTo>
                    <a:pt x="41783" y="59563"/>
                  </a:lnTo>
                  <a:lnTo>
                    <a:pt x="43561" y="54737"/>
                  </a:lnTo>
                  <a:lnTo>
                    <a:pt x="44069" y="50165"/>
                  </a:lnTo>
                  <a:lnTo>
                    <a:pt x="43307" y="45847"/>
                  </a:lnTo>
                  <a:lnTo>
                    <a:pt x="153416" y="0"/>
                  </a:lnTo>
                  <a:lnTo>
                    <a:pt x="151765" y="14859"/>
                  </a:lnTo>
                  <a:lnTo>
                    <a:pt x="148844" y="28702"/>
                  </a:lnTo>
                  <a:lnTo>
                    <a:pt x="144653" y="41656"/>
                  </a:lnTo>
                  <a:lnTo>
                    <a:pt x="139065" y="53467"/>
                  </a:lnTo>
                  <a:lnTo>
                    <a:pt x="132207" y="63881"/>
                  </a:lnTo>
                  <a:lnTo>
                    <a:pt x="123952" y="72771"/>
                  </a:lnTo>
                  <a:lnTo>
                    <a:pt x="114427" y="80010"/>
                  </a:lnTo>
                  <a:lnTo>
                    <a:pt x="103886" y="85598"/>
                  </a:lnTo>
                  <a:lnTo>
                    <a:pt x="889" y="135001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0" name="Volný tvar 759"/>
            <p:cNvSpPr/>
            <p:nvPr/>
          </p:nvSpPr>
          <p:spPr>
            <a:xfrm>
              <a:off x="5059680" y="4482084"/>
              <a:ext cx="224664" cy="114682"/>
            </a:xfrm>
            <a:custGeom>
              <a:avLst/>
              <a:gdLst/>
              <a:ahLst/>
              <a:cxnLst/>
              <a:rect l="0" t="0" r="0" b="0"/>
              <a:pathLst>
                <a:path w="224664" h="114682">
                  <a:moveTo>
                    <a:pt x="23114" y="113411"/>
                  </a:moveTo>
                  <a:lnTo>
                    <a:pt x="17399" y="104267"/>
                  </a:lnTo>
                  <a:lnTo>
                    <a:pt x="12573" y="96139"/>
                  </a:lnTo>
                  <a:lnTo>
                    <a:pt x="8382" y="88773"/>
                  </a:lnTo>
                  <a:lnTo>
                    <a:pt x="4953" y="82169"/>
                  </a:lnTo>
                  <a:lnTo>
                    <a:pt x="2413" y="76073"/>
                  </a:lnTo>
                  <a:lnTo>
                    <a:pt x="762" y="70612"/>
                  </a:lnTo>
                  <a:lnTo>
                    <a:pt x="0" y="65659"/>
                  </a:lnTo>
                  <a:lnTo>
                    <a:pt x="254" y="60960"/>
                  </a:lnTo>
                  <a:lnTo>
                    <a:pt x="108966" y="4699"/>
                  </a:lnTo>
                  <a:lnTo>
                    <a:pt x="119380" y="1524"/>
                  </a:lnTo>
                  <a:lnTo>
                    <a:pt x="130302" y="0"/>
                  </a:lnTo>
                  <a:lnTo>
                    <a:pt x="141605" y="254"/>
                  </a:lnTo>
                  <a:lnTo>
                    <a:pt x="152908" y="2286"/>
                  </a:lnTo>
                  <a:lnTo>
                    <a:pt x="153289" y="2413"/>
                  </a:lnTo>
                  <a:lnTo>
                    <a:pt x="23622" y="114681"/>
                  </a:lnTo>
                  <a:lnTo>
                    <a:pt x="205994" y="32766"/>
                  </a:lnTo>
                  <a:lnTo>
                    <a:pt x="211582" y="38100"/>
                  </a:lnTo>
                  <a:lnTo>
                    <a:pt x="224663" y="53086"/>
                  </a:lnTo>
                  <a:lnTo>
                    <a:pt x="128905" y="996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1" name="Volný tvar 760"/>
            <p:cNvSpPr/>
            <p:nvPr/>
          </p:nvSpPr>
          <p:spPr>
            <a:xfrm>
              <a:off x="5188585" y="4514850"/>
              <a:ext cx="95759" cy="66930"/>
            </a:xfrm>
            <a:custGeom>
              <a:avLst/>
              <a:gdLst/>
              <a:ahLst/>
              <a:cxnLst/>
              <a:rect l="0" t="0" r="0" b="0"/>
              <a:pathLst>
                <a:path w="95759" h="66930">
                  <a:moveTo>
                    <a:pt x="0" y="66929"/>
                  </a:moveTo>
                  <a:lnTo>
                    <a:pt x="77089" y="0"/>
                  </a:lnTo>
                  <a:lnTo>
                    <a:pt x="82677" y="5334"/>
                  </a:lnTo>
                  <a:lnTo>
                    <a:pt x="95758" y="20320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2" name="Volný tvar 761"/>
            <p:cNvSpPr/>
            <p:nvPr/>
          </p:nvSpPr>
          <p:spPr>
            <a:xfrm>
              <a:off x="5175123" y="4512310"/>
              <a:ext cx="90552" cy="75820"/>
            </a:xfrm>
            <a:custGeom>
              <a:avLst/>
              <a:gdLst/>
              <a:ahLst/>
              <a:cxnLst/>
              <a:rect l="0" t="0" r="0" b="0"/>
              <a:pathLst>
                <a:path w="90552" h="75820">
                  <a:moveTo>
                    <a:pt x="0" y="75819"/>
                  </a:moveTo>
                  <a:lnTo>
                    <a:pt x="87630" y="0"/>
                  </a:lnTo>
                  <a:lnTo>
                    <a:pt x="89281" y="1397"/>
                  </a:lnTo>
                  <a:lnTo>
                    <a:pt x="90551" y="2540"/>
                  </a:lnTo>
                  <a:lnTo>
                    <a:pt x="13462" y="69469"/>
                  </a:lnTo>
                  <a:close/>
                </a:path>
              </a:pathLst>
            </a:custGeom>
            <a:solidFill>
              <a:srgbClr val="666666"/>
            </a:solidFill>
            <a:ln w="0" cap="flat" cmpd="sng" algn="ctr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3" name="Volný tvar 762"/>
            <p:cNvSpPr/>
            <p:nvPr/>
          </p:nvSpPr>
          <p:spPr>
            <a:xfrm>
              <a:off x="5161915" y="4509770"/>
              <a:ext cx="100839" cy="84964"/>
            </a:xfrm>
            <a:custGeom>
              <a:avLst/>
              <a:gdLst/>
              <a:ahLst/>
              <a:cxnLst/>
              <a:rect l="0" t="0" r="0" b="0"/>
              <a:pathLst>
                <a:path w="100839" h="84964">
                  <a:moveTo>
                    <a:pt x="0" y="84963"/>
                  </a:moveTo>
                  <a:lnTo>
                    <a:pt x="98044" y="0"/>
                  </a:lnTo>
                  <a:lnTo>
                    <a:pt x="100838" y="2540"/>
                  </a:lnTo>
                  <a:lnTo>
                    <a:pt x="13208" y="78359"/>
                  </a:lnTo>
                  <a:close/>
                </a:path>
              </a:pathLst>
            </a:custGeom>
            <a:solidFill>
              <a:srgbClr val="6F6F6F"/>
            </a:solidFill>
            <a:ln w="0" cap="flat" cmpd="sng" algn="ctr">
              <a:solidFill>
                <a:srgbClr val="6F6F6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4" name="Volný tvar 763"/>
            <p:cNvSpPr/>
            <p:nvPr/>
          </p:nvSpPr>
          <p:spPr>
            <a:xfrm>
              <a:off x="5148580" y="4507230"/>
              <a:ext cx="111253" cy="93854"/>
            </a:xfrm>
            <a:custGeom>
              <a:avLst/>
              <a:gdLst/>
              <a:ahLst/>
              <a:cxnLst/>
              <a:rect l="0" t="0" r="0" b="0"/>
              <a:pathLst>
                <a:path w="111253" h="93854">
                  <a:moveTo>
                    <a:pt x="0" y="93853"/>
                  </a:moveTo>
                  <a:lnTo>
                    <a:pt x="108458" y="0"/>
                  </a:lnTo>
                  <a:lnTo>
                    <a:pt x="108839" y="381"/>
                  </a:lnTo>
                  <a:lnTo>
                    <a:pt x="111252" y="2540"/>
                  </a:lnTo>
                  <a:lnTo>
                    <a:pt x="13335" y="87503"/>
                  </a:lnTo>
                  <a:close/>
                </a:path>
              </a:pathLst>
            </a:custGeom>
            <a:solidFill>
              <a:srgbClr val="797979"/>
            </a:solidFill>
            <a:ln w="0" cap="flat" cmpd="sng" algn="ctr">
              <a:solidFill>
                <a:srgbClr val="79797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5" name="Volný tvar 764"/>
            <p:cNvSpPr/>
            <p:nvPr/>
          </p:nvSpPr>
          <p:spPr>
            <a:xfrm>
              <a:off x="5135372" y="4504944"/>
              <a:ext cx="121667" cy="102617"/>
            </a:xfrm>
            <a:custGeom>
              <a:avLst/>
              <a:gdLst/>
              <a:ahLst/>
              <a:cxnLst/>
              <a:rect l="0" t="0" r="0" b="0"/>
              <a:pathLst>
                <a:path w="121667" h="102617">
                  <a:moveTo>
                    <a:pt x="0" y="102616"/>
                  </a:moveTo>
                  <a:lnTo>
                    <a:pt x="118491" y="0"/>
                  </a:lnTo>
                  <a:lnTo>
                    <a:pt x="121666" y="2286"/>
                  </a:lnTo>
                  <a:lnTo>
                    <a:pt x="13208" y="96139"/>
                  </a:lnTo>
                  <a:close/>
                </a:path>
              </a:pathLst>
            </a:custGeom>
            <a:solidFill>
              <a:srgbClr val="828282"/>
            </a:solidFill>
            <a:ln w="0" cap="flat" cmpd="sng" algn="ctr">
              <a:solidFill>
                <a:srgbClr val="82828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6" name="Volný tvar 765"/>
            <p:cNvSpPr/>
            <p:nvPr/>
          </p:nvSpPr>
          <p:spPr>
            <a:xfrm>
              <a:off x="5121910" y="4502404"/>
              <a:ext cx="131954" cy="111761"/>
            </a:xfrm>
            <a:custGeom>
              <a:avLst/>
              <a:gdLst/>
              <a:ahLst/>
              <a:cxnLst/>
              <a:rect l="0" t="0" r="0" b="0"/>
              <a:pathLst>
                <a:path w="131954" h="111761">
                  <a:moveTo>
                    <a:pt x="0" y="111760"/>
                  </a:moveTo>
                  <a:lnTo>
                    <a:pt x="128778" y="0"/>
                  </a:lnTo>
                  <a:lnTo>
                    <a:pt x="131953" y="2540"/>
                  </a:lnTo>
                  <a:lnTo>
                    <a:pt x="13462" y="105156"/>
                  </a:lnTo>
                  <a:close/>
                </a:path>
              </a:pathLst>
            </a:custGeom>
            <a:solidFill>
              <a:srgbClr val="8C8C8C"/>
            </a:solidFill>
            <a:ln w="0" cap="flat" cmpd="sng" algn="ctr">
              <a:solidFill>
                <a:srgbClr val="8C8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7" name="Volný tvar 766"/>
            <p:cNvSpPr/>
            <p:nvPr/>
          </p:nvSpPr>
          <p:spPr>
            <a:xfrm>
              <a:off x="5108575" y="4500245"/>
              <a:ext cx="142114" cy="120270"/>
            </a:xfrm>
            <a:custGeom>
              <a:avLst/>
              <a:gdLst/>
              <a:ahLst/>
              <a:cxnLst/>
              <a:rect l="0" t="0" r="0" b="0"/>
              <a:pathLst>
                <a:path w="142114" h="120270">
                  <a:moveTo>
                    <a:pt x="0" y="120269"/>
                  </a:moveTo>
                  <a:lnTo>
                    <a:pt x="138811" y="0"/>
                  </a:lnTo>
                  <a:lnTo>
                    <a:pt x="141605" y="1905"/>
                  </a:lnTo>
                  <a:lnTo>
                    <a:pt x="142113" y="2159"/>
                  </a:lnTo>
                  <a:lnTo>
                    <a:pt x="13335" y="113919"/>
                  </a:lnTo>
                  <a:close/>
                </a:path>
              </a:pathLst>
            </a:custGeom>
            <a:solidFill>
              <a:srgbClr val="959595"/>
            </a:solidFill>
            <a:ln w="0" cap="flat" cmpd="sng" algn="ctr">
              <a:solidFill>
                <a:srgbClr val="95959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8" name="Volný tvar 767"/>
            <p:cNvSpPr/>
            <p:nvPr/>
          </p:nvSpPr>
          <p:spPr>
            <a:xfrm>
              <a:off x="5099431" y="4498086"/>
              <a:ext cx="147956" cy="126620"/>
            </a:xfrm>
            <a:custGeom>
              <a:avLst/>
              <a:gdLst/>
              <a:ahLst/>
              <a:cxnLst/>
              <a:rect l="0" t="0" r="0" b="0"/>
              <a:pathLst>
                <a:path w="147956" h="126620">
                  <a:moveTo>
                    <a:pt x="635" y="126619"/>
                  </a:moveTo>
                  <a:lnTo>
                    <a:pt x="0" y="125603"/>
                  </a:lnTo>
                  <a:lnTo>
                    <a:pt x="144653" y="0"/>
                  </a:lnTo>
                  <a:lnTo>
                    <a:pt x="147955" y="2159"/>
                  </a:lnTo>
                  <a:lnTo>
                    <a:pt x="9144" y="122428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9" name="Volný tvar 768"/>
            <p:cNvSpPr/>
            <p:nvPr/>
          </p:nvSpPr>
          <p:spPr>
            <a:xfrm>
              <a:off x="5097399" y="4496054"/>
              <a:ext cx="146686" cy="127636"/>
            </a:xfrm>
            <a:custGeom>
              <a:avLst/>
              <a:gdLst/>
              <a:ahLst/>
              <a:cxnLst/>
              <a:rect l="0" t="0" r="0" b="0"/>
              <a:pathLst>
                <a:path w="146686" h="127636">
                  <a:moveTo>
                    <a:pt x="2032" y="127635"/>
                  </a:moveTo>
                  <a:lnTo>
                    <a:pt x="0" y="124079"/>
                  </a:lnTo>
                  <a:lnTo>
                    <a:pt x="143256" y="0"/>
                  </a:lnTo>
                  <a:lnTo>
                    <a:pt x="145288" y="1270"/>
                  </a:lnTo>
                  <a:lnTo>
                    <a:pt x="146685" y="2032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0" name="Volný tvar 769"/>
            <p:cNvSpPr/>
            <p:nvPr/>
          </p:nvSpPr>
          <p:spPr>
            <a:xfrm>
              <a:off x="5095494" y="4494022"/>
              <a:ext cx="145162" cy="126112"/>
            </a:xfrm>
            <a:custGeom>
              <a:avLst/>
              <a:gdLst/>
              <a:ahLst/>
              <a:cxnLst/>
              <a:rect l="0" t="0" r="0" b="0"/>
              <a:pathLst>
                <a:path w="145162" h="126112">
                  <a:moveTo>
                    <a:pt x="1905" y="126111"/>
                  </a:moveTo>
                  <a:lnTo>
                    <a:pt x="0" y="122809"/>
                  </a:lnTo>
                  <a:lnTo>
                    <a:pt x="141605" y="0"/>
                  </a:lnTo>
                  <a:lnTo>
                    <a:pt x="145161" y="2032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1" name="Volný tvar 770"/>
            <p:cNvSpPr/>
            <p:nvPr/>
          </p:nvSpPr>
          <p:spPr>
            <a:xfrm>
              <a:off x="5093589" y="4491990"/>
              <a:ext cx="143511" cy="124842"/>
            </a:xfrm>
            <a:custGeom>
              <a:avLst/>
              <a:gdLst/>
              <a:ahLst/>
              <a:cxnLst/>
              <a:rect l="0" t="0" r="0" b="0"/>
              <a:pathLst>
                <a:path w="143511" h="124842">
                  <a:moveTo>
                    <a:pt x="1905" y="124841"/>
                  </a:moveTo>
                  <a:lnTo>
                    <a:pt x="1905" y="124714"/>
                  </a:lnTo>
                  <a:lnTo>
                    <a:pt x="0" y="121412"/>
                  </a:lnTo>
                  <a:lnTo>
                    <a:pt x="139954" y="0"/>
                  </a:lnTo>
                  <a:lnTo>
                    <a:pt x="141732" y="889"/>
                  </a:lnTo>
                  <a:lnTo>
                    <a:pt x="143510" y="2032"/>
                  </a:lnTo>
                  <a:close/>
                </a:path>
              </a:pathLst>
            </a:custGeom>
            <a:solidFill>
              <a:srgbClr val="BCBCBC"/>
            </a:solidFill>
            <a:ln w="0" cap="flat" cmpd="sng" algn="ctr">
              <a:solidFill>
                <a:srgbClr val="BCBCB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2" name="Volný tvar 771"/>
            <p:cNvSpPr/>
            <p:nvPr/>
          </p:nvSpPr>
          <p:spPr>
            <a:xfrm>
              <a:off x="5091557" y="4490339"/>
              <a:ext cx="141987" cy="123064"/>
            </a:xfrm>
            <a:custGeom>
              <a:avLst/>
              <a:gdLst/>
              <a:ahLst/>
              <a:cxnLst/>
              <a:rect l="0" t="0" r="0" b="0"/>
              <a:pathLst>
                <a:path w="141987" h="123064">
                  <a:moveTo>
                    <a:pt x="2032" y="123063"/>
                  </a:moveTo>
                  <a:lnTo>
                    <a:pt x="0" y="119761"/>
                  </a:lnTo>
                  <a:lnTo>
                    <a:pt x="138049" y="0"/>
                  </a:lnTo>
                  <a:lnTo>
                    <a:pt x="141986" y="1651"/>
                  </a:lnTo>
                  <a:close/>
                </a:path>
              </a:pathLst>
            </a:custGeom>
            <a:solidFill>
              <a:srgbClr val="C5C5C5"/>
            </a:solidFill>
            <a:ln w="0" cap="flat" cmpd="sng" algn="ctr">
              <a:solidFill>
                <a:srgbClr val="C5C5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3" name="Volný tvar 772"/>
            <p:cNvSpPr/>
            <p:nvPr/>
          </p:nvSpPr>
          <p:spPr>
            <a:xfrm>
              <a:off x="5089525" y="4488561"/>
              <a:ext cx="140082" cy="121540"/>
            </a:xfrm>
            <a:custGeom>
              <a:avLst/>
              <a:gdLst/>
              <a:ahLst/>
              <a:cxnLst/>
              <a:rect l="0" t="0" r="0" b="0"/>
              <a:pathLst>
                <a:path w="140082" h="121540">
                  <a:moveTo>
                    <a:pt x="2032" y="121539"/>
                  </a:moveTo>
                  <a:lnTo>
                    <a:pt x="1397" y="120650"/>
                  </a:lnTo>
                  <a:lnTo>
                    <a:pt x="0" y="118110"/>
                  </a:lnTo>
                  <a:lnTo>
                    <a:pt x="136144" y="0"/>
                  </a:lnTo>
                  <a:lnTo>
                    <a:pt x="138303" y="889"/>
                  </a:lnTo>
                  <a:lnTo>
                    <a:pt x="140081" y="1778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4" name="Volný tvar 773"/>
            <p:cNvSpPr/>
            <p:nvPr/>
          </p:nvSpPr>
          <p:spPr>
            <a:xfrm>
              <a:off x="5087493" y="4487164"/>
              <a:ext cx="138177" cy="119508"/>
            </a:xfrm>
            <a:custGeom>
              <a:avLst/>
              <a:gdLst/>
              <a:ahLst/>
              <a:cxnLst/>
              <a:rect l="0" t="0" r="0" b="0"/>
              <a:pathLst>
                <a:path w="138177" h="119508">
                  <a:moveTo>
                    <a:pt x="2032" y="119507"/>
                  </a:moveTo>
                  <a:lnTo>
                    <a:pt x="0" y="116332"/>
                  </a:lnTo>
                  <a:lnTo>
                    <a:pt x="134239" y="0"/>
                  </a:lnTo>
                  <a:lnTo>
                    <a:pt x="138176" y="1397"/>
                  </a:lnTo>
                  <a:close/>
                </a:path>
              </a:pathLst>
            </a:custGeom>
            <a:solidFill>
              <a:srgbClr val="D8D8D8"/>
            </a:solidFill>
            <a:ln w="0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5" name="Volný tvar 774"/>
            <p:cNvSpPr/>
            <p:nvPr/>
          </p:nvSpPr>
          <p:spPr>
            <a:xfrm>
              <a:off x="5085588" y="4485640"/>
              <a:ext cx="136145" cy="117857"/>
            </a:xfrm>
            <a:custGeom>
              <a:avLst/>
              <a:gdLst/>
              <a:ahLst/>
              <a:cxnLst/>
              <a:rect l="0" t="0" r="0" b="0"/>
              <a:pathLst>
                <a:path w="136145" h="117857">
                  <a:moveTo>
                    <a:pt x="1905" y="117856"/>
                  </a:moveTo>
                  <a:lnTo>
                    <a:pt x="1143" y="116459"/>
                  </a:lnTo>
                  <a:lnTo>
                    <a:pt x="0" y="114427"/>
                  </a:lnTo>
                  <a:lnTo>
                    <a:pt x="131826" y="0"/>
                  </a:lnTo>
                  <a:lnTo>
                    <a:pt x="134620" y="889"/>
                  </a:lnTo>
                  <a:lnTo>
                    <a:pt x="136144" y="1524"/>
                  </a:lnTo>
                  <a:close/>
                </a:path>
              </a:pathLst>
            </a:custGeom>
            <a:solidFill>
              <a:srgbClr val="E2E2E2"/>
            </a:solidFill>
            <a:ln w="0" cap="flat" cmpd="sng" algn="ctr">
              <a:solidFill>
                <a:srgbClr val="E2E2E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6" name="Volný tvar 775"/>
            <p:cNvSpPr/>
            <p:nvPr/>
          </p:nvSpPr>
          <p:spPr>
            <a:xfrm>
              <a:off x="5083302" y="4484497"/>
              <a:ext cx="134113" cy="115571"/>
            </a:xfrm>
            <a:custGeom>
              <a:avLst/>
              <a:gdLst/>
              <a:ahLst/>
              <a:cxnLst/>
              <a:rect l="0" t="0" r="0" b="0"/>
              <a:pathLst>
                <a:path w="134113" h="115571">
                  <a:moveTo>
                    <a:pt x="2286" y="115570"/>
                  </a:moveTo>
                  <a:lnTo>
                    <a:pt x="0" y="112268"/>
                  </a:lnTo>
                  <a:lnTo>
                    <a:pt x="129667" y="0"/>
                  </a:lnTo>
                  <a:lnTo>
                    <a:pt x="134112" y="1143"/>
                  </a:lnTo>
                  <a:close/>
                </a:path>
              </a:pathLst>
            </a:custGeom>
            <a:solidFill>
              <a:srgbClr val="EBEBEB"/>
            </a:solidFill>
            <a:ln w="0" cap="flat" cmpd="sng" algn="ctr">
              <a:solidFill>
                <a:srgbClr val="EBEB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7" name="Volný tvar 776"/>
            <p:cNvSpPr/>
            <p:nvPr/>
          </p:nvSpPr>
          <p:spPr>
            <a:xfrm>
              <a:off x="5081524" y="4483481"/>
              <a:ext cx="131446" cy="113285"/>
            </a:xfrm>
            <a:custGeom>
              <a:avLst/>
              <a:gdLst/>
              <a:ahLst/>
              <a:cxnLst/>
              <a:rect l="0" t="0" r="0" b="0"/>
              <a:pathLst>
                <a:path w="131446" h="113285">
                  <a:moveTo>
                    <a:pt x="1905" y="113284"/>
                  </a:moveTo>
                  <a:lnTo>
                    <a:pt x="1270" y="112014"/>
                  </a:lnTo>
                  <a:lnTo>
                    <a:pt x="0" y="109982"/>
                  </a:lnTo>
                  <a:lnTo>
                    <a:pt x="126746" y="0"/>
                  </a:lnTo>
                  <a:lnTo>
                    <a:pt x="131064" y="889"/>
                  </a:lnTo>
                  <a:lnTo>
                    <a:pt x="131445" y="1016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8" name="Volný tvar 777"/>
            <p:cNvSpPr/>
            <p:nvPr/>
          </p:nvSpPr>
          <p:spPr>
            <a:xfrm>
              <a:off x="5201539" y="4730242"/>
              <a:ext cx="101220" cy="57659"/>
            </a:xfrm>
            <a:custGeom>
              <a:avLst/>
              <a:gdLst/>
              <a:ahLst/>
              <a:cxnLst/>
              <a:rect l="0" t="0" r="0" b="0"/>
              <a:pathLst>
                <a:path w="101220" h="57659">
                  <a:moveTo>
                    <a:pt x="17018" y="43561"/>
                  </a:moveTo>
                  <a:lnTo>
                    <a:pt x="27559" y="38608"/>
                  </a:lnTo>
                  <a:lnTo>
                    <a:pt x="39751" y="32893"/>
                  </a:lnTo>
                  <a:lnTo>
                    <a:pt x="52578" y="26670"/>
                  </a:lnTo>
                  <a:lnTo>
                    <a:pt x="78359" y="13462"/>
                  </a:lnTo>
                  <a:lnTo>
                    <a:pt x="89916" y="6604"/>
                  </a:lnTo>
                  <a:lnTo>
                    <a:pt x="99822" y="127"/>
                  </a:lnTo>
                  <a:lnTo>
                    <a:pt x="100711" y="0"/>
                  </a:lnTo>
                  <a:lnTo>
                    <a:pt x="101219" y="635"/>
                  </a:lnTo>
                  <a:lnTo>
                    <a:pt x="100076" y="3683"/>
                  </a:lnTo>
                  <a:lnTo>
                    <a:pt x="97155" y="7874"/>
                  </a:lnTo>
                  <a:lnTo>
                    <a:pt x="92075" y="12319"/>
                  </a:lnTo>
                  <a:lnTo>
                    <a:pt x="82042" y="18288"/>
                  </a:lnTo>
                  <a:lnTo>
                    <a:pt x="70485" y="24638"/>
                  </a:lnTo>
                  <a:lnTo>
                    <a:pt x="45085" y="36703"/>
                  </a:lnTo>
                  <a:lnTo>
                    <a:pt x="32512" y="42545"/>
                  </a:lnTo>
                  <a:lnTo>
                    <a:pt x="20955" y="47625"/>
                  </a:lnTo>
                  <a:lnTo>
                    <a:pt x="10668" y="52197"/>
                  </a:lnTo>
                  <a:lnTo>
                    <a:pt x="2540" y="56007"/>
                  </a:lnTo>
                  <a:lnTo>
                    <a:pt x="635" y="57277"/>
                  </a:lnTo>
                  <a:lnTo>
                    <a:pt x="0" y="57658"/>
                  </a:lnTo>
                  <a:lnTo>
                    <a:pt x="381" y="57658"/>
                  </a:lnTo>
                  <a:lnTo>
                    <a:pt x="1524" y="56896"/>
                  </a:lnTo>
                  <a:lnTo>
                    <a:pt x="4826" y="53340"/>
                  </a:lnTo>
                  <a:lnTo>
                    <a:pt x="8636" y="47625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79" name="Volný tvar 778"/>
            <p:cNvSpPr/>
            <p:nvPr/>
          </p:nvSpPr>
          <p:spPr>
            <a:xfrm>
              <a:off x="5021453" y="4531106"/>
              <a:ext cx="185929" cy="274829"/>
            </a:xfrm>
            <a:custGeom>
              <a:avLst/>
              <a:gdLst/>
              <a:ahLst/>
              <a:cxnLst/>
              <a:rect l="0" t="0" r="0" b="0"/>
              <a:pathLst>
                <a:path w="185929" h="274829">
                  <a:moveTo>
                    <a:pt x="115062" y="272669"/>
                  </a:moveTo>
                  <a:lnTo>
                    <a:pt x="99822" y="267462"/>
                  </a:lnTo>
                  <a:lnTo>
                    <a:pt x="91313" y="263398"/>
                  </a:lnTo>
                  <a:lnTo>
                    <a:pt x="185928" y="249428"/>
                  </a:lnTo>
                  <a:lnTo>
                    <a:pt x="182880" y="253365"/>
                  </a:lnTo>
                  <a:lnTo>
                    <a:pt x="171831" y="263017"/>
                  </a:lnTo>
                  <a:lnTo>
                    <a:pt x="159004" y="270002"/>
                  </a:lnTo>
                  <a:lnTo>
                    <a:pt x="144780" y="273939"/>
                  </a:lnTo>
                  <a:lnTo>
                    <a:pt x="130048" y="274828"/>
                  </a:lnTo>
                  <a:lnTo>
                    <a:pt x="0" y="105664"/>
                  </a:lnTo>
                  <a:lnTo>
                    <a:pt x="0" y="88392"/>
                  </a:lnTo>
                  <a:lnTo>
                    <a:pt x="2032" y="71755"/>
                  </a:lnTo>
                  <a:lnTo>
                    <a:pt x="5842" y="56388"/>
                  </a:lnTo>
                  <a:lnTo>
                    <a:pt x="11303" y="42418"/>
                  </a:lnTo>
                  <a:lnTo>
                    <a:pt x="18415" y="29845"/>
                  </a:lnTo>
                  <a:lnTo>
                    <a:pt x="27178" y="19177"/>
                  </a:lnTo>
                  <a:lnTo>
                    <a:pt x="37465" y="10795"/>
                  </a:lnTo>
                  <a:lnTo>
                    <a:pt x="49403" y="4318"/>
                  </a:lnTo>
                  <a:lnTo>
                    <a:pt x="57531" y="1651"/>
                  </a:lnTo>
                  <a:lnTo>
                    <a:pt x="65913" y="127"/>
                  </a:lnTo>
                  <a:lnTo>
                    <a:pt x="83185" y="0"/>
                  </a:lnTo>
                  <a:lnTo>
                    <a:pt x="100838" y="3810"/>
                  </a:lnTo>
                  <a:lnTo>
                    <a:pt x="118364" y="11684"/>
                  </a:lnTo>
                  <a:lnTo>
                    <a:pt x="135509" y="22860"/>
                  </a:lnTo>
                  <a:lnTo>
                    <a:pt x="151765" y="37338"/>
                  </a:lnTo>
                  <a:lnTo>
                    <a:pt x="166878" y="54737"/>
                  </a:lnTo>
                  <a:lnTo>
                    <a:pt x="180086" y="74930"/>
                  </a:lnTo>
                  <a:lnTo>
                    <a:pt x="185039" y="83947"/>
                  </a:lnTo>
                  <a:lnTo>
                    <a:pt x="508" y="11125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0" name="Volný tvar 779"/>
            <p:cNvSpPr/>
            <p:nvPr/>
          </p:nvSpPr>
          <p:spPr>
            <a:xfrm>
              <a:off x="5112766" y="4780534"/>
              <a:ext cx="94616" cy="25401"/>
            </a:xfrm>
            <a:custGeom>
              <a:avLst/>
              <a:gdLst/>
              <a:ahLst/>
              <a:cxnLst/>
              <a:rect l="0" t="0" r="0" b="0"/>
              <a:pathLst>
                <a:path w="94616" h="25401">
                  <a:moveTo>
                    <a:pt x="23749" y="23241"/>
                  </a:moveTo>
                  <a:lnTo>
                    <a:pt x="8509" y="18034"/>
                  </a:lnTo>
                  <a:lnTo>
                    <a:pt x="0" y="13970"/>
                  </a:lnTo>
                  <a:lnTo>
                    <a:pt x="94615" y="0"/>
                  </a:lnTo>
                  <a:lnTo>
                    <a:pt x="91440" y="3937"/>
                  </a:lnTo>
                  <a:lnTo>
                    <a:pt x="80518" y="13589"/>
                  </a:lnTo>
                  <a:lnTo>
                    <a:pt x="67691" y="20574"/>
                  </a:lnTo>
                  <a:lnTo>
                    <a:pt x="53467" y="24511"/>
                  </a:lnTo>
                  <a:lnTo>
                    <a:pt x="38735" y="25400"/>
                  </a:lnTo>
                  <a:close/>
                </a:path>
              </a:pathLst>
            </a:custGeom>
            <a:solidFill>
              <a:srgbClr val="191919"/>
            </a:solidFill>
            <a:ln w="0" cap="flat" cmpd="sng" algn="ctr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1" name="Volný tvar 780"/>
            <p:cNvSpPr/>
            <p:nvPr/>
          </p:nvSpPr>
          <p:spPr>
            <a:xfrm>
              <a:off x="5098415" y="4768215"/>
              <a:ext cx="117349" cy="26290"/>
            </a:xfrm>
            <a:custGeom>
              <a:avLst/>
              <a:gdLst/>
              <a:ahLst/>
              <a:cxnLst/>
              <a:rect l="0" t="0" r="0" b="0"/>
              <a:pathLst>
                <a:path w="117349" h="26290">
                  <a:moveTo>
                    <a:pt x="14351" y="26289"/>
                  </a:moveTo>
                  <a:lnTo>
                    <a:pt x="12954" y="25781"/>
                  </a:lnTo>
                  <a:lnTo>
                    <a:pt x="3175" y="19558"/>
                  </a:lnTo>
                  <a:lnTo>
                    <a:pt x="0" y="17399"/>
                  </a:lnTo>
                  <a:lnTo>
                    <a:pt x="117348" y="0"/>
                  </a:lnTo>
                  <a:lnTo>
                    <a:pt x="112268" y="8382"/>
                  </a:lnTo>
                  <a:lnTo>
                    <a:pt x="108966" y="12319"/>
                  </a:lnTo>
                  <a:close/>
                </a:path>
              </a:pathLst>
            </a:custGeom>
            <a:solidFill>
              <a:srgbClr val="191919"/>
            </a:solidFill>
            <a:ln w="0" cap="flat" cmpd="sng" algn="ctr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2" name="Volný tvar 781"/>
            <p:cNvSpPr/>
            <p:nvPr/>
          </p:nvSpPr>
          <p:spPr>
            <a:xfrm>
              <a:off x="5086731" y="4756404"/>
              <a:ext cx="134494" cy="29211"/>
            </a:xfrm>
            <a:custGeom>
              <a:avLst/>
              <a:gdLst/>
              <a:ahLst/>
              <a:cxnLst/>
              <a:rect l="0" t="0" r="0" b="0"/>
              <a:pathLst>
                <a:path w="134494" h="29211">
                  <a:moveTo>
                    <a:pt x="11684" y="29210"/>
                  </a:moveTo>
                  <a:lnTo>
                    <a:pt x="5207" y="24257"/>
                  </a:lnTo>
                  <a:lnTo>
                    <a:pt x="0" y="19939"/>
                  </a:lnTo>
                  <a:lnTo>
                    <a:pt x="134493" y="0"/>
                  </a:lnTo>
                  <a:lnTo>
                    <a:pt x="133985" y="1778"/>
                  </a:lnTo>
                  <a:lnTo>
                    <a:pt x="129413" y="11430"/>
                  </a:lnTo>
                  <a:lnTo>
                    <a:pt x="129032" y="11811"/>
                  </a:lnTo>
                  <a:close/>
                </a:path>
              </a:pathLst>
            </a:custGeom>
            <a:solidFill>
              <a:srgbClr val="272727"/>
            </a:solidFill>
            <a:ln w="0" cap="flat" cmpd="sng" algn="ctr">
              <a:solidFill>
                <a:srgbClr val="27272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3" name="Volný tvar 782"/>
            <p:cNvSpPr/>
            <p:nvPr/>
          </p:nvSpPr>
          <p:spPr>
            <a:xfrm>
              <a:off x="5076825" y="4744720"/>
              <a:ext cx="148210" cy="31624"/>
            </a:xfrm>
            <a:custGeom>
              <a:avLst/>
              <a:gdLst/>
              <a:ahLst/>
              <a:cxnLst/>
              <a:rect l="0" t="0" r="0" b="0"/>
              <a:pathLst>
                <a:path w="148210" h="31624">
                  <a:moveTo>
                    <a:pt x="9906" y="31623"/>
                  </a:moveTo>
                  <a:lnTo>
                    <a:pt x="5842" y="27940"/>
                  </a:lnTo>
                  <a:lnTo>
                    <a:pt x="0" y="21971"/>
                  </a:lnTo>
                  <a:lnTo>
                    <a:pt x="148209" y="0"/>
                  </a:lnTo>
                  <a:lnTo>
                    <a:pt x="147574" y="3048"/>
                  </a:lnTo>
                  <a:lnTo>
                    <a:pt x="144399" y="11684"/>
                  </a:lnTo>
                  <a:close/>
                </a:path>
              </a:pathLst>
            </a:custGeom>
            <a:solidFill>
              <a:srgbClr val="353535"/>
            </a:solidFill>
            <a:ln w="0" cap="flat" cmpd="sng" algn="ctr">
              <a:solidFill>
                <a:srgbClr val="35353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4" name="Volný tvar 783"/>
            <p:cNvSpPr/>
            <p:nvPr/>
          </p:nvSpPr>
          <p:spPr>
            <a:xfrm>
              <a:off x="5068062" y="4733290"/>
              <a:ext cx="159640" cy="33402"/>
            </a:xfrm>
            <a:custGeom>
              <a:avLst/>
              <a:gdLst/>
              <a:ahLst/>
              <a:cxnLst/>
              <a:rect l="0" t="0" r="0" b="0"/>
              <a:pathLst>
                <a:path w="159640" h="33402">
                  <a:moveTo>
                    <a:pt x="8763" y="33401"/>
                  </a:moveTo>
                  <a:lnTo>
                    <a:pt x="5588" y="30099"/>
                  </a:lnTo>
                  <a:lnTo>
                    <a:pt x="0" y="23749"/>
                  </a:lnTo>
                  <a:lnTo>
                    <a:pt x="159639" y="0"/>
                  </a:lnTo>
                  <a:lnTo>
                    <a:pt x="159131" y="3429"/>
                  </a:lnTo>
                  <a:lnTo>
                    <a:pt x="156972" y="11430"/>
                  </a:lnTo>
                  <a:close/>
                </a:path>
              </a:pathLst>
            </a:custGeom>
            <a:solidFill>
              <a:srgbClr val="444444"/>
            </a:solidFill>
            <a:ln w="0" cap="flat" cmpd="sng" algn="ctr">
              <a:solidFill>
                <a:srgbClr val="44444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5" name="Volný tvar 784"/>
            <p:cNvSpPr/>
            <p:nvPr/>
          </p:nvSpPr>
          <p:spPr>
            <a:xfrm>
              <a:off x="5060442" y="4722114"/>
              <a:ext cx="168657" cy="34926"/>
            </a:xfrm>
            <a:custGeom>
              <a:avLst/>
              <a:gdLst/>
              <a:ahLst/>
              <a:cxnLst/>
              <a:rect l="0" t="0" r="0" b="0"/>
              <a:pathLst>
                <a:path w="168657" h="34926">
                  <a:moveTo>
                    <a:pt x="7620" y="34925"/>
                  </a:moveTo>
                  <a:lnTo>
                    <a:pt x="4572" y="31242"/>
                  </a:lnTo>
                  <a:lnTo>
                    <a:pt x="0" y="24892"/>
                  </a:lnTo>
                  <a:lnTo>
                    <a:pt x="168656" y="0"/>
                  </a:lnTo>
                  <a:lnTo>
                    <a:pt x="168529" y="2794"/>
                  </a:lnTo>
                  <a:lnTo>
                    <a:pt x="167259" y="11176"/>
                  </a:lnTo>
                  <a:close/>
                </a:path>
              </a:pathLst>
            </a:custGeom>
            <a:solidFill>
              <a:srgbClr val="525252"/>
            </a:solidFill>
            <a:ln w="0" cap="flat" cmpd="sng" algn="ctr">
              <a:solidFill>
                <a:srgbClr val="5252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6" name="Volný tvar 785"/>
            <p:cNvSpPr/>
            <p:nvPr/>
          </p:nvSpPr>
          <p:spPr>
            <a:xfrm>
              <a:off x="5053584" y="4710938"/>
              <a:ext cx="176277" cy="36069"/>
            </a:xfrm>
            <a:custGeom>
              <a:avLst/>
              <a:gdLst/>
              <a:ahLst/>
              <a:cxnLst/>
              <a:rect l="0" t="0" r="0" b="0"/>
              <a:pathLst>
                <a:path w="176277" h="36069">
                  <a:moveTo>
                    <a:pt x="6858" y="36068"/>
                  </a:moveTo>
                  <a:lnTo>
                    <a:pt x="3556" y="31496"/>
                  </a:lnTo>
                  <a:lnTo>
                    <a:pt x="0" y="26035"/>
                  </a:lnTo>
                  <a:lnTo>
                    <a:pt x="176276" y="0"/>
                  </a:lnTo>
                  <a:lnTo>
                    <a:pt x="176276" y="1651"/>
                  </a:lnTo>
                  <a:lnTo>
                    <a:pt x="175514" y="11176"/>
                  </a:lnTo>
                  <a:close/>
                </a:path>
              </a:pathLst>
            </a:custGeom>
            <a:solidFill>
              <a:srgbClr val="606060"/>
            </a:solidFill>
            <a:ln w="0" cap="flat" cmpd="sng" algn="ctr">
              <a:solidFill>
                <a:srgbClr val="6060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7" name="Volný tvar 786"/>
            <p:cNvSpPr/>
            <p:nvPr/>
          </p:nvSpPr>
          <p:spPr>
            <a:xfrm>
              <a:off x="5047615" y="4699889"/>
              <a:ext cx="182246" cy="37085"/>
            </a:xfrm>
            <a:custGeom>
              <a:avLst/>
              <a:gdLst/>
              <a:ahLst/>
              <a:cxnLst/>
              <a:rect l="0" t="0" r="0" b="0"/>
              <a:pathLst>
                <a:path w="182246" h="37085">
                  <a:moveTo>
                    <a:pt x="5969" y="37084"/>
                  </a:moveTo>
                  <a:lnTo>
                    <a:pt x="2032" y="30734"/>
                  </a:lnTo>
                  <a:lnTo>
                    <a:pt x="0" y="27051"/>
                  </a:lnTo>
                  <a:lnTo>
                    <a:pt x="182245" y="0"/>
                  </a:lnTo>
                  <a:lnTo>
                    <a:pt x="182245" y="11049"/>
                  </a:lnTo>
                  <a:close/>
                </a:path>
              </a:pathLst>
            </a:custGeom>
            <a:solidFill>
              <a:srgbClr val="6F6F6F"/>
            </a:solidFill>
            <a:ln w="0" cap="flat" cmpd="sng" algn="ctr">
              <a:solidFill>
                <a:srgbClr val="6F6F6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8" name="Volný tvar 787"/>
            <p:cNvSpPr/>
            <p:nvPr/>
          </p:nvSpPr>
          <p:spPr>
            <a:xfrm>
              <a:off x="5042154" y="4688967"/>
              <a:ext cx="187707" cy="37974"/>
            </a:xfrm>
            <a:custGeom>
              <a:avLst/>
              <a:gdLst/>
              <a:ahLst/>
              <a:cxnLst/>
              <a:rect l="0" t="0" r="0" b="0"/>
              <a:pathLst>
                <a:path w="187707" h="37974">
                  <a:moveTo>
                    <a:pt x="5461" y="37973"/>
                  </a:moveTo>
                  <a:lnTo>
                    <a:pt x="635" y="28956"/>
                  </a:lnTo>
                  <a:lnTo>
                    <a:pt x="0" y="27686"/>
                  </a:lnTo>
                  <a:lnTo>
                    <a:pt x="186817" y="0"/>
                  </a:lnTo>
                  <a:lnTo>
                    <a:pt x="187706" y="10795"/>
                  </a:lnTo>
                  <a:lnTo>
                    <a:pt x="187706" y="10922"/>
                  </a:lnTo>
                  <a:close/>
                </a:path>
              </a:pathLst>
            </a:custGeom>
            <a:solidFill>
              <a:srgbClr val="7D7D7D"/>
            </a:solidFill>
            <a:ln w="0" cap="flat" cmpd="sng" algn="ctr">
              <a:solidFill>
                <a:srgbClr val="7D7D7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9" name="Volný tvar 788"/>
            <p:cNvSpPr/>
            <p:nvPr/>
          </p:nvSpPr>
          <p:spPr>
            <a:xfrm>
              <a:off x="5037582" y="4678299"/>
              <a:ext cx="191390" cy="38355"/>
            </a:xfrm>
            <a:custGeom>
              <a:avLst/>
              <a:gdLst/>
              <a:ahLst/>
              <a:cxnLst/>
              <a:rect l="0" t="0" r="0" b="0"/>
              <a:pathLst>
                <a:path w="191390" h="38355">
                  <a:moveTo>
                    <a:pt x="4572" y="38354"/>
                  </a:moveTo>
                  <a:lnTo>
                    <a:pt x="0" y="28067"/>
                  </a:lnTo>
                  <a:lnTo>
                    <a:pt x="189992" y="0"/>
                  </a:lnTo>
                  <a:lnTo>
                    <a:pt x="191262" y="8255"/>
                  </a:lnTo>
                  <a:lnTo>
                    <a:pt x="191389" y="10668"/>
                  </a:lnTo>
                  <a:close/>
                </a:path>
              </a:pathLst>
            </a:custGeom>
            <a:solidFill>
              <a:srgbClr val="8C8C8C"/>
            </a:solidFill>
            <a:ln w="0" cap="flat" cmpd="sng" algn="ctr">
              <a:solidFill>
                <a:srgbClr val="8C8C8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0" name="Volný tvar 789"/>
            <p:cNvSpPr/>
            <p:nvPr/>
          </p:nvSpPr>
          <p:spPr>
            <a:xfrm>
              <a:off x="5033518" y="4667504"/>
              <a:ext cx="194057" cy="38863"/>
            </a:xfrm>
            <a:custGeom>
              <a:avLst/>
              <a:gdLst/>
              <a:ahLst/>
              <a:cxnLst/>
              <a:rect l="0" t="0" r="0" b="0"/>
              <a:pathLst>
                <a:path w="194057" h="38863">
                  <a:moveTo>
                    <a:pt x="4064" y="38862"/>
                  </a:moveTo>
                  <a:lnTo>
                    <a:pt x="3302" y="37084"/>
                  </a:lnTo>
                  <a:lnTo>
                    <a:pt x="0" y="28321"/>
                  </a:lnTo>
                  <a:lnTo>
                    <a:pt x="192024" y="0"/>
                  </a:lnTo>
                  <a:lnTo>
                    <a:pt x="193167" y="5715"/>
                  </a:lnTo>
                  <a:lnTo>
                    <a:pt x="194056" y="10668"/>
                  </a:lnTo>
                  <a:close/>
                </a:path>
              </a:pathLst>
            </a:custGeom>
            <a:solidFill>
              <a:srgbClr val="9A9A9A"/>
            </a:solidFill>
            <a:ln w="0" cap="flat" cmpd="sng" algn="ctr">
              <a:solidFill>
                <a:srgbClr val="9A9A9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1" name="Volný tvar 790"/>
            <p:cNvSpPr/>
            <p:nvPr/>
          </p:nvSpPr>
          <p:spPr>
            <a:xfrm>
              <a:off x="5030089" y="4656836"/>
              <a:ext cx="195454" cy="38990"/>
            </a:xfrm>
            <a:custGeom>
              <a:avLst/>
              <a:gdLst/>
              <a:ahLst/>
              <a:cxnLst/>
              <a:rect l="0" t="0" r="0" b="0"/>
              <a:pathLst>
                <a:path w="195454" h="38990">
                  <a:moveTo>
                    <a:pt x="3429" y="38989"/>
                  </a:moveTo>
                  <a:lnTo>
                    <a:pt x="1651" y="34036"/>
                  </a:lnTo>
                  <a:lnTo>
                    <a:pt x="0" y="28448"/>
                  </a:lnTo>
                  <a:lnTo>
                    <a:pt x="192786" y="0"/>
                  </a:lnTo>
                  <a:lnTo>
                    <a:pt x="193675" y="2794"/>
                  </a:lnTo>
                  <a:lnTo>
                    <a:pt x="195453" y="10668"/>
                  </a:lnTo>
                  <a:close/>
                </a:path>
              </a:pathLst>
            </a:custGeom>
            <a:solidFill>
              <a:srgbClr val="A8A8A8"/>
            </a:solidFill>
            <a:ln w="0" cap="flat" cmpd="sng" algn="ctr">
              <a:solidFill>
                <a:srgbClr val="A8A8A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2" name="Volný tvar 791"/>
            <p:cNvSpPr/>
            <p:nvPr/>
          </p:nvSpPr>
          <p:spPr>
            <a:xfrm>
              <a:off x="5027041" y="4646168"/>
              <a:ext cx="195835" cy="39117"/>
            </a:xfrm>
            <a:custGeom>
              <a:avLst/>
              <a:gdLst/>
              <a:ahLst/>
              <a:cxnLst/>
              <a:rect l="0" t="0" r="0" b="0"/>
              <a:pathLst>
                <a:path w="195835" h="39117">
                  <a:moveTo>
                    <a:pt x="3048" y="39116"/>
                  </a:moveTo>
                  <a:lnTo>
                    <a:pt x="635" y="30988"/>
                  </a:lnTo>
                  <a:lnTo>
                    <a:pt x="0" y="28575"/>
                  </a:lnTo>
                  <a:lnTo>
                    <a:pt x="192659" y="0"/>
                  </a:lnTo>
                  <a:lnTo>
                    <a:pt x="195834" y="10668"/>
                  </a:lnTo>
                  <a:close/>
                </a:path>
              </a:pathLst>
            </a:custGeom>
            <a:solidFill>
              <a:srgbClr val="B7B7B7"/>
            </a:solidFill>
            <a:ln w="0" cap="flat" cmpd="sng" algn="ctr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3" name="Volný tvar 792"/>
            <p:cNvSpPr/>
            <p:nvPr/>
          </p:nvSpPr>
          <p:spPr>
            <a:xfrm>
              <a:off x="5024628" y="4635754"/>
              <a:ext cx="195073" cy="38990"/>
            </a:xfrm>
            <a:custGeom>
              <a:avLst/>
              <a:gdLst/>
              <a:ahLst/>
              <a:cxnLst/>
              <a:rect l="0" t="0" r="0" b="0"/>
              <a:pathLst>
                <a:path w="195073" h="38990">
                  <a:moveTo>
                    <a:pt x="2413" y="38989"/>
                  </a:moveTo>
                  <a:lnTo>
                    <a:pt x="0" y="28194"/>
                  </a:lnTo>
                  <a:lnTo>
                    <a:pt x="191135" y="0"/>
                  </a:lnTo>
                  <a:lnTo>
                    <a:pt x="195072" y="10033"/>
                  </a:lnTo>
                  <a:lnTo>
                    <a:pt x="195072" y="10414"/>
                  </a:lnTo>
                  <a:close/>
                </a:path>
              </a:pathLst>
            </a:custGeom>
            <a:solidFill>
              <a:srgbClr val="C5C5C5"/>
            </a:solidFill>
            <a:ln w="0" cap="flat" cmpd="sng" algn="ctr">
              <a:solidFill>
                <a:srgbClr val="C5C5C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4" name="Volný tvar 793"/>
            <p:cNvSpPr/>
            <p:nvPr/>
          </p:nvSpPr>
          <p:spPr>
            <a:xfrm>
              <a:off x="5022977" y="4625340"/>
              <a:ext cx="192787" cy="38609"/>
            </a:xfrm>
            <a:custGeom>
              <a:avLst/>
              <a:gdLst/>
              <a:ahLst/>
              <a:cxnLst/>
              <a:rect l="0" t="0" r="0" b="0"/>
              <a:pathLst>
                <a:path w="192787" h="38609">
                  <a:moveTo>
                    <a:pt x="1651" y="38608"/>
                  </a:moveTo>
                  <a:lnTo>
                    <a:pt x="1397" y="38100"/>
                  </a:lnTo>
                  <a:lnTo>
                    <a:pt x="0" y="27813"/>
                  </a:lnTo>
                  <a:lnTo>
                    <a:pt x="188341" y="0"/>
                  </a:lnTo>
                  <a:lnTo>
                    <a:pt x="191389" y="6731"/>
                  </a:lnTo>
                  <a:lnTo>
                    <a:pt x="192786" y="10414"/>
                  </a:lnTo>
                  <a:close/>
                </a:path>
              </a:pathLst>
            </a:custGeom>
            <a:solidFill>
              <a:srgbClr val="D3D3D3"/>
            </a:solidFill>
            <a:ln w="0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5" name="Volný tvar 794"/>
            <p:cNvSpPr/>
            <p:nvPr/>
          </p:nvSpPr>
          <p:spPr>
            <a:xfrm>
              <a:off x="5021961" y="4615053"/>
              <a:ext cx="189358" cy="38101"/>
            </a:xfrm>
            <a:custGeom>
              <a:avLst/>
              <a:gdLst/>
              <a:ahLst/>
              <a:cxnLst/>
              <a:rect l="0" t="0" r="0" b="0"/>
              <a:pathLst>
                <a:path w="189358" h="38101">
                  <a:moveTo>
                    <a:pt x="1016" y="38100"/>
                  </a:moveTo>
                  <a:lnTo>
                    <a:pt x="508" y="34925"/>
                  </a:lnTo>
                  <a:lnTo>
                    <a:pt x="0" y="27305"/>
                  </a:lnTo>
                  <a:lnTo>
                    <a:pt x="184531" y="0"/>
                  </a:lnTo>
                  <a:lnTo>
                    <a:pt x="186309" y="3556"/>
                  </a:lnTo>
                  <a:lnTo>
                    <a:pt x="189357" y="10287"/>
                  </a:lnTo>
                  <a:close/>
                </a:path>
              </a:pathLst>
            </a:custGeom>
            <a:solidFill>
              <a:srgbClr val="E2E2E2"/>
            </a:solidFill>
            <a:ln w="0" cap="flat" cmpd="sng" algn="ctr">
              <a:solidFill>
                <a:srgbClr val="E2E2E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6" name="Volný tvar 795"/>
            <p:cNvSpPr/>
            <p:nvPr/>
          </p:nvSpPr>
          <p:spPr>
            <a:xfrm>
              <a:off x="5021453" y="4604766"/>
              <a:ext cx="185040" cy="37593"/>
            </a:xfrm>
            <a:custGeom>
              <a:avLst/>
              <a:gdLst/>
              <a:ahLst/>
              <a:cxnLst/>
              <a:rect l="0" t="0" r="0" b="0"/>
              <a:pathLst>
                <a:path w="185040" h="37593">
                  <a:moveTo>
                    <a:pt x="508" y="37592"/>
                  </a:moveTo>
                  <a:lnTo>
                    <a:pt x="0" y="32004"/>
                  </a:lnTo>
                  <a:lnTo>
                    <a:pt x="0" y="26670"/>
                  </a:lnTo>
                  <a:lnTo>
                    <a:pt x="179451" y="0"/>
                  </a:lnTo>
                  <a:lnTo>
                    <a:pt x="180086" y="1270"/>
                  </a:lnTo>
                  <a:lnTo>
                    <a:pt x="185039" y="10287"/>
                  </a:lnTo>
                  <a:close/>
                </a:path>
              </a:pathLst>
            </a:custGeom>
            <a:solidFill>
              <a:srgbClr val="F0F0F0"/>
            </a:solidFill>
            <a:ln w="0" cap="flat" cmpd="sng" algn="ctr">
              <a:solidFill>
                <a:srgbClr val="F0F0F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7" name="Volný tvar 796"/>
            <p:cNvSpPr/>
            <p:nvPr/>
          </p:nvSpPr>
          <p:spPr>
            <a:xfrm>
              <a:off x="5021612" y="4531193"/>
              <a:ext cx="207921" cy="275043"/>
            </a:xfrm>
            <a:custGeom>
              <a:avLst/>
              <a:gdLst/>
              <a:ahLst/>
              <a:cxnLst/>
              <a:rect l="0" t="0" r="0" b="0"/>
              <a:pathLst>
                <a:path w="207921" h="275043">
                  <a:moveTo>
                    <a:pt x="15594" y="173711"/>
                  </a:moveTo>
                  <a:lnTo>
                    <a:pt x="20792" y="186119"/>
                  </a:lnTo>
                  <a:lnTo>
                    <a:pt x="28069" y="199560"/>
                  </a:lnTo>
                  <a:lnTo>
                    <a:pt x="35346" y="210935"/>
                  </a:lnTo>
                  <a:lnTo>
                    <a:pt x="43663" y="222308"/>
                  </a:lnTo>
                  <a:lnTo>
                    <a:pt x="51980" y="232648"/>
                  </a:lnTo>
                  <a:lnTo>
                    <a:pt x="61336" y="240920"/>
                  </a:lnTo>
                  <a:lnTo>
                    <a:pt x="70693" y="249192"/>
                  </a:lnTo>
                  <a:lnTo>
                    <a:pt x="80049" y="256430"/>
                  </a:lnTo>
                  <a:lnTo>
                    <a:pt x="89405" y="262634"/>
                  </a:lnTo>
                  <a:lnTo>
                    <a:pt x="99801" y="267804"/>
                  </a:lnTo>
                  <a:lnTo>
                    <a:pt x="119554" y="274008"/>
                  </a:lnTo>
                  <a:lnTo>
                    <a:pt x="129950" y="275042"/>
                  </a:lnTo>
                  <a:lnTo>
                    <a:pt x="139306" y="274008"/>
                  </a:lnTo>
                  <a:lnTo>
                    <a:pt x="149702" y="272974"/>
                  </a:lnTo>
                  <a:lnTo>
                    <a:pt x="159059" y="269872"/>
                  </a:lnTo>
                  <a:lnTo>
                    <a:pt x="167376" y="265736"/>
                  </a:lnTo>
                  <a:lnTo>
                    <a:pt x="175692" y="259532"/>
                  </a:lnTo>
                  <a:lnTo>
                    <a:pt x="182970" y="253328"/>
                  </a:lnTo>
                  <a:lnTo>
                    <a:pt x="189207" y="245056"/>
                  </a:lnTo>
                  <a:lnTo>
                    <a:pt x="194405" y="236784"/>
                  </a:lnTo>
                  <a:lnTo>
                    <a:pt x="198564" y="227478"/>
                  </a:lnTo>
                  <a:lnTo>
                    <a:pt x="202722" y="217138"/>
                  </a:lnTo>
                  <a:lnTo>
                    <a:pt x="205841" y="205764"/>
                  </a:lnTo>
                  <a:lnTo>
                    <a:pt x="206880" y="193357"/>
                  </a:lnTo>
                  <a:lnTo>
                    <a:pt x="207920" y="180949"/>
                  </a:lnTo>
                  <a:lnTo>
                    <a:pt x="207920" y="168541"/>
                  </a:lnTo>
                  <a:lnTo>
                    <a:pt x="206880" y="155099"/>
                  </a:lnTo>
                  <a:lnTo>
                    <a:pt x="201682" y="128215"/>
                  </a:lnTo>
                  <a:lnTo>
                    <a:pt x="193365" y="101331"/>
                  </a:lnTo>
                  <a:lnTo>
                    <a:pt x="187128" y="87889"/>
                  </a:lnTo>
                  <a:lnTo>
                    <a:pt x="179851" y="74448"/>
                  </a:lnTo>
                  <a:lnTo>
                    <a:pt x="172574" y="63073"/>
                  </a:lnTo>
                  <a:lnTo>
                    <a:pt x="164257" y="51700"/>
                  </a:lnTo>
                  <a:lnTo>
                    <a:pt x="155940" y="41360"/>
                  </a:lnTo>
                  <a:lnTo>
                    <a:pt x="146583" y="33088"/>
                  </a:lnTo>
                  <a:lnTo>
                    <a:pt x="138267" y="24816"/>
                  </a:lnTo>
                  <a:lnTo>
                    <a:pt x="127871" y="17578"/>
                  </a:lnTo>
                  <a:lnTo>
                    <a:pt x="118514" y="11374"/>
                  </a:lnTo>
                  <a:lnTo>
                    <a:pt x="108118" y="6204"/>
                  </a:lnTo>
                  <a:lnTo>
                    <a:pt x="97722" y="3102"/>
                  </a:lnTo>
                  <a:lnTo>
                    <a:pt x="88366" y="1034"/>
                  </a:lnTo>
                  <a:lnTo>
                    <a:pt x="77970" y="0"/>
                  </a:lnTo>
                  <a:lnTo>
                    <a:pt x="68613" y="0"/>
                  </a:lnTo>
                  <a:lnTo>
                    <a:pt x="58217" y="1034"/>
                  </a:lnTo>
                  <a:lnTo>
                    <a:pt x="48861" y="4136"/>
                  </a:lnTo>
                  <a:lnTo>
                    <a:pt x="40544" y="8272"/>
                  </a:lnTo>
                  <a:lnTo>
                    <a:pt x="32227" y="14476"/>
                  </a:lnTo>
                  <a:lnTo>
                    <a:pt x="24950" y="20680"/>
                  </a:lnTo>
                  <a:lnTo>
                    <a:pt x="18713" y="28952"/>
                  </a:lnTo>
                  <a:lnTo>
                    <a:pt x="13514" y="37224"/>
                  </a:lnTo>
                  <a:lnTo>
                    <a:pt x="9356" y="47564"/>
                  </a:lnTo>
                  <a:lnTo>
                    <a:pt x="5198" y="57904"/>
                  </a:lnTo>
                  <a:lnTo>
                    <a:pt x="2079" y="69278"/>
                  </a:lnTo>
                  <a:lnTo>
                    <a:pt x="1039" y="80651"/>
                  </a:lnTo>
                  <a:lnTo>
                    <a:pt x="0" y="93060"/>
                  </a:lnTo>
                  <a:lnTo>
                    <a:pt x="0" y="105467"/>
                  </a:lnTo>
                  <a:lnTo>
                    <a:pt x="1039" y="118909"/>
                  </a:lnTo>
                  <a:lnTo>
                    <a:pt x="6237" y="145793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8" name="Volný tvar 797"/>
            <p:cNvSpPr/>
            <p:nvPr/>
          </p:nvSpPr>
          <p:spPr>
            <a:xfrm>
              <a:off x="5027422" y="4599432"/>
              <a:ext cx="139320" cy="183516"/>
            </a:xfrm>
            <a:custGeom>
              <a:avLst/>
              <a:gdLst/>
              <a:ahLst/>
              <a:cxnLst/>
              <a:rect l="0" t="0" r="0" b="0"/>
              <a:pathLst>
                <a:path w="139320" h="183516">
                  <a:moveTo>
                    <a:pt x="4318" y="97663"/>
                  </a:moveTo>
                  <a:lnTo>
                    <a:pt x="762" y="79629"/>
                  </a:lnTo>
                  <a:lnTo>
                    <a:pt x="0" y="62230"/>
                  </a:lnTo>
                  <a:lnTo>
                    <a:pt x="1905" y="46101"/>
                  </a:lnTo>
                  <a:lnTo>
                    <a:pt x="6223" y="31750"/>
                  </a:lnTo>
                  <a:lnTo>
                    <a:pt x="12954" y="19558"/>
                  </a:lnTo>
                  <a:lnTo>
                    <a:pt x="17145" y="14224"/>
                  </a:lnTo>
                  <a:lnTo>
                    <a:pt x="21971" y="9779"/>
                  </a:lnTo>
                  <a:lnTo>
                    <a:pt x="27305" y="5969"/>
                  </a:lnTo>
                  <a:lnTo>
                    <a:pt x="33147" y="3175"/>
                  </a:lnTo>
                  <a:lnTo>
                    <a:pt x="45847" y="0"/>
                  </a:lnTo>
                  <a:lnTo>
                    <a:pt x="59182" y="635"/>
                  </a:lnTo>
                  <a:lnTo>
                    <a:pt x="72517" y="4826"/>
                  </a:lnTo>
                  <a:lnTo>
                    <a:pt x="85725" y="12065"/>
                  </a:lnTo>
                  <a:lnTo>
                    <a:pt x="98425" y="22225"/>
                  </a:lnTo>
                  <a:lnTo>
                    <a:pt x="110109" y="35052"/>
                  </a:lnTo>
                  <a:lnTo>
                    <a:pt x="120396" y="50165"/>
                  </a:lnTo>
                  <a:lnTo>
                    <a:pt x="129032" y="67564"/>
                  </a:lnTo>
                  <a:lnTo>
                    <a:pt x="135128" y="85979"/>
                  </a:lnTo>
                  <a:lnTo>
                    <a:pt x="138557" y="103886"/>
                  </a:lnTo>
                  <a:lnTo>
                    <a:pt x="139319" y="121285"/>
                  </a:lnTo>
                  <a:lnTo>
                    <a:pt x="137541" y="137414"/>
                  </a:lnTo>
                  <a:lnTo>
                    <a:pt x="133223" y="151892"/>
                  </a:lnTo>
                  <a:lnTo>
                    <a:pt x="126492" y="164084"/>
                  </a:lnTo>
                  <a:lnTo>
                    <a:pt x="122301" y="169418"/>
                  </a:lnTo>
                  <a:lnTo>
                    <a:pt x="117602" y="173863"/>
                  </a:lnTo>
                  <a:lnTo>
                    <a:pt x="112141" y="177546"/>
                  </a:lnTo>
                  <a:lnTo>
                    <a:pt x="106299" y="180594"/>
                  </a:lnTo>
                  <a:lnTo>
                    <a:pt x="93599" y="183515"/>
                  </a:lnTo>
                  <a:lnTo>
                    <a:pt x="80264" y="183007"/>
                  </a:lnTo>
                  <a:lnTo>
                    <a:pt x="66802" y="178943"/>
                  </a:lnTo>
                  <a:lnTo>
                    <a:pt x="53594" y="171704"/>
                  </a:lnTo>
                  <a:lnTo>
                    <a:pt x="41021" y="161544"/>
                  </a:lnTo>
                  <a:lnTo>
                    <a:pt x="29210" y="148590"/>
                  </a:lnTo>
                  <a:lnTo>
                    <a:pt x="18796" y="133350"/>
                  </a:lnTo>
                  <a:lnTo>
                    <a:pt x="10414" y="11607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99" name="Volný tvar 798"/>
            <p:cNvSpPr/>
            <p:nvPr/>
          </p:nvSpPr>
          <p:spPr>
            <a:xfrm>
              <a:off x="5027860" y="4599444"/>
              <a:ext cx="139315" cy="184059"/>
            </a:xfrm>
            <a:custGeom>
              <a:avLst/>
              <a:gdLst/>
              <a:ahLst/>
              <a:cxnLst/>
              <a:rect l="0" t="0" r="0" b="0"/>
              <a:pathLst>
                <a:path w="139315" h="184059">
                  <a:moveTo>
                    <a:pt x="10397" y="115812"/>
                  </a:moveTo>
                  <a:lnTo>
                    <a:pt x="18714" y="133390"/>
                  </a:lnTo>
                  <a:lnTo>
                    <a:pt x="29110" y="148901"/>
                  </a:lnTo>
                  <a:lnTo>
                    <a:pt x="40547" y="161310"/>
                  </a:lnTo>
                  <a:lnTo>
                    <a:pt x="53023" y="171650"/>
                  </a:lnTo>
                  <a:lnTo>
                    <a:pt x="66538" y="178888"/>
                  </a:lnTo>
                  <a:lnTo>
                    <a:pt x="80053" y="183024"/>
                  </a:lnTo>
                  <a:lnTo>
                    <a:pt x="93569" y="184058"/>
                  </a:lnTo>
                  <a:lnTo>
                    <a:pt x="106045" y="180956"/>
                  </a:lnTo>
                  <a:lnTo>
                    <a:pt x="112283" y="177854"/>
                  </a:lnTo>
                  <a:lnTo>
                    <a:pt x="117481" y="173718"/>
                  </a:lnTo>
                  <a:lnTo>
                    <a:pt x="121640" y="169582"/>
                  </a:lnTo>
                  <a:lnTo>
                    <a:pt x="125798" y="164412"/>
                  </a:lnTo>
                  <a:lnTo>
                    <a:pt x="133076" y="152003"/>
                  </a:lnTo>
                  <a:lnTo>
                    <a:pt x="137234" y="137527"/>
                  </a:lnTo>
                  <a:lnTo>
                    <a:pt x="139314" y="120982"/>
                  </a:lnTo>
                  <a:lnTo>
                    <a:pt x="138274" y="104437"/>
                  </a:lnTo>
                  <a:lnTo>
                    <a:pt x="135155" y="85825"/>
                  </a:lnTo>
                  <a:lnTo>
                    <a:pt x="128917" y="67212"/>
                  </a:lnTo>
                  <a:lnTo>
                    <a:pt x="119560" y="49634"/>
                  </a:lnTo>
                  <a:lnTo>
                    <a:pt x="110204" y="35157"/>
                  </a:lnTo>
                  <a:lnTo>
                    <a:pt x="97728" y="22749"/>
                  </a:lnTo>
                  <a:lnTo>
                    <a:pt x="85252" y="11375"/>
                  </a:lnTo>
                  <a:lnTo>
                    <a:pt x="71736" y="5170"/>
                  </a:lnTo>
                  <a:lnTo>
                    <a:pt x="58221" y="1034"/>
                  </a:lnTo>
                  <a:lnTo>
                    <a:pt x="45745" y="0"/>
                  </a:lnTo>
                  <a:lnTo>
                    <a:pt x="33269" y="3102"/>
                  </a:lnTo>
                  <a:lnTo>
                    <a:pt x="27031" y="6204"/>
                  </a:lnTo>
                  <a:lnTo>
                    <a:pt x="21833" y="9306"/>
                  </a:lnTo>
                  <a:lnTo>
                    <a:pt x="16635" y="14477"/>
                  </a:lnTo>
                  <a:lnTo>
                    <a:pt x="12476" y="19647"/>
                  </a:lnTo>
                  <a:lnTo>
                    <a:pt x="5198" y="32055"/>
                  </a:lnTo>
                  <a:lnTo>
                    <a:pt x="1040" y="46532"/>
                  </a:lnTo>
                  <a:lnTo>
                    <a:pt x="0" y="62042"/>
                  </a:lnTo>
                  <a:lnTo>
                    <a:pt x="0" y="79621"/>
                  </a:lnTo>
                  <a:lnTo>
                    <a:pt x="4159" y="9719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0" name="Volný tvar 799"/>
            <p:cNvSpPr/>
            <p:nvPr/>
          </p:nvSpPr>
          <p:spPr>
            <a:xfrm>
              <a:off x="4971542" y="4619752"/>
              <a:ext cx="158624" cy="131065"/>
            </a:xfrm>
            <a:custGeom>
              <a:avLst/>
              <a:gdLst/>
              <a:ahLst/>
              <a:cxnLst/>
              <a:rect l="0" t="0" r="0" b="0"/>
              <a:pathLst>
                <a:path w="158624" h="131065">
                  <a:moveTo>
                    <a:pt x="148844" y="130937"/>
                  </a:moveTo>
                  <a:lnTo>
                    <a:pt x="158623" y="125476"/>
                  </a:lnTo>
                  <a:lnTo>
                    <a:pt x="157607" y="126238"/>
                  </a:lnTo>
                  <a:lnTo>
                    <a:pt x="149352" y="131064"/>
                  </a:lnTo>
                  <a:lnTo>
                    <a:pt x="0" y="102997"/>
                  </a:lnTo>
                  <a:lnTo>
                    <a:pt x="635" y="95758"/>
                  </a:lnTo>
                  <a:lnTo>
                    <a:pt x="11176" y="87122"/>
                  </a:lnTo>
                  <a:lnTo>
                    <a:pt x="22606" y="77089"/>
                  </a:lnTo>
                  <a:lnTo>
                    <a:pt x="45847" y="54483"/>
                  </a:lnTo>
                  <a:lnTo>
                    <a:pt x="56261" y="42799"/>
                  </a:lnTo>
                  <a:lnTo>
                    <a:pt x="65405" y="31750"/>
                  </a:lnTo>
                  <a:lnTo>
                    <a:pt x="72263" y="21463"/>
                  </a:lnTo>
                  <a:lnTo>
                    <a:pt x="76454" y="12573"/>
                  </a:lnTo>
                  <a:lnTo>
                    <a:pt x="86106" y="6223"/>
                  </a:lnTo>
                  <a:lnTo>
                    <a:pt x="90170" y="3937"/>
                  </a:lnTo>
                  <a:lnTo>
                    <a:pt x="93599" y="2286"/>
                  </a:lnTo>
                  <a:lnTo>
                    <a:pt x="99568" y="508"/>
                  </a:lnTo>
                  <a:lnTo>
                    <a:pt x="105537" y="0"/>
                  </a:lnTo>
                  <a:lnTo>
                    <a:pt x="118110" y="1778"/>
                  </a:lnTo>
                  <a:lnTo>
                    <a:pt x="130683" y="7366"/>
                  </a:lnTo>
                  <a:lnTo>
                    <a:pt x="142621" y="16764"/>
                  </a:lnTo>
                  <a:lnTo>
                    <a:pt x="146685" y="20955"/>
                  </a:lnTo>
                  <a:lnTo>
                    <a:pt x="635" y="10477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1" name="Volný tvar 800"/>
            <p:cNvSpPr/>
            <p:nvPr/>
          </p:nvSpPr>
          <p:spPr>
            <a:xfrm>
              <a:off x="5120386" y="4745228"/>
              <a:ext cx="9780" cy="5589"/>
            </a:xfrm>
            <a:custGeom>
              <a:avLst/>
              <a:gdLst/>
              <a:ahLst/>
              <a:cxnLst/>
              <a:rect l="0" t="0" r="0" b="0"/>
              <a:pathLst>
                <a:path w="9780" h="5589">
                  <a:moveTo>
                    <a:pt x="0" y="5461"/>
                  </a:moveTo>
                  <a:lnTo>
                    <a:pt x="9779" y="0"/>
                  </a:lnTo>
                  <a:lnTo>
                    <a:pt x="8763" y="762"/>
                  </a:lnTo>
                  <a:lnTo>
                    <a:pt x="508" y="55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2" name="Volný tvar 801"/>
            <p:cNvSpPr/>
            <p:nvPr/>
          </p:nvSpPr>
          <p:spPr>
            <a:xfrm>
              <a:off x="5110099" y="4732147"/>
              <a:ext cx="30100" cy="18543"/>
            </a:xfrm>
            <a:custGeom>
              <a:avLst/>
              <a:gdLst/>
              <a:ahLst/>
              <a:cxnLst/>
              <a:rect l="0" t="0" r="0" b="0"/>
              <a:pathLst>
                <a:path w="30100" h="18543">
                  <a:moveTo>
                    <a:pt x="10287" y="18542"/>
                  </a:moveTo>
                  <a:lnTo>
                    <a:pt x="0" y="17272"/>
                  </a:lnTo>
                  <a:lnTo>
                    <a:pt x="30099" y="0"/>
                  </a:lnTo>
                  <a:lnTo>
                    <a:pt x="28448" y="3048"/>
                  </a:lnTo>
                  <a:lnTo>
                    <a:pt x="22733" y="10668"/>
                  </a:lnTo>
                  <a:lnTo>
                    <a:pt x="20066" y="1308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3" name="Volný tvar 802"/>
            <p:cNvSpPr/>
            <p:nvPr/>
          </p:nvSpPr>
          <p:spPr>
            <a:xfrm>
              <a:off x="5098542" y="4722749"/>
              <a:ext cx="44832" cy="26671"/>
            </a:xfrm>
            <a:custGeom>
              <a:avLst/>
              <a:gdLst/>
              <a:ahLst/>
              <a:cxnLst/>
              <a:rect l="0" t="0" r="0" b="0"/>
              <a:pathLst>
                <a:path w="44832" h="26671">
                  <a:moveTo>
                    <a:pt x="11557" y="26670"/>
                  </a:moveTo>
                  <a:lnTo>
                    <a:pt x="7747" y="26035"/>
                  </a:lnTo>
                  <a:lnTo>
                    <a:pt x="0" y="25781"/>
                  </a:lnTo>
                  <a:lnTo>
                    <a:pt x="44831" y="0"/>
                  </a:lnTo>
                  <a:lnTo>
                    <a:pt x="44069" y="3175"/>
                  </a:lnTo>
                  <a:lnTo>
                    <a:pt x="42164" y="8001"/>
                  </a:lnTo>
                  <a:lnTo>
                    <a:pt x="41656" y="9398"/>
                  </a:lnTo>
                  <a:close/>
                </a:path>
              </a:pathLst>
            </a:custGeom>
            <a:solidFill>
              <a:srgbClr val="0F0F0F"/>
            </a:solidFill>
            <a:ln w="0" cap="flat" cmpd="sng" algn="ctr">
              <a:solidFill>
                <a:srgbClr val="0F0F0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4" name="Volný tvar 803"/>
            <p:cNvSpPr/>
            <p:nvPr/>
          </p:nvSpPr>
          <p:spPr>
            <a:xfrm>
              <a:off x="5085588" y="4714494"/>
              <a:ext cx="59183" cy="34037"/>
            </a:xfrm>
            <a:custGeom>
              <a:avLst/>
              <a:gdLst/>
              <a:ahLst/>
              <a:cxnLst/>
              <a:rect l="0" t="0" r="0" b="0"/>
              <a:pathLst>
                <a:path w="59183" h="34037">
                  <a:moveTo>
                    <a:pt x="0" y="34036"/>
                  </a:moveTo>
                  <a:lnTo>
                    <a:pt x="59182" y="0"/>
                  </a:lnTo>
                  <a:lnTo>
                    <a:pt x="59182" y="762"/>
                  </a:lnTo>
                  <a:lnTo>
                    <a:pt x="58293" y="6096"/>
                  </a:lnTo>
                  <a:lnTo>
                    <a:pt x="57785" y="8255"/>
                  </a:lnTo>
                  <a:lnTo>
                    <a:pt x="12954" y="34036"/>
                  </a:lnTo>
                  <a:lnTo>
                    <a:pt x="5842" y="33782"/>
                  </a:lnTo>
                  <a:close/>
                </a:path>
              </a:pathLst>
            </a:custGeom>
            <a:solidFill>
              <a:srgbClr val="1F1F1F"/>
            </a:solidFill>
            <a:ln w="0" cap="flat" cmpd="sng" algn="ctr">
              <a:solidFill>
                <a:srgbClr val="1F1F1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5" name="Volný tvar 804"/>
            <p:cNvSpPr/>
            <p:nvPr/>
          </p:nvSpPr>
          <p:spPr>
            <a:xfrm>
              <a:off x="5070856" y="4707001"/>
              <a:ext cx="74169" cy="42546"/>
            </a:xfrm>
            <a:custGeom>
              <a:avLst/>
              <a:gdLst/>
              <a:ahLst/>
              <a:cxnLst/>
              <a:rect l="0" t="0" r="0" b="0"/>
              <a:pathLst>
                <a:path w="74169" h="42546">
                  <a:moveTo>
                    <a:pt x="0" y="42545"/>
                  </a:moveTo>
                  <a:lnTo>
                    <a:pt x="74168" y="0"/>
                  </a:lnTo>
                  <a:lnTo>
                    <a:pt x="74168" y="2413"/>
                  </a:lnTo>
                  <a:lnTo>
                    <a:pt x="73787" y="7493"/>
                  </a:lnTo>
                  <a:lnTo>
                    <a:pt x="14732" y="41529"/>
                  </a:lnTo>
                  <a:lnTo>
                    <a:pt x="5461" y="42037"/>
                  </a:lnTo>
                  <a:close/>
                </a:path>
              </a:pathLst>
            </a:custGeom>
            <a:solidFill>
              <a:srgbClr val="2F2F2F"/>
            </a:solidFill>
            <a:ln w="0" cap="flat" cmpd="sng" algn="ctr">
              <a:solidFill>
                <a:srgbClr val="2F2F2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6" name="Volný tvar 805"/>
            <p:cNvSpPr/>
            <p:nvPr/>
          </p:nvSpPr>
          <p:spPr>
            <a:xfrm>
              <a:off x="5054600" y="4699889"/>
              <a:ext cx="90425" cy="51690"/>
            </a:xfrm>
            <a:custGeom>
              <a:avLst/>
              <a:gdLst/>
              <a:ahLst/>
              <a:cxnLst/>
              <a:rect l="0" t="0" r="0" b="0"/>
              <a:pathLst>
                <a:path w="90425" h="51690">
                  <a:moveTo>
                    <a:pt x="0" y="51689"/>
                  </a:moveTo>
                  <a:lnTo>
                    <a:pt x="90043" y="0"/>
                  </a:lnTo>
                  <a:lnTo>
                    <a:pt x="90424" y="3429"/>
                  </a:lnTo>
                  <a:lnTo>
                    <a:pt x="90424" y="7112"/>
                  </a:lnTo>
                  <a:lnTo>
                    <a:pt x="16256" y="49657"/>
                  </a:lnTo>
                  <a:lnTo>
                    <a:pt x="6477" y="50673"/>
                  </a:lnTo>
                  <a:close/>
                </a:path>
              </a:pathLst>
            </a:custGeom>
            <a:solidFill>
              <a:srgbClr val="3F3F3F"/>
            </a:solidFill>
            <a:ln w="0" cap="flat" cmpd="sng" algn="ctr">
              <a:solidFill>
                <a:srgbClr val="3F3F3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7" name="Volný tvar 806"/>
            <p:cNvSpPr/>
            <p:nvPr/>
          </p:nvSpPr>
          <p:spPr>
            <a:xfrm>
              <a:off x="5036947" y="4692904"/>
              <a:ext cx="107697" cy="61215"/>
            </a:xfrm>
            <a:custGeom>
              <a:avLst/>
              <a:gdLst/>
              <a:ahLst/>
              <a:cxnLst/>
              <a:rect l="0" t="0" r="0" b="0"/>
              <a:pathLst>
                <a:path w="107697" h="61215">
                  <a:moveTo>
                    <a:pt x="0" y="61214"/>
                  </a:moveTo>
                  <a:lnTo>
                    <a:pt x="106680" y="0"/>
                  </a:lnTo>
                  <a:lnTo>
                    <a:pt x="107442" y="4191"/>
                  </a:lnTo>
                  <a:lnTo>
                    <a:pt x="107696" y="6985"/>
                  </a:lnTo>
                  <a:lnTo>
                    <a:pt x="17653" y="58674"/>
                  </a:lnTo>
                  <a:lnTo>
                    <a:pt x="8001" y="59817"/>
                  </a:lnTo>
                  <a:close/>
                </a:path>
              </a:pathLst>
            </a:custGeom>
            <a:solidFill>
              <a:srgbClr val="4F4F4F"/>
            </a:solidFill>
            <a:ln w="0" cap="flat" cmpd="sng" algn="ctr">
              <a:solidFill>
                <a:srgbClr val="4F4F4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8" name="Volný tvar 807"/>
            <p:cNvSpPr/>
            <p:nvPr/>
          </p:nvSpPr>
          <p:spPr>
            <a:xfrm>
              <a:off x="5019167" y="4686300"/>
              <a:ext cx="124461" cy="70740"/>
            </a:xfrm>
            <a:custGeom>
              <a:avLst/>
              <a:gdLst/>
              <a:ahLst/>
              <a:cxnLst/>
              <a:rect l="0" t="0" r="0" b="0"/>
              <a:pathLst>
                <a:path w="124461" h="70740">
                  <a:moveTo>
                    <a:pt x="0" y="70739"/>
                  </a:moveTo>
                  <a:lnTo>
                    <a:pt x="123190" y="0"/>
                  </a:lnTo>
                  <a:lnTo>
                    <a:pt x="124206" y="4445"/>
                  </a:lnTo>
                  <a:lnTo>
                    <a:pt x="124460" y="6604"/>
                  </a:lnTo>
                  <a:lnTo>
                    <a:pt x="17780" y="67818"/>
                  </a:lnTo>
                  <a:lnTo>
                    <a:pt x="9525" y="69215"/>
                  </a:lnTo>
                  <a:close/>
                </a:path>
              </a:pathLst>
            </a:custGeom>
            <a:solidFill>
              <a:srgbClr val="5F5F5F"/>
            </a:solidFill>
            <a:ln w="0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09" name="Volný tvar 808"/>
            <p:cNvSpPr/>
            <p:nvPr/>
          </p:nvSpPr>
          <p:spPr>
            <a:xfrm>
              <a:off x="5002022" y="4679950"/>
              <a:ext cx="140336" cy="79503"/>
            </a:xfrm>
            <a:custGeom>
              <a:avLst/>
              <a:gdLst/>
              <a:ahLst/>
              <a:cxnLst/>
              <a:rect l="0" t="0" r="0" b="0"/>
              <a:pathLst>
                <a:path w="140336" h="79503">
                  <a:moveTo>
                    <a:pt x="0" y="79502"/>
                  </a:moveTo>
                  <a:lnTo>
                    <a:pt x="138430" y="0"/>
                  </a:lnTo>
                  <a:lnTo>
                    <a:pt x="139700" y="4191"/>
                  </a:lnTo>
                  <a:lnTo>
                    <a:pt x="140335" y="6350"/>
                  </a:lnTo>
                  <a:lnTo>
                    <a:pt x="17145" y="77089"/>
                  </a:lnTo>
                  <a:lnTo>
                    <a:pt x="9779" y="78232"/>
                  </a:lnTo>
                  <a:close/>
                </a:path>
              </a:pathLst>
            </a:custGeom>
            <a:solidFill>
              <a:srgbClr val="6F6F6F"/>
            </a:solidFill>
            <a:ln w="0" cap="flat" cmpd="sng" algn="ctr">
              <a:solidFill>
                <a:srgbClr val="6F6F6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0" name="Volný tvar 809"/>
            <p:cNvSpPr/>
            <p:nvPr/>
          </p:nvSpPr>
          <p:spPr>
            <a:xfrm>
              <a:off x="4992370" y="4673727"/>
              <a:ext cx="148083" cy="86742"/>
            </a:xfrm>
            <a:custGeom>
              <a:avLst/>
              <a:gdLst/>
              <a:ahLst/>
              <a:cxnLst/>
              <a:rect l="0" t="0" r="0" b="0"/>
              <a:pathLst>
                <a:path w="148083" h="86742">
                  <a:moveTo>
                    <a:pt x="1778" y="86741"/>
                  </a:moveTo>
                  <a:lnTo>
                    <a:pt x="0" y="83820"/>
                  </a:lnTo>
                  <a:lnTo>
                    <a:pt x="146050" y="0"/>
                  </a:lnTo>
                  <a:lnTo>
                    <a:pt x="147193" y="3683"/>
                  </a:lnTo>
                  <a:lnTo>
                    <a:pt x="148082" y="6223"/>
                  </a:lnTo>
                  <a:lnTo>
                    <a:pt x="9652" y="85725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1" name="Volný tvar 810"/>
            <p:cNvSpPr/>
            <p:nvPr/>
          </p:nvSpPr>
          <p:spPr>
            <a:xfrm>
              <a:off x="4988814" y="4667758"/>
              <a:ext cx="149480" cy="89790"/>
            </a:xfrm>
            <a:custGeom>
              <a:avLst/>
              <a:gdLst/>
              <a:ahLst/>
              <a:cxnLst/>
              <a:rect l="0" t="0" r="0" b="0"/>
              <a:pathLst>
                <a:path w="149480" h="89790">
                  <a:moveTo>
                    <a:pt x="3556" y="89789"/>
                  </a:moveTo>
                  <a:lnTo>
                    <a:pt x="2159" y="87630"/>
                  </a:lnTo>
                  <a:lnTo>
                    <a:pt x="0" y="84455"/>
                  </a:lnTo>
                  <a:lnTo>
                    <a:pt x="146939" y="0"/>
                  </a:lnTo>
                  <a:lnTo>
                    <a:pt x="148209" y="2667"/>
                  </a:lnTo>
                  <a:lnTo>
                    <a:pt x="149479" y="5969"/>
                  </a:lnTo>
                  <a:close/>
                </a:path>
              </a:pathLst>
            </a:custGeom>
            <a:solidFill>
              <a:srgbClr val="8F8F8F"/>
            </a:solidFill>
            <a:ln w="0" cap="flat" cmpd="sng" algn="ctr">
              <a:solidFill>
                <a:srgbClr val="8F8F8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2" name="Volný tvar 811"/>
            <p:cNvSpPr/>
            <p:nvPr/>
          </p:nvSpPr>
          <p:spPr>
            <a:xfrm>
              <a:off x="4985385" y="4661916"/>
              <a:ext cx="150369" cy="90298"/>
            </a:xfrm>
            <a:custGeom>
              <a:avLst/>
              <a:gdLst/>
              <a:ahLst/>
              <a:cxnLst/>
              <a:rect l="0" t="0" r="0" b="0"/>
              <a:pathLst>
                <a:path w="150369" h="90298">
                  <a:moveTo>
                    <a:pt x="3429" y="90297"/>
                  </a:moveTo>
                  <a:lnTo>
                    <a:pt x="2667" y="88900"/>
                  </a:lnTo>
                  <a:lnTo>
                    <a:pt x="0" y="84709"/>
                  </a:lnTo>
                  <a:lnTo>
                    <a:pt x="147574" y="0"/>
                  </a:lnTo>
                  <a:lnTo>
                    <a:pt x="148590" y="1905"/>
                  </a:lnTo>
                  <a:lnTo>
                    <a:pt x="150368" y="5842"/>
                  </a:lnTo>
                  <a:close/>
                </a:path>
              </a:pathLst>
            </a:custGeom>
            <a:solidFill>
              <a:srgbClr val="9F9F9F"/>
            </a:solidFill>
            <a:ln w="0" cap="flat" cmpd="sng" algn="ctr">
              <a:solidFill>
                <a:srgbClr val="9F9F9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3" name="Volný tvar 812"/>
            <p:cNvSpPr/>
            <p:nvPr/>
          </p:nvSpPr>
          <p:spPr>
            <a:xfrm>
              <a:off x="4981829" y="4656328"/>
              <a:ext cx="151131" cy="90298"/>
            </a:xfrm>
            <a:custGeom>
              <a:avLst/>
              <a:gdLst/>
              <a:ahLst/>
              <a:cxnLst/>
              <a:rect l="0" t="0" r="0" b="0"/>
              <a:pathLst>
                <a:path w="151131" h="90298">
                  <a:moveTo>
                    <a:pt x="3556" y="90297"/>
                  </a:moveTo>
                  <a:lnTo>
                    <a:pt x="1016" y="86487"/>
                  </a:lnTo>
                  <a:lnTo>
                    <a:pt x="0" y="85090"/>
                  </a:lnTo>
                  <a:lnTo>
                    <a:pt x="148082" y="0"/>
                  </a:lnTo>
                  <a:lnTo>
                    <a:pt x="148844" y="1143"/>
                  </a:lnTo>
                  <a:lnTo>
                    <a:pt x="151130" y="5588"/>
                  </a:lnTo>
                  <a:close/>
                </a:path>
              </a:pathLst>
            </a:custGeom>
            <a:solidFill>
              <a:srgbClr val="AFAFAF"/>
            </a:solidFill>
            <a:ln w="0" cap="flat" cmpd="sng" algn="ctr">
              <a:solidFill>
                <a:srgbClr val="AFA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4" name="Volný tvar 813"/>
            <p:cNvSpPr/>
            <p:nvPr/>
          </p:nvSpPr>
          <p:spPr>
            <a:xfrm>
              <a:off x="4978273" y="4650994"/>
              <a:ext cx="151639" cy="90425"/>
            </a:xfrm>
            <a:custGeom>
              <a:avLst/>
              <a:gdLst/>
              <a:ahLst/>
              <a:cxnLst/>
              <a:rect l="0" t="0" r="0" b="0"/>
              <a:pathLst>
                <a:path w="151639" h="90425">
                  <a:moveTo>
                    <a:pt x="3556" y="90424"/>
                  </a:moveTo>
                  <a:lnTo>
                    <a:pt x="254" y="85471"/>
                  </a:lnTo>
                  <a:lnTo>
                    <a:pt x="0" y="84963"/>
                  </a:lnTo>
                  <a:lnTo>
                    <a:pt x="148209" y="0"/>
                  </a:lnTo>
                  <a:lnTo>
                    <a:pt x="148590" y="508"/>
                  </a:lnTo>
                  <a:lnTo>
                    <a:pt x="151638" y="5334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5" name="Volný tvar 814"/>
            <p:cNvSpPr/>
            <p:nvPr/>
          </p:nvSpPr>
          <p:spPr>
            <a:xfrm>
              <a:off x="4974971" y="4645660"/>
              <a:ext cx="151512" cy="90298"/>
            </a:xfrm>
            <a:custGeom>
              <a:avLst/>
              <a:gdLst/>
              <a:ahLst/>
              <a:cxnLst/>
              <a:rect l="0" t="0" r="0" b="0"/>
              <a:pathLst>
                <a:path w="151512" h="90298">
                  <a:moveTo>
                    <a:pt x="3302" y="90297"/>
                  </a:moveTo>
                  <a:lnTo>
                    <a:pt x="254" y="85344"/>
                  </a:lnTo>
                  <a:lnTo>
                    <a:pt x="0" y="84836"/>
                  </a:lnTo>
                  <a:lnTo>
                    <a:pt x="147701" y="0"/>
                  </a:lnTo>
                  <a:lnTo>
                    <a:pt x="147828" y="381"/>
                  </a:lnTo>
                  <a:lnTo>
                    <a:pt x="151511" y="5334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6" name="Volný tvar 815"/>
            <p:cNvSpPr/>
            <p:nvPr/>
          </p:nvSpPr>
          <p:spPr>
            <a:xfrm>
              <a:off x="4972177" y="4640707"/>
              <a:ext cx="150496" cy="89790"/>
            </a:xfrm>
            <a:custGeom>
              <a:avLst/>
              <a:gdLst/>
              <a:ahLst/>
              <a:cxnLst/>
              <a:rect l="0" t="0" r="0" b="0"/>
              <a:pathLst>
                <a:path w="150496" h="89790">
                  <a:moveTo>
                    <a:pt x="2794" y="89789"/>
                  </a:moveTo>
                  <a:lnTo>
                    <a:pt x="762" y="85979"/>
                  </a:lnTo>
                  <a:lnTo>
                    <a:pt x="0" y="83820"/>
                  </a:lnTo>
                  <a:lnTo>
                    <a:pt x="146177" y="0"/>
                  </a:lnTo>
                  <a:lnTo>
                    <a:pt x="146431" y="254"/>
                  </a:lnTo>
                  <a:lnTo>
                    <a:pt x="150495" y="4953"/>
                  </a:lnTo>
                  <a:close/>
                </a:path>
              </a:pathLst>
            </a:custGeom>
            <a:solidFill>
              <a:srgbClr val="DFDFDF"/>
            </a:solidFill>
            <a:ln w="0" cap="flat" cmpd="sng" algn="ctr">
              <a:solidFill>
                <a:srgbClr val="DFDFD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7" name="Volný tvar 816"/>
            <p:cNvSpPr/>
            <p:nvPr/>
          </p:nvSpPr>
          <p:spPr>
            <a:xfrm>
              <a:off x="4971288" y="4636008"/>
              <a:ext cx="146940" cy="88520"/>
            </a:xfrm>
            <a:custGeom>
              <a:avLst/>
              <a:gdLst/>
              <a:ahLst/>
              <a:cxnLst/>
              <a:rect l="0" t="0" r="0" b="0"/>
              <a:pathLst>
                <a:path w="146940" h="88520">
                  <a:moveTo>
                    <a:pt x="889" y="88519"/>
                  </a:moveTo>
                  <a:lnTo>
                    <a:pt x="381" y="86741"/>
                  </a:lnTo>
                  <a:lnTo>
                    <a:pt x="0" y="83185"/>
                  </a:lnTo>
                  <a:lnTo>
                    <a:pt x="508" y="81407"/>
                  </a:lnTo>
                  <a:lnTo>
                    <a:pt x="142240" y="0"/>
                  </a:lnTo>
                  <a:lnTo>
                    <a:pt x="142875" y="508"/>
                  </a:lnTo>
                  <a:lnTo>
                    <a:pt x="146939" y="4699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8" name="Volný tvar 817"/>
            <p:cNvSpPr/>
            <p:nvPr/>
          </p:nvSpPr>
          <p:spPr>
            <a:xfrm>
              <a:off x="4971708" y="4620118"/>
              <a:ext cx="173625" cy="140623"/>
            </a:xfrm>
            <a:custGeom>
              <a:avLst/>
              <a:gdLst/>
              <a:ahLst/>
              <a:cxnLst/>
              <a:rect l="0" t="0" r="0" b="0"/>
              <a:pathLst>
                <a:path w="173625" h="140623">
                  <a:moveTo>
                    <a:pt x="22873" y="140622"/>
                  </a:moveTo>
                  <a:lnTo>
                    <a:pt x="57182" y="135453"/>
                  </a:lnTo>
                  <a:lnTo>
                    <a:pt x="89411" y="130282"/>
                  </a:lnTo>
                  <a:lnTo>
                    <a:pt x="105006" y="129249"/>
                  </a:lnTo>
                  <a:lnTo>
                    <a:pt x="119561" y="128215"/>
                  </a:lnTo>
                  <a:lnTo>
                    <a:pt x="134116" y="128215"/>
                  </a:lnTo>
                  <a:lnTo>
                    <a:pt x="149712" y="130282"/>
                  </a:lnTo>
                  <a:lnTo>
                    <a:pt x="158029" y="126147"/>
                  </a:lnTo>
                  <a:lnTo>
                    <a:pt x="164267" y="118909"/>
                  </a:lnTo>
                  <a:lnTo>
                    <a:pt x="169465" y="110637"/>
                  </a:lnTo>
                  <a:lnTo>
                    <a:pt x="172584" y="100297"/>
                  </a:lnTo>
                  <a:lnTo>
                    <a:pt x="173624" y="88923"/>
                  </a:lnTo>
                  <a:lnTo>
                    <a:pt x="172584" y="76515"/>
                  </a:lnTo>
                  <a:lnTo>
                    <a:pt x="169465" y="64107"/>
                  </a:lnTo>
                  <a:lnTo>
                    <a:pt x="165306" y="50665"/>
                  </a:lnTo>
                  <a:lnTo>
                    <a:pt x="159068" y="37223"/>
                  </a:lnTo>
                  <a:lnTo>
                    <a:pt x="150751" y="25850"/>
                  </a:lnTo>
                  <a:lnTo>
                    <a:pt x="142434" y="16544"/>
                  </a:lnTo>
                  <a:lnTo>
                    <a:pt x="133077" y="8272"/>
                  </a:lnTo>
                  <a:lnTo>
                    <a:pt x="122680" y="3102"/>
                  </a:lnTo>
                  <a:lnTo>
                    <a:pt x="113323" y="0"/>
                  </a:lnTo>
                  <a:lnTo>
                    <a:pt x="102927" y="0"/>
                  </a:lnTo>
                  <a:lnTo>
                    <a:pt x="93570" y="2068"/>
                  </a:lnTo>
                  <a:lnTo>
                    <a:pt x="90451" y="3102"/>
                  </a:lnTo>
                  <a:lnTo>
                    <a:pt x="86292" y="6203"/>
                  </a:lnTo>
                  <a:lnTo>
                    <a:pt x="75896" y="12407"/>
                  </a:lnTo>
                  <a:lnTo>
                    <a:pt x="71737" y="20679"/>
                  </a:lnTo>
                  <a:lnTo>
                    <a:pt x="65499" y="31019"/>
                  </a:lnTo>
                  <a:lnTo>
                    <a:pt x="56142" y="42393"/>
                  </a:lnTo>
                  <a:lnTo>
                    <a:pt x="45745" y="53767"/>
                  </a:lnTo>
                  <a:lnTo>
                    <a:pt x="22873" y="76515"/>
                  </a:lnTo>
                  <a:lnTo>
                    <a:pt x="11436" y="86855"/>
                  </a:lnTo>
                  <a:lnTo>
                    <a:pt x="1040" y="95127"/>
                  </a:lnTo>
                  <a:lnTo>
                    <a:pt x="0" y="102365"/>
                  </a:lnTo>
                  <a:lnTo>
                    <a:pt x="1040" y="106501"/>
                  </a:lnTo>
                  <a:lnTo>
                    <a:pt x="4159" y="110637"/>
                  </a:lnTo>
                  <a:lnTo>
                    <a:pt x="7278" y="116841"/>
                  </a:lnTo>
                  <a:lnTo>
                    <a:pt x="11436" y="123044"/>
                  </a:lnTo>
                  <a:lnTo>
                    <a:pt x="16635" y="13028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9" name="Volný tvar 818"/>
            <p:cNvSpPr/>
            <p:nvPr/>
          </p:nvSpPr>
          <p:spPr>
            <a:xfrm>
              <a:off x="4996307" y="4670933"/>
              <a:ext cx="132716" cy="70740"/>
            </a:xfrm>
            <a:custGeom>
              <a:avLst/>
              <a:gdLst/>
              <a:ahLst/>
              <a:cxnLst/>
              <a:rect l="0" t="0" r="0" b="0"/>
              <a:pathLst>
                <a:path w="132716" h="70740">
                  <a:moveTo>
                    <a:pt x="5207" y="51054"/>
                  </a:moveTo>
                  <a:lnTo>
                    <a:pt x="11176" y="47498"/>
                  </a:lnTo>
                  <a:lnTo>
                    <a:pt x="18415" y="43561"/>
                  </a:lnTo>
                  <a:lnTo>
                    <a:pt x="26670" y="38989"/>
                  </a:lnTo>
                  <a:lnTo>
                    <a:pt x="45339" y="28956"/>
                  </a:lnTo>
                  <a:lnTo>
                    <a:pt x="65278" y="18923"/>
                  </a:lnTo>
                  <a:lnTo>
                    <a:pt x="85471" y="9906"/>
                  </a:lnTo>
                  <a:lnTo>
                    <a:pt x="94869" y="6223"/>
                  </a:lnTo>
                  <a:lnTo>
                    <a:pt x="103886" y="3048"/>
                  </a:lnTo>
                  <a:lnTo>
                    <a:pt x="111887" y="1016"/>
                  </a:lnTo>
                  <a:lnTo>
                    <a:pt x="118872" y="0"/>
                  </a:lnTo>
                  <a:lnTo>
                    <a:pt x="124714" y="0"/>
                  </a:lnTo>
                  <a:lnTo>
                    <a:pt x="129159" y="1524"/>
                  </a:lnTo>
                  <a:lnTo>
                    <a:pt x="132461" y="5080"/>
                  </a:lnTo>
                  <a:lnTo>
                    <a:pt x="132715" y="9525"/>
                  </a:lnTo>
                  <a:lnTo>
                    <a:pt x="130810" y="14224"/>
                  </a:lnTo>
                  <a:lnTo>
                    <a:pt x="127127" y="18161"/>
                  </a:lnTo>
                  <a:lnTo>
                    <a:pt x="115443" y="26797"/>
                  </a:lnTo>
                  <a:lnTo>
                    <a:pt x="102489" y="34798"/>
                  </a:lnTo>
                  <a:lnTo>
                    <a:pt x="74676" y="49022"/>
                  </a:lnTo>
                  <a:lnTo>
                    <a:pt x="45339" y="60706"/>
                  </a:lnTo>
                  <a:lnTo>
                    <a:pt x="16637" y="69596"/>
                  </a:lnTo>
                  <a:lnTo>
                    <a:pt x="10287" y="70739"/>
                  </a:lnTo>
                  <a:lnTo>
                    <a:pt x="5715" y="70104"/>
                  </a:lnTo>
                  <a:lnTo>
                    <a:pt x="2794" y="68580"/>
                  </a:lnTo>
                  <a:lnTo>
                    <a:pt x="1143" y="65913"/>
                  </a:lnTo>
                  <a:lnTo>
                    <a:pt x="0" y="59563"/>
                  </a:lnTo>
                  <a:lnTo>
                    <a:pt x="508" y="5346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0" name="Volný tvar 819"/>
            <p:cNvSpPr/>
            <p:nvPr/>
          </p:nvSpPr>
          <p:spPr>
            <a:xfrm>
              <a:off x="5047361" y="4721606"/>
              <a:ext cx="68962" cy="21464"/>
            </a:xfrm>
            <a:custGeom>
              <a:avLst/>
              <a:gdLst/>
              <a:ahLst/>
              <a:cxnLst/>
              <a:rect l="0" t="0" r="0" b="0"/>
              <a:pathLst>
                <a:path w="68962" h="21464">
                  <a:moveTo>
                    <a:pt x="19431" y="13081"/>
                  </a:moveTo>
                  <a:lnTo>
                    <a:pt x="39878" y="4826"/>
                  </a:lnTo>
                  <a:lnTo>
                    <a:pt x="46609" y="3302"/>
                  </a:lnTo>
                  <a:lnTo>
                    <a:pt x="52451" y="2286"/>
                  </a:lnTo>
                  <a:lnTo>
                    <a:pt x="61214" y="635"/>
                  </a:lnTo>
                  <a:lnTo>
                    <a:pt x="66548" y="0"/>
                  </a:lnTo>
                  <a:lnTo>
                    <a:pt x="68961" y="127"/>
                  </a:lnTo>
                  <a:lnTo>
                    <a:pt x="68834" y="1143"/>
                  </a:lnTo>
                  <a:lnTo>
                    <a:pt x="66421" y="2667"/>
                  </a:lnTo>
                  <a:lnTo>
                    <a:pt x="62103" y="4572"/>
                  </a:lnTo>
                  <a:lnTo>
                    <a:pt x="56261" y="6985"/>
                  </a:lnTo>
                  <a:lnTo>
                    <a:pt x="41656" y="12065"/>
                  </a:lnTo>
                  <a:lnTo>
                    <a:pt x="25273" y="16764"/>
                  </a:lnTo>
                  <a:lnTo>
                    <a:pt x="17653" y="18796"/>
                  </a:lnTo>
                  <a:lnTo>
                    <a:pt x="10414" y="20320"/>
                  </a:lnTo>
                  <a:lnTo>
                    <a:pt x="4445" y="21209"/>
                  </a:lnTo>
                  <a:lnTo>
                    <a:pt x="0" y="2146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1" name="Volný tvar 820"/>
            <p:cNvSpPr/>
            <p:nvPr/>
          </p:nvSpPr>
          <p:spPr>
            <a:xfrm>
              <a:off x="5133848" y="4505198"/>
              <a:ext cx="77979" cy="23750"/>
            </a:xfrm>
            <a:custGeom>
              <a:avLst/>
              <a:gdLst/>
              <a:ahLst/>
              <a:cxnLst/>
              <a:rect l="0" t="0" r="0" b="0"/>
              <a:pathLst>
                <a:path w="77979" h="23750">
                  <a:moveTo>
                    <a:pt x="635" y="9525"/>
                  </a:moveTo>
                  <a:lnTo>
                    <a:pt x="2921" y="7239"/>
                  </a:lnTo>
                  <a:lnTo>
                    <a:pt x="6604" y="5207"/>
                  </a:lnTo>
                  <a:lnTo>
                    <a:pt x="11430" y="3556"/>
                  </a:lnTo>
                  <a:lnTo>
                    <a:pt x="23749" y="1016"/>
                  </a:lnTo>
                  <a:lnTo>
                    <a:pt x="38989" y="0"/>
                  </a:lnTo>
                  <a:lnTo>
                    <a:pt x="54102" y="1016"/>
                  </a:lnTo>
                  <a:lnTo>
                    <a:pt x="66548" y="3556"/>
                  </a:lnTo>
                  <a:lnTo>
                    <a:pt x="71374" y="5207"/>
                  </a:lnTo>
                  <a:lnTo>
                    <a:pt x="74930" y="7239"/>
                  </a:lnTo>
                  <a:lnTo>
                    <a:pt x="77216" y="9525"/>
                  </a:lnTo>
                  <a:lnTo>
                    <a:pt x="77978" y="11811"/>
                  </a:lnTo>
                  <a:lnTo>
                    <a:pt x="77216" y="14351"/>
                  </a:lnTo>
                  <a:lnTo>
                    <a:pt x="74930" y="16510"/>
                  </a:lnTo>
                  <a:lnTo>
                    <a:pt x="71374" y="18542"/>
                  </a:lnTo>
                  <a:lnTo>
                    <a:pt x="66548" y="20320"/>
                  </a:lnTo>
                  <a:lnTo>
                    <a:pt x="54102" y="22860"/>
                  </a:lnTo>
                  <a:lnTo>
                    <a:pt x="38989" y="23749"/>
                  </a:lnTo>
                  <a:lnTo>
                    <a:pt x="23749" y="22860"/>
                  </a:lnTo>
                  <a:lnTo>
                    <a:pt x="11430" y="20320"/>
                  </a:lnTo>
                  <a:lnTo>
                    <a:pt x="6604" y="18542"/>
                  </a:lnTo>
                  <a:lnTo>
                    <a:pt x="2921" y="16510"/>
                  </a:lnTo>
                  <a:lnTo>
                    <a:pt x="635" y="14351"/>
                  </a:lnTo>
                  <a:lnTo>
                    <a:pt x="0" y="1181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2" name="Volný tvar 821"/>
            <p:cNvSpPr/>
            <p:nvPr/>
          </p:nvSpPr>
          <p:spPr>
            <a:xfrm>
              <a:off x="5133887" y="4505345"/>
              <a:ext cx="77965" cy="23789"/>
            </a:xfrm>
            <a:custGeom>
              <a:avLst/>
              <a:gdLst/>
              <a:ahLst/>
              <a:cxnLst/>
              <a:rect l="0" t="0" r="0" b="0"/>
              <a:pathLst>
                <a:path w="77965" h="23789">
                  <a:moveTo>
                    <a:pt x="0" y="11377"/>
                  </a:moveTo>
                  <a:lnTo>
                    <a:pt x="1039" y="14480"/>
                  </a:lnTo>
                  <a:lnTo>
                    <a:pt x="3118" y="16548"/>
                  </a:lnTo>
                  <a:lnTo>
                    <a:pt x="6237" y="18616"/>
                  </a:lnTo>
                  <a:lnTo>
                    <a:pt x="11435" y="20685"/>
                  </a:lnTo>
                  <a:lnTo>
                    <a:pt x="23909" y="22754"/>
                  </a:lnTo>
                  <a:lnTo>
                    <a:pt x="38462" y="23788"/>
                  </a:lnTo>
                  <a:lnTo>
                    <a:pt x="54055" y="22754"/>
                  </a:lnTo>
                  <a:lnTo>
                    <a:pt x="66530" y="20685"/>
                  </a:lnTo>
                  <a:lnTo>
                    <a:pt x="71727" y="18616"/>
                  </a:lnTo>
                  <a:lnTo>
                    <a:pt x="74846" y="16548"/>
                  </a:lnTo>
                  <a:lnTo>
                    <a:pt x="76925" y="14480"/>
                  </a:lnTo>
                  <a:lnTo>
                    <a:pt x="77964" y="11377"/>
                  </a:lnTo>
                  <a:lnTo>
                    <a:pt x="76925" y="9309"/>
                  </a:lnTo>
                  <a:lnTo>
                    <a:pt x="74846" y="7240"/>
                  </a:lnTo>
                  <a:lnTo>
                    <a:pt x="71727" y="5172"/>
                  </a:lnTo>
                  <a:lnTo>
                    <a:pt x="66530" y="3103"/>
                  </a:lnTo>
                  <a:lnTo>
                    <a:pt x="54055" y="1034"/>
                  </a:lnTo>
                  <a:lnTo>
                    <a:pt x="38462" y="0"/>
                  </a:lnTo>
                  <a:lnTo>
                    <a:pt x="23909" y="1034"/>
                  </a:lnTo>
                  <a:lnTo>
                    <a:pt x="11435" y="3103"/>
                  </a:lnTo>
                  <a:lnTo>
                    <a:pt x="6237" y="5172"/>
                  </a:lnTo>
                  <a:lnTo>
                    <a:pt x="3118" y="7240"/>
                  </a:lnTo>
                  <a:lnTo>
                    <a:pt x="1039" y="93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3" name="Volný tvar 822"/>
            <p:cNvSpPr/>
            <p:nvPr/>
          </p:nvSpPr>
          <p:spPr>
            <a:xfrm>
              <a:off x="4963414" y="4714113"/>
              <a:ext cx="36831" cy="48642"/>
            </a:xfrm>
            <a:custGeom>
              <a:avLst/>
              <a:gdLst/>
              <a:ahLst/>
              <a:cxnLst/>
              <a:rect l="0" t="0" r="0" b="0"/>
              <a:pathLst>
                <a:path w="36831" h="48642">
                  <a:moveTo>
                    <a:pt x="0" y="21082"/>
                  </a:moveTo>
                  <a:lnTo>
                    <a:pt x="254" y="12192"/>
                  </a:lnTo>
                  <a:lnTo>
                    <a:pt x="3175" y="5080"/>
                  </a:lnTo>
                  <a:lnTo>
                    <a:pt x="5715" y="2540"/>
                  </a:lnTo>
                  <a:lnTo>
                    <a:pt x="8763" y="635"/>
                  </a:lnTo>
                  <a:lnTo>
                    <a:pt x="15621" y="0"/>
                  </a:lnTo>
                  <a:lnTo>
                    <a:pt x="22733" y="3048"/>
                  </a:lnTo>
                  <a:lnTo>
                    <a:pt x="29210" y="9144"/>
                  </a:lnTo>
                  <a:lnTo>
                    <a:pt x="34290" y="17907"/>
                  </a:lnTo>
                  <a:lnTo>
                    <a:pt x="36830" y="27559"/>
                  </a:lnTo>
                  <a:lnTo>
                    <a:pt x="36449" y="36449"/>
                  </a:lnTo>
                  <a:lnTo>
                    <a:pt x="33528" y="43688"/>
                  </a:lnTo>
                  <a:lnTo>
                    <a:pt x="31115" y="46228"/>
                  </a:lnTo>
                  <a:lnTo>
                    <a:pt x="28194" y="48006"/>
                  </a:lnTo>
                  <a:lnTo>
                    <a:pt x="21336" y="48641"/>
                  </a:lnTo>
                  <a:lnTo>
                    <a:pt x="14097" y="45593"/>
                  </a:lnTo>
                  <a:lnTo>
                    <a:pt x="7620" y="39497"/>
                  </a:lnTo>
                  <a:lnTo>
                    <a:pt x="2540" y="30734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4" name="Volný tvar 823"/>
            <p:cNvSpPr/>
            <p:nvPr/>
          </p:nvSpPr>
          <p:spPr>
            <a:xfrm>
              <a:off x="4963393" y="4714213"/>
              <a:ext cx="37432" cy="48604"/>
            </a:xfrm>
            <a:custGeom>
              <a:avLst/>
              <a:gdLst/>
              <a:ahLst/>
              <a:cxnLst/>
              <a:rect l="0" t="0" r="0" b="0"/>
              <a:pathLst>
                <a:path w="37432" h="48604">
                  <a:moveTo>
                    <a:pt x="2079" y="31023"/>
                  </a:moveTo>
                  <a:lnTo>
                    <a:pt x="7278" y="39296"/>
                  </a:lnTo>
                  <a:lnTo>
                    <a:pt x="14556" y="45501"/>
                  </a:lnTo>
                  <a:lnTo>
                    <a:pt x="20795" y="48603"/>
                  </a:lnTo>
                  <a:lnTo>
                    <a:pt x="28073" y="47569"/>
                  </a:lnTo>
                  <a:lnTo>
                    <a:pt x="31192" y="46535"/>
                  </a:lnTo>
                  <a:lnTo>
                    <a:pt x="33272" y="43433"/>
                  </a:lnTo>
                  <a:lnTo>
                    <a:pt x="36391" y="36194"/>
                  </a:lnTo>
                  <a:lnTo>
                    <a:pt x="37431" y="27921"/>
                  </a:lnTo>
                  <a:lnTo>
                    <a:pt x="34312" y="17580"/>
                  </a:lnTo>
                  <a:lnTo>
                    <a:pt x="29113" y="9307"/>
                  </a:lnTo>
                  <a:lnTo>
                    <a:pt x="22874" y="3102"/>
                  </a:lnTo>
                  <a:lnTo>
                    <a:pt x="15596" y="0"/>
                  </a:lnTo>
                  <a:lnTo>
                    <a:pt x="8318" y="1034"/>
                  </a:lnTo>
                  <a:lnTo>
                    <a:pt x="6238" y="2068"/>
                  </a:lnTo>
                  <a:lnTo>
                    <a:pt x="3119" y="5170"/>
                  </a:lnTo>
                  <a:lnTo>
                    <a:pt x="0" y="12409"/>
                  </a:lnTo>
                  <a:lnTo>
                    <a:pt x="0" y="2068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5" name="Volný tvar 824"/>
            <p:cNvSpPr/>
            <p:nvPr/>
          </p:nvSpPr>
          <p:spPr>
            <a:xfrm>
              <a:off x="4966462" y="4718431"/>
              <a:ext cx="27433" cy="36577"/>
            </a:xfrm>
            <a:custGeom>
              <a:avLst/>
              <a:gdLst/>
              <a:ahLst/>
              <a:cxnLst/>
              <a:rect l="0" t="0" r="0" b="0"/>
              <a:pathLst>
                <a:path w="27433" h="36577">
                  <a:moveTo>
                    <a:pt x="19050" y="0"/>
                  </a:moveTo>
                  <a:lnTo>
                    <a:pt x="17145" y="21336"/>
                  </a:lnTo>
                  <a:lnTo>
                    <a:pt x="27432" y="36576"/>
                  </a:lnTo>
                  <a:lnTo>
                    <a:pt x="12573" y="26035"/>
                  </a:lnTo>
                  <a:lnTo>
                    <a:pt x="0" y="25273"/>
                  </a:lnTo>
                  <a:lnTo>
                    <a:pt x="10287" y="1854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6" name="Volný tvar 825"/>
            <p:cNvSpPr/>
            <p:nvPr/>
          </p:nvSpPr>
          <p:spPr>
            <a:xfrm>
              <a:off x="5331427" y="4374028"/>
              <a:ext cx="184025" cy="341221"/>
            </a:xfrm>
            <a:custGeom>
              <a:avLst/>
              <a:gdLst/>
              <a:ahLst/>
              <a:cxnLst/>
              <a:rect l="0" t="0" r="0" b="0"/>
              <a:pathLst>
                <a:path w="184025" h="341221">
                  <a:moveTo>
                    <a:pt x="144516" y="341220"/>
                  </a:moveTo>
                  <a:lnTo>
                    <a:pt x="152833" y="329846"/>
                  </a:lnTo>
                  <a:lnTo>
                    <a:pt x="161151" y="318472"/>
                  </a:lnTo>
                  <a:lnTo>
                    <a:pt x="167389" y="306064"/>
                  </a:lnTo>
                  <a:lnTo>
                    <a:pt x="172587" y="293656"/>
                  </a:lnTo>
                  <a:lnTo>
                    <a:pt x="176746" y="281248"/>
                  </a:lnTo>
                  <a:lnTo>
                    <a:pt x="179865" y="267806"/>
                  </a:lnTo>
                  <a:lnTo>
                    <a:pt x="184024" y="239888"/>
                  </a:lnTo>
                  <a:lnTo>
                    <a:pt x="184024" y="213004"/>
                  </a:lnTo>
                  <a:lnTo>
                    <a:pt x="180904" y="185086"/>
                  </a:lnTo>
                  <a:lnTo>
                    <a:pt x="174666" y="157168"/>
                  </a:lnTo>
                  <a:lnTo>
                    <a:pt x="164270" y="130284"/>
                  </a:lnTo>
                  <a:lnTo>
                    <a:pt x="151793" y="105468"/>
                  </a:lnTo>
                  <a:lnTo>
                    <a:pt x="136198" y="81686"/>
                  </a:lnTo>
                  <a:lnTo>
                    <a:pt x="118524" y="59972"/>
                  </a:lnTo>
                  <a:lnTo>
                    <a:pt x="98770" y="41360"/>
                  </a:lnTo>
                  <a:lnTo>
                    <a:pt x="88373" y="33088"/>
                  </a:lnTo>
                  <a:lnTo>
                    <a:pt x="76937" y="24816"/>
                  </a:lnTo>
                  <a:lnTo>
                    <a:pt x="65500" y="18612"/>
                  </a:lnTo>
                  <a:lnTo>
                    <a:pt x="53024" y="12408"/>
                  </a:lnTo>
                  <a:lnTo>
                    <a:pt x="40548" y="8272"/>
                  </a:lnTo>
                  <a:lnTo>
                    <a:pt x="27032" y="5170"/>
                  </a:lnTo>
                  <a:lnTo>
                    <a:pt x="13516" y="2068"/>
                  </a:lnTo>
                  <a:lnTo>
                    <a:pt x="0" y="0"/>
                  </a:lnTo>
                </a:path>
              </a:pathLst>
            </a:custGeom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7" name="Volný tvar 826"/>
            <p:cNvSpPr/>
            <p:nvPr/>
          </p:nvSpPr>
          <p:spPr>
            <a:xfrm>
              <a:off x="5263842" y="4400915"/>
              <a:ext cx="174659" cy="352595"/>
            </a:xfrm>
            <a:custGeom>
              <a:avLst/>
              <a:gdLst/>
              <a:ahLst/>
              <a:cxnLst/>
              <a:rect l="0" t="0" r="0" b="0"/>
              <a:pathLst>
                <a:path w="174659" h="352595">
                  <a:moveTo>
                    <a:pt x="139310" y="352594"/>
                  </a:moveTo>
                  <a:lnTo>
                    <a:pt x="146588" y="341220"/>
                  </a:lnTo>
                  <a:lnTo>
                    <a:pt x="152825" y="329846"/>
                  </a:lnTo>
                  <a:lnTo>
                    <a:pt x="159063" y="317438"/>
                  </a:lnTo>
                  <a:lnTo>
                    <a:pt x="163222" y="305030"/>
                  </a:lnTo>
                  <a:lnTo>
                    <a:pt x="167380" y="292622"/>
                  </a:lnTo>
                  <a:lnTo>
                    <a:pt x="170499" y="279180"/>
                  </a:lnTo>
                  <a:lnTo>
                    <a:pt x="173618" y="251262"/>
                  </a:lnTo>
                  <a:lnTo>
                    <a:pt x="174658" y="222310"/>
                  </a:lnTo>
                  <a:lnTo>
                    <a:pt x="171539" y="193358"/>
                  </a:lnTo>
                  <a:lnTo>
                    <a:pt x="165301" y="165440"/>
                  </a:lnTo>
                  <a:lnTo>
                    <a:pt x="156984" y="137522"/>
                  </a:lnTo>
                  <a:lnTo>
                    <a:pt x="145548" y="110638"/>
                  </a:lnTo>
                  <a:lnTo>
                    <a:pt x="130993" y="84788"/>
                  </a:lnTo>
                  <a:lnTo>
                    <a:pt x="115399" y="62040"/>
                  </a:lnTo>
                  <a:lnTo>
                    <a:pt x="106042" y="51700"/>
                  </a:lnTo>
                  <a:lnTo>
                    <a:pt x="95646" y="42394"/>
                  </a:lnTo>
                  <a:lnTo>
                    <a:pt x="86290" y="34122"/>
                  </a:lnTo>
                  <a:lnTo>
                    <a:pt x="74853" y="25850"/>
                  </a:lnTo>
                  <a:lnTo>
                    <a:pt x="63418" y="18612"/>
                  </a:lnTo>
                  <a:lnTo>
                    <a:pt x="51982" y="12408"/>
                  </a:lnTo>
                  <a:lnTo>
                    <a:pt x="39506" y="7238"/>
                  </a:lnTo>
                  <a:lnTo>
                    <a:pt x="25991" y="4136"/>
                  </a:lnTo>
                  <a:lnTo>
                    <a:pt x="13515" y="1034"/>
                  </a:lnTo>
                  <a:lnTo>
                    <a:pt x="0" y="0"/>
                  </a:lnTo>
                </a:path>
              </a:pathLst>
            </a:custGeom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8" name="Volný tvar 827"/>
            <p:cNvSpPr/>
            <p:nvPr/>
          </p:nvSpPr>
          <p:spPr>
            <a:xfrm>
              <a:off x="5345303" y="4324858"/>
              <a:ext cx="134240" cy="30989"/>
            </a:xfrm>
            <a:custGeom>
              <a:avLst/>
              <a:gdLst/>
              <a:ahLst/>
              <a:cxnLst/>
              <a:rect l="0" t="0" r="0" b="0"/>
              <a:pathLst>
                <a:path w="134240" h="30989">
                  <a:moveTo>
                    <a:pt x="7239" y="25654"/>
                  </a:moveTo>
                  <a:lnTo>
                    <a:pt x="13843" y="21209"/>
                  </a:lnTo>
                  <a:lnTo>
                    <a:pt x="19939" y="17399"/>
                  </a:lnTo>
                  <a:lnTo>
                    <a:pt x="25273" y="14351"/>
                  </a:lnTo>
                  <a:lnTo>
                    <a:pt x="34925" y="10033"/>
                  </a:lnTo>
                  <a:lnTo>
                    <a:pt x="42799" y="7493"/>
                  </a:lnTo>
                  <a:lnTo>
                    <a:pt x="56515" y="4445"/>
                  </a:lnTo>
                  <a:lnTo>
                    <a:pt x="63373" y="2794"/>
                  </a:lnTo>
                  <a:lnTo>
                    <a:pt x="70739" y="0"/>
                  </a:lnTo>
                  <a:lnTo>
                    <a:pt x="72517" y="127"/>
                  </a:lnTo>
                  <a:lnTo>
                    <a:pt x="75565" y="762"/>
                  </a:lnTo>
                  <a:lnTo>
                    <a:pt x="84836" y="2794"/>
                  </a:lnTo>
                  <a:lnTo>
                    <a:pt x="96901" y="5842"/>
                  </a:lnTo>
                  <a:lnTo>
                    <a:pt x="109728" y="9271"/>
                  </a:lnTo>
                  <a:lnTo>
                    <a:pt x="121539" y="12827"/>
                  </a:lnTo>
                  <a:lnTo>
                    <a:pt x="130302" y="16383"/>
                  </a:lnTo>
                  <a:lnTo>
                    <a:pt x="132969" y="17780"/>
                  </a:lnTo>
                  <a:lnTo>
                    <a:pt x="134239" y="19050"/>
                  </a:lnTo>
                  <a:lnTo>
                    <a:pt x="133985" y="20066"/>
                  </a:lnTo>
                  <a:lnTo>
                    <a:pt x="131826" y="20955"/>
                  </a:lnTo>
                  <a:lnTo>
                    <a:pt x="119380" y="23368"/>
                  </a:lnTo>
                  <a:lnTo>
                    <a:pt x="105410" y="25908"/>
                  </a:lnTo>
                  <a:lnTo>
                    <a:pt x="91694" y="28194"/>
                  </a:lnTo>
                  <a:lnTo>
                    <a:pt x="80391" y="29464"/>
                  </a:lnTo>
                  <a:lnTo>
                    <a:pt x="55118" y="25019"/>
                  </a:lnTo>
                  <a:lnTo>
                    <a:pt x="43053" y="24003"/>
                  </a:lnTo>
                  <a:lnTo>
                    <a:pt x="31750" y="23876"/>
                  </a:lnTo>
                  <a:lnTo>
                    <a:pt x="21463" y="24511"/>
                  </a:lnTo>
                  <a:lnTo>
                    <a:pt x="12573" y="25908"/>
                  </a:lnTo>
                  <a:lnTo>
                    <a:pt x="5334" y="27940"/>
                  </a:lnTo>
                  <a:lnTo>
                    <a:pt x="0" y="30988"/>
                  </a:lnTo>
                  <a:close/>
                </a:path>
              </a:pathLst>
            </a:custGeom>
            <a:solidFill>
              <a:srgbClr val="006500"/>
            </a:solidFill>
            <a:ln w="0" cap="flat" cmpd="sng" algn="ctr">
              <a:solidFill>
                <a:srgbClr val="006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29" name="Volný tvar 828"/>
            <p:cNvSpPr/>
            <p:nvPr/>
          </p:nvSpPr>
          <p:spPr>
            <a:xfrm>
              <a:off x="5365750" y="4240149"/>
              <a:ext cx="244476" cy="89155"/>
            </a:xfrm>
            <a:custGeom>
              <a:avLst/>
              <a:gdLst/>
              <a:ahLst/>
              <a:cxnLst/>
              <a:rect l="0" t="0" r="0" b="0"/>
              <a:pathLst>
                <a:path w="244476" h="89155">
                  <a:moveTo>
                    <a:pt x="32385" y="28575"/>
                  </a:moveTo>
                  <a:lnTo>
                    <a:pt x="49276" y="15748"/>
                  </a:lnTo>
                  <a:lnTo>
                    <a:pt x="66421" y="6858"/>
                  </a:lnTo>
                  <a:lnTo>
                    <a:pt x="83439" y="1778"/>
                  </a:lnTo>
                  <a:lnTo>
                    <a:pt x="100457" y="0"/>
                  </a:lnTo>
                  <a:lnTo>
                    <a:pt x="117221" y="1143"/>
                  </a:lnTo>
                  <a:lnTo>
                    <a:pt x="133477" y="4572"/>
                  </a:lnTo>
                  <a:lnTo>
                    <a:pt x="149479" y="10160"/>
                  </a:lnTo>
                  <a:lnTo>
                    <a:pt x="164719" y="17399"/>
                  </a:lnTo>
                  <a:lnTo>
                    <a:pt x="179197" y="26035"/>
                  </a:lnTo>
                  <a:lnTo>
                    <a:pt x="192786" y="35433"/>
                  </a:lnTo>
                  <a:lnTo>
                    <a:pt x="205613" y="45466"/>
                  </a:lnTo>
                  <a:lnTo>
                    <a:pt x="217297" y="55372"/>
                  </a:lnTo>
                  <a:lnTo>
                    <a:pt x="227711" y="65024"/>
                  </a:lnTo>
                  <a:lnTo>
                    <a:pt x="236855" y="74041"/>
                  </a:lnTo>
                  <a:lnTo>
                    <a:pt x="244475" y="81788"/>
                  </a:lnTo>
                  <a:lnTo>
                    <a:pt x="226568" y="80264"/>
                  </a:lnTo>
                  <a:lnTo>
                    <a:pt x="207645" y="76581"/>
                  </a:lnTo>
                  <a:lnTo>
                    <a:pt x="187833" y="71374"/>
                  </a:lnTo>
                  <a:lnTo>
                    <a:pt x="168021" y="65151"/>
                  </a:lnTo>
                  <a:lnTo>
                    <a:pt x="147955" y="58801"/>
                  </a:lnTo>
                  <a:lnTo>
                    <a:pt x="128651" y="53086"/>
                  </a:lnTo>
                  <a:lnTo>
                    <a:pt x="109982" y="48768"/>
                  </a:lnTo>
                  <a:lnTo>
                    <a:pt x="92837" y="46609"/>
                  </a:lnTo>
                  <a:lnTo>
                    <a:pt x="85725" y="46863"/>
                  </a:lnTo>
                  <a:lnTo>
                    <a:pt x="76073" y="48514"/>
                  </a:lnTo>
                  <a:lnTo>
                    <a:pt x="64135" y="51562"/>
                  </a:lnTo>
                  <a:lnTo>
                    <a:pt x="51054" y="55880"/>
                  </a:lnTo>
                  <a:lnTo>
                    <a:pt x="37338" y="61976"/>
                  </a:lnTo>
                  <a:lnTo>
                    <a:pt x="23749" y="69342"/>
                  </a:lnTo>
                  <a:lnTo>
                    <a:pt x="11049" y="78613"/>
                  </a:lnTo>
                  <a:lnTo>
                    <a:pt x="0" y="89154"/>
                  </a:lnTo>
                  <a:lnTo>
                    <a:pt x="889" y="84328"/>
                  </a:lnTo>
                  <a:lnTo>
                    <a:pt x="2286" y="78740"/>
                  </a:lnTo>
                  <a:lnTo>
                    <a:pt x="6223" y="66167"/>
                  </a:lnTo>
                  <a:lnTo>
                    <a:pt x="11049" y="54356"/>
                  </a:lnTo>
                  <a:lnTo>
                    <a:pt x="13462" y="49530"/>
                  </a:lnTo>
                  <a:lnTo>
                    <a:pt x="15621" y="45720"/>
                  </a:lnTo>
                  <a:close/>
                </a:path>
              </a:pathLst>
            </a:custGeom>
            <a:solidFill>
              <a:srgbClr val="006500"/>
            </a:solidFill>
            <a:ln w="0" cap="flat" cmpd="sng" algn="ctr">
              <a:solidFill>
                <a:srgbClr val="0065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30" name="Přímá spojnice 829"/>
            <p:cNvCxnSpPr/>
            <p:nvPr/>
          </p:nvCxnSpPr>
          <p:spPr>
            <a:xfrm>
              <a:off x="6429248" y="4671822"/>
              <a:ext cx="31242" cy="155067"/>
            </a:xfrm>
            <a:prstGeom prst="line">
              <a:avLst/>
            </a:prstGeom>
            <a:ln w="38100" cap="flat" cmpd="sng" algn="ctr">
              <a:solidFill>
                <a:srgbClr val="FFD6C9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1" name="Volný tvar 830"/>
            <p:cNvSpPr/>
            <p:nvPr/>
          </p:nvSpPr>
          <p:spPr>
            <a:xfrm>
              <a:off x="6305677" y="4260469"/>
              <a:ext cx="360300" cy="428245"/>
            </a:xfrm>
            <a:custGeom>
              <a:avLst/>
              <a:gdLst/>
              <a:ahLst/>
              <a:cxnLst/>
              <a:rect l="0" t="0" r="0" b="0"/>
              <a:pathLst>
                <a:path w="360300" h="428245">
                  <a:moveTo>
                    <a:pt x="254" y="211582"/>
                  </a:moveTo>
                  <a:lnTo>
                    <a:pt x="1651" y="203073"/>
                  </a:lnTo>
                  <a:lnTo>
                    <a:pt x="5461" y="194691"/>
                  </a:lnTo>
                  <a:lnTo>
                    <a:pt x="11049" y="187325"/>
                  </a:lnTo>
                  <a:lnTo>
                    <a:pt x="18161" y="181864"/>
                  </a:lnTo>
                  <a:lnTo>
                    <a:pt x="341249" y="2159"/>
                  </a:lnTo>
                  <a:lnTo>
                    <a:pt x="347726" y="0"/>
                  </a:lnTo>
                  <a:lnTo>
                    <a:pt x="353187" y="1143"/>
                  </a:lnTo>
                  <a:lnTo>
                    <a:pt x="356743" y="5080"/>
                  </a:lnTo>
                  <a:lnTo>
                    <a:pt x="358140" y="11684"/>
                  </a:lnTo>
                  <a:lnTo>
                    <a:pt x="360299" y="207518"/>
                  </a:lnTo>
                  <a:lnTo>
                    <a:pt x="359029" y="215646"/>
                  </a:lnTo>
                  <a:lnTo>
                    <a:pt x="355600" y="223901"/>
                  </a:lnTo>
                  <a:lnTo>
                    <a:pt x="350266" y="231140"/>
                  </a:lnTo>
                  <a:lnTo>
                    <a:pt x="343662" y="236474"/>
                  </a:lnTo>
                  <a:lnTo>
                    <a:pt x="18034" y="425577"/>
                  </a:lnTo>
                  <a:lnTo>
                    <a:pt x="10922" y="428244"/>
                  </a:lnTo>
                  <a:lnTo>
                    <a:pt x="5334" y="427228"/>
                  </a:lnTo>
                  <a:lnTo>
                    <a:pt x="3048" y="425577"/>
                  </a:lnTo>
                  <a:lnTo>
                    <a:pt x="1397" y="423164"/>
                  </a:lnTo>
                  <a:lnTo>
                    <a:pt x="381" y="419989"/>
                  </a:lnTo>
                  <a:lnTo>
                    <a:pt x="0" y="416052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2" name="Volný tvar 831"/>
            <p:cNvSpPr/>
            <p:nvPr/>
          </p:nvSpPr>
          <p:spPr>
            <a:xfrm>
              <a:off x="6305545" y="4260292"/>
              <a:ext cx="360751" cy="428078"/>
            </a:xfrm>
            <a:custGeom>
              <a:avLst/>
              <a:gdLst/>
              <a:ahLst/>
              <a:cxnLst/>
              <a:rect l="0" t="0" r="0" b="0"/>
              <a:pathLst>
                <a:path w="360751" h="428078">
                  <a:moveTo>
                    <a:pt x="0" y="416703"/>
                  </a:moveTo>
                  <a:lnTo>
                    <a:pt x="0" y="416703"/>
                  </a:lnTo>
                  <a:lnTo>
                    <a:pt x="0" y="416703"/>
                  </a:lnTo>
                  <a:lnTo>
                    <a:pt x="1040" y="419805"/>
                  </a:lnTo>
                  <a:lnTo>
                    <a:pt x="1040" y="422907"/>
                  </a:lnTo>
                  <a:lnTo>
                    <a:pt x="3119" y="426009"/>
                  </a:lnTo>
                  <a:lnTo>
                    <a:pt x="5198" y="427043"/>
                  </a:lnTo>
                  <a:lnTo>
                    <a:pt x="11436" y="428077"/>
                  </a:lnTo>
                  <a:lnTo>
                    <a:pt x="17674" y="426009"/>
                  </a:lnTo>
                  <a:lnTo>
                    <a:pt x="344117" y="236786"/>
                  </a:lnTo>
                  <a:lnTo>
                    <a:pt x="350354" y="231616"/>
                  </a:lnTo>
                  <a:lnTo>
                    <a:pt x="355552" y="224378"/>
                  </a:lnTo>
                  <a:lnTo>
                    <a:pt x="358671" y="216106"/>
                  </a:lnTo>
                  <a:lnTo>
                    <a:pt x="360750" y="207834"/>
                  </a:lnTo>
                  <a:lnTo>
                    <a:pt x="358671" y="11374"/>
                  </a:lnTo>
                  <a:lnTo>
                    <a:pt x="356592" y="5169"/>
                  </a:lnTo>
                  <a:lnTo>
                    <a:pt x="353473" y="1034"/>
                  </a:lnTo>
                  <a:lnTo>
                    <a:pt x="348275" y="0"/>
                  </a:lnTo>
                  <a:lnTo>
                    <a:pt x="342037" y="2068"/>
                  </a:lnTo>
                  <a:lnTo>
                    <a:pt x="18714" y="181984"/>
                  </a:lnTo>
                  <a:lnTo>
                    <a:pt x="11436" y="187154"/>
                  </a:lnTo>
                  <a:lnTo>
                    <a:pt x="5198" y="195426"/>
                  </a:lnTo>
                  <a:lnTo>
                    <a:pt x="2080" y="202664"/>
                  </a:lnTo>
                  <a:lnTo>
                    <a:pt x="0" y="2119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28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3" name="Volný tvar 832"/>
            <p:cNvSpPr/>
            <p:nvPr/>
          </p:nvSpPr>
          <p:spPr>
            <a:xfrm>
              <a:off x="6358636" y="4434459"/>
              <a:ext cx="18289" cy="34037"/>
            </a:xfrm>
            <a:custGeom>
              <a:avLst/>
              <a:gdLst/>
              <a:ahLst/>
              <a:cxnLst/>
              <a:rect l="0" t="0" r="0" b="0"/>
              <a:pathLst>
                <a:path w="18289" h="34037">
                  <a:moveTo>
                    <a:pt x="9271" y="16764"/>
                  </a:moveTo>
                  <a:lnTo>
                    <a:pt x="11303" y="16002"/>
                  </a:lnTo>
                  <a:lnTo>
                    <a:pt x="12573" y="16129"/>
                  </a:lnTo>
                  <a:lnTo>
                    <a:pt x="13716" y="18288"/>
                  </a:lnTo>
                  <a:lnTo>
                    <a:pt x="12573" y="21463"/>
                  </a:lnTo>
                  <a:lnTo>
                    <a:pt x="9271" y="24638"/>
                  </a:lnTo>
                  <a:lnTo>
                    <a:pt x="5080" y="26924"/>
                  </a:lnTo>
                  <a:lnTo>
                    <a:pt x="5080" y="19050"/>
                  </a:lnTo>
                  <a:lnTo>
                    <a:pt x="5080" y="14478"/>
                  </a:lnTo>
                  <a:lnTo>
                    <a:pt x="5080" y="7747"/>
                  </a:lnTo>
                  <a:lnTo>
                    <a:pt x="8509" y="5842"/>
                  </a:lnTo>
                  <a:lnTo>
                    <a:pt x="11176" y="5588"/>
                  </a:lnTo>
                  <a:lnTo>
                    <a:pt x="11938" y="7366"/>
                  </a:lnTo>
                  <a:lnTo>
                    <a:pt x="11176" y="10160"/>
                  </a:lnTo>
                  <a:lnTo>
                    <a:pt x="8509" y="12827"/>
                  </a:lnTo>
                  <a:lnTo>
                    <a:pt x="14986" y="10795"/>
                  </a:lnTo>
                  <a:lnTo>
                    <a:pt x="15494" y="10795"/>
                  </a:lnTo>
                  <a:lnTo>
                    <a:pt x="17145" y="11811"/>
                  </a:lnTo>
                  <a:lnTo>
                    <a:pt x="18288" y="13335"/>
                  </a:lnTo>
                  <a:lnTo>
                    <a:pt x="18161" y="18415"/>
                  </a:lnTo>
                  <a:lnTo>
                    <a:pt x="14986" y="24003"/>
                  </a:lnTo>
                  <a:lnTo>
                    <a:pt x="9017" y="29083"/>
                  </a:lnTo>
                  <a:lnTo>
                    <a:pt x="0" y="34036"/>
                  </a:lnTo>
                  <a:lnTo>
                    <a:pt x="127" y="6096"/>
                  </a:lnTo>
                  <a:lnTo>
                    <a:pt x="8636" y="1397"/>
                  </a:lnTo>
                  <a:lnTo>
                    <a:pt x="11557" y="127"/>
                  </a:lnTo>
                  <a:lnTo>
                    <a:pt x="13716" y="0"/>
                  </a:lnTo>
                  <a:lnTo>
                    <a:pt x="15367" y="635"/>
                  </a:lnTo>
                  <a:lnTo>
                    <a:pt x="16383" y="1905"/>
                  </a:lnTo>
                  <a:lnTo>
                    <a:pt x="16764" y="5715"/>
                  </a:lnTo>
                  <a:lnTo>
                    <a:pt x="15494" y="1003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4" name="Volný tvar 833"/>
            <p:cNvSpPr/>
            <p:nvPr/>
          </p:nvSpPr>
          <p:spPr>
            <a:xfrm>
              <a:off x="6381750" y="4425315"/>
              <a:ext cx="13336" cy="30481"/>
            </a:xfrm>
            <a:custGeom>
              <a:avLst/>
              <a:gdLst/>
              <a:ahLst/>
              <a:cxnLst/>
              <a:rect l="0" t="0" r="0" b="0"/>
              <a:pathLst>
                <a:path w="13336" h="30481">
                  <a:moveTo>
                    <a:pt x="0" y="2667"/>
                  </a:moveTo>
                  <a:lnTo>
                    <a:pt x="4953" y="0"/>
                  </a:lnTo>
                  <a:lnTo>
                    <a:pt x="4826" y="23368"/>
                  </a:lnTo>
                  <a:lnTo>
                    <a:pt x="13335" y="18669"/>
                  </a:lnTo>
                  <a:lnTo>
                    <a:pt x="13335" y="23114"/>
                  </a:lnTo>
                  <a:lnTo>
                    <a:pt x="0" y="3048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5" name="Volný tvar 834"/>
            <p:cNvSpPr/>
            <p:nvPr/>
          </p:nvSpPr>
          <p:spPr>
            <a:xfrm>
              <a:off x="6396863" y="4409186"/>
              <a:ext cx="28957" cy="32767"/>
            </a:xfrm>
            <a:custGeom>
              <a:avLst/>
              <a:gdLst/>
              <a:ahLst/>
              <a:cxnLst/>
              <a:rect l="0" t="0" r="0" b="0"/>
              <a:pathLst>
                <a:path w="28957" h="32767">
                  <a:moveTo>
                    <a:pt x="7493" y="13208"/>
                  </a:moveTo>
                  <a:lnTo>
                    <a:pt x="10795" y="9271"/>
                  </a:lnTo>
                  <a:lnTo>
                    <a:pt x="14605" y="6477"/>
                  </a:lnTo>
                  <a:lnTo>
                    <a:pt x="18415" y="5207"/>
                  </a:lnTo>
                  <a:lnTo>
                    <a:pt x="21590" y="5588"/>
                  </a:lnTo>
                  <a:lnTo>
                    <a:pt x="23749" y="7620"/>
                  </a:lnTo>
                  <a:lnTo>
                    <a:pt x="24257" y="11049"/>
                  </a:lnTo>
                  <a:lnTo>
                    <a:pt x="23495" y="15240"/>
                  </a:lnTo>
                  <a:lnTo>
                    <a:pt x="21463" y="19685"/>
                  </a:lnTo>
                  <a:lnTo>
                    <a:pt x="18288" y="23495"/>
                  </a:lnTo>
                  <a:lnTo>
                    <a:pt x="14478" y="26162"/>
                  </a:lnTo>
                  <a:lnTo>
                    <a:pt x="10668" y="27559"/>
                  </a:lnTo>
                  <a:lnTo>
                    <a:pt x="7493" y="27305"/>
                  </a:lnTo>
                  <a:lnTo>
                    <a:pt x="5334" y="25273"/>
                  </a:lnTo>
                  <a:lnTo>
                    <a:pt x="4699" y="21844"/>
                  </a:lnTo>
                  <a:lnTo>
                    <a:pt x="5334" y="17653"/>
                  </a:lnTo>
                  <a:lnTo>
                    <a:pt x="9271" y="5969"/>
                  </a:lnTo>
                  <a:lnTo>
                    <a:pt x="14605" y="1905"/>
                  </a:lnTo>
                  <a:lnTo>
                    <a:pt x="20066" y="0"/>
                  </a:lnTo>
                  <a:lnTo>
                    <a:pt x="24765" y="762"/>
                  </a:lnTo>
                  <a:lnTo>
                    <a:pt x="27940" y="3683"/>
                  </a:lnTo>
                  <a:lnTo>
                    <a:pt x="28956" y="8509"/>
                  </a:lnTo>
                  <a:lnTo>
                    <a:pt x="27813" y="14351"/>
                  </a:lnTo>
                  <a:lnTo>
                    <a:pt x="24511" y="20955"/>
                  </a:lnTo>
                  <a:lnTo>
                    <a:pt x="19939" y="26797"/>
                  </a:lnTo>
                  <a:lnTo>
                    <a:pt x="14351" y="30861"/>
                  </a:lnTo>
                  <a:lnTo>
                    <a:pt x="9017" y="32766"/>
                  </a:lnTo>
                  <a:lnTo>
                    <a:pt x="4318" y="32258"/>
                  </a:lnTo>
                  <a:lnTo>
                    <a:pt x="1016" y="29210"/>
                  </a:lnTo>
                  <a:lnTo>
                    <a:pt x="0" y="24511"/>
                  </a:lnTo>
                  <a:lnTo>
                    <a:pt x="1016" y="18415"/>
                  </a:lnTo>
                  <a:lnTo>
                    <a:pt x="4445" y="1193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6" name="Volný tvar 835"/>
            <p:cNvSpPr/>
            <p:nvPr/>
          </p:nvSpPr>
          <p:spPr>
            <a:xfrm>
              <a:off x="6428867" y="4392168"/>
              <a:ext cx="26417" cy="32259"/>
            </a:xfrm>
            <a:custGeom>
              <a:avLst/>
              <a:gdLst/>
              <a:ahLst/>
              <a:cxnLst/>
              <a:rect l="0" t="0" r="0" b="0"/>
              <a:pathLst>
                <a:path w="26417" h="32259">
                  <a:moveTo>
                    <a:pt x="21463" y="5842"/>
                  </a:moveTo>
                  <a:lnTo>
                    <a:pt x="20828" y="5588"/>
                  </a:lnTo>
                  <a:lnTo>
                    <a:pt x="17780" y="5080"/>
                  </a:lnTo>
                  <a:lnTo>
                    <a:pt x="14097" y="6350"/>
                  </a:lnTo>
                  <a:lnTo>
                    <a:pt x="10541" y="9017"/>
                  </a:lnTo>
                  <a:lnTo>
                    <a:pt x="7239" y="12827"/>
                  </a:lnTo>
                  <a:lnTo>
                    <a:pt x="5207" y="17272"/>
                  </a:lnTo>
                  <a:lnTo>
                    <a:pt x="4445" y="21336"/>
                  </a:lnTo>
                  <a:lnTo>
                    <a:pt x="5207" y="24638"/>
                  </a:lnTo>
                  <a:lnTo>
                    <a:pt x="7112" y="26797"/>
                  </a:lnTo>
                  <a:lnTo>
                    <a:pt x="10287" y="27051"/>
                  </a:lnTo>
                  <a:lnTo>
                    <a:pt x="13970" y="25781"/>
                  </a:lnTo>
                  <a:lnTo>
                    <a:pt x="17526" y="23114"/>
                  </a:lnTo>
                  <a:lnTo>
                    <a:pt x="20701" y="19304"/>
                  </a:lnTo>
                  <a:lnTo>
                    <a:pt x="21209" y="18542"/>
                  </a:lnTo>
                  <a:lnTo>
                    <a:pt x="26416" y="15621"/>
                  </a:lnTo>
                  <a:lnTo>
                    <a:pt x="23622" y="20701"/>
                  </a:lnTo>
                  <a:lnTo>
                    <a:pt x="19050" y="26416"/>
                  </a:lnTo>
                  <a:lnTo>
                    <a:pt x="13843" y="30353"/>
                  </a:lnTo>
                  <a:lnTo>
                    <a:pt x="8763" y="32258"/>
                  </a:lnTo>
                  <a:lnTo>
                    <a:pt x="4191" y="31623"/>
                  </a:lnTo>
                  <a:lnTo>
                    <a:pt x="1016" y="28575"/>
                  </a:lnTo>
                  <a:lnTo>
                    <a:pt x="0" y="23749"/>
                  </a:lnTo>
                  <a:lnTo>
                    <a:pt x="1016" y="17907"/>
                  </a:lnTo>
                  <a:lnTo>
                    <a:pt x="4191" y="11557"/>
                  </a:lnTo>
                  <a:lnTo>
                    <a:pt x="8890" y="5715"/>
                  </a:lnTo>
                  <a:lnTo>
                    <a:pt x="14097" y="1778"/>
                  </a:lnTo>
                  <a:lnTo>
                    <a:pt x="19431" y="0"/>
                  </a:lnTo>
                  <a:lnTo>
                    <a:pt x="24003" y="635"/>
                  </a:lnTo>
                  <a:lnTo>
                    <a:pt x="26416" y="304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7" name="Volný tvar 836"/>
            <p:cNvSpPr/>
            <p:nvPr/>
          </p:nvSpPr>
          <p:spPr>
            <a:xfrm>
              <a:off x="6458712" y="4376039"/>
              <a:ext cx="18543" cy="36704"/>
            </a:xfrm>
            <a:custGeom>
              <a:avLst/>
              <a:gdLst/>
              <a:ahLst/>
              <a:cxnLst/>
              <a:rect l="0" t="0" r="0" b="0"/>
              <a:pathLst>
                <a:path w="18543" h="36704">
                  <a:moveTo>
                    <a:pt x="381" y="9906"/>
                  </a:moveTo>
                  <a:lnTo>
                    <a:pt x="4826" y="7493"/>
                  </a:lnTo>
                  <a:lnTo>
                    <a:pt x="4572" y="19050"/>
                  </a:lnTo>
                  <a:lnTo>
                    <a:pt x="13208" y="3048"/>
                  </a:lnTo>
                  <a:lnTo>
                    <a:pt x="18542" y="0"/>
                  </a:lnTo>
                  <a:lnTo>
                    <a:pt x="8763" y="18415"/>
                  </a:lnTo>
                  <a:lnTo>
                    <a:pt x="18542" y="26289"/>
                  </a:lnTo>
                  <a:lnTo>
                    <a:pt x="13208" y="29464"/>
                  </a:lnTo>
                  <a:lnTo>
                    <a:pt x="4572" y="22860"/>
                  </a:lnTo>
                  <a:lnTo>
                    <a:pt x="4445" y="34290"/>
                  </a:lnTo>
                  <a:lnTo>
                    <a:pt x="0" y="3670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8" name="Volný tvar 837"/>
            <p:cNvSpPr/>
            <p:nvPr/>
          </p:nvSpPr>
          <p:spPr>
            <a:xfrm>
              <a:off x="6488684" y="4363085"/>
              <a:ext cx="21464" cy="30481"/>
            </a:xfrm>
            <a:custGeom>
              <a:avLst/>
              <a:gdLst/>
              <a:ahLst/>
              <a:cxnLst/>
              <a:rect l="0" t="0" r="0" b="0"/>
              <a:pathLst>
                <a:path w="21464" h="30481">
                  <a:moveTo>
                    <a:pt x="18415" y="23495"/>
                  </a:moveTo>
                  <a:lnTo>
                    <a:pt x="14859" y="21336"/>
                  </a:lnTo>
                  <a:lnTo>
                    <a:pt x="13716" y="23622"/>
                  </a:lnTo>
                  <a:lnTo>
                    <a:pt x="10922" y="26924"/>
                  </a:lnTo>
                  <a:lnTo>
                    <a:pt x="7874" y="29337"/>
                  </a:lnTo>
                  <a:lnTo>
                    <a:pt x="4699" y="30480"/>
                  </a:lnTo>
                  <a:lnTo>
                    <a:pt x="2159" y="30226"/>
                  </a:lnTo>
                  <a:lnTo>
                    <a:pt x="635" y="28448"/>
                  </a:lnTo>
                  <a:lnTo>
                    <a:pt x="0" y="25527"/>
                  </a:lnTo>
                  <a:lnTo>
                    <a:pt x="762" y="22098"/>
                  </a:lnTo>
                  <a:lnTo>
                    <a:pt x="2667" y="18415"/>
                  </a:lnTo>
                  <a:lnTo>
                    <a:pt x="5334" y="14732"/>
                  </a:lnTo>
                  <a:lnTo>
                    <a:pt x="4826" y="14351"/>
                  </a:lnTo>
                  <a:lnTo>
                    <a:pt x="3556" y="12954"/>
                  </a:lnTo>
                  <a:lnTo>
                    <a:pt x="3048" y="10795"/>
                  </a:lnTo>
                  <a:lnTo>
                    <a:pt x="4953" y="5334"/>
                  </a:lnTo>
                  <a:lnTo>
                    <a:pt x="9652" y="889"/>
                  </a:lnTo>
                  <a:lnTo>
                    <a:pt x="12065" y="0"/>
                  </a:lnTo>
                  <a:lnTo>
                    <a:pt x="14351" y="254"/>
                  </a:lnTo>
                  <a:lnTo>
                    <a:pt x="15494" y="1651"/>
                  </a:lnTo>
                  <a:lnTo>
                    <a:pt x="16002" y="3937"/>
                  </a:lnTo>
                  <a:lnTo>
                    <a:pt x="14224" y="9525"/>
                  </a:lnTo>
                  <a:lnTo>
                    <a:pt x="11938" y="12446"/>
                  </a:lnTo>
                  <a:lnTo>
                    <a:pt x="14351" y="14224"/>
                  </a:lnTo>
                  <a:lnTo>
                    <a:pt x="16891" y="8001"/>
                  </a:lnTo>
                  <a:lnTo>
                    <a:pt x="21463" y="5588"/>
                  </a:lnTo>
                  <a:lnTo>
                    <a:pt x="17272" y="16002"/>
                  </a:lnTo>
                  <a:lnTo>
                    <a:pt x="21336" y="19050"/>
                  </a:lnTo>
                  <a:lnTo>
                    <a:pt x="11430" y="7874"/>
                  </a:lnTo>
                  <a:lnTo>
                    <a:pt x="10668" y="9398"/>
                  </a:lnTo>
                  <a:lnTo>
                    <a:pt x="9144" y="10795"/>
                  </a:lnTo>
                  <a:lnTo>
                    <a:pt x="7493" y="9779"/>
                  </a:lnTo>
                  <a:lnTo>
                    <a:pt x="7366" y="8509"/>
                  </a:lnTo>
                  <a:lnTo>
                    <a:pt x="7747" y="6858"/>
                  </a:lnTo>
                  <a:lnTo>
                    <a:pt x="9652" y="4953"/>
                  </a:lnTo>
                  <a:lnTo>
                    <a:pt x="11430" y="4699"/>
                  </a:lnTo>
                  <a:lnTo>
                    <a:pt x="11938" y="5842"/>
                  </a:lnTo>
                  <a:lnTo>
                    <a:pt x="10795" y="22479"/>
                  </a:lnTo>
                  <a:lnTo>
                    <a:pt x="8001" y="25019"/>
                  </a:lnTo>
                  <a:lnTo>
                    <a:pt x="5334" y="25273"/>
                  </a:lnTo>
                  <a:lnTo>
                    <a:pt x="4191" y="23622"/>
                  </a:lnTo>
                  <a:lnTo>
                    <a:pt x="5207" y="20066"/>
                  </a:lnTo>
                  <a:lnTo>
                    <a:pt x="7874" y="16383"/>
                  </a:lnTo>
                  <a:lnTo>
                    <a:pt x="12319" y="1943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39" name="Volný tvar 838"/>
            <p:cNvSpPr/>
            <p:nvPr/>
          </p:nvSpPr>
          <p:spPr>
            <a:xfrm>
              <a:off x="6522593" y="4345305"/>
              <a:ext cx="19305" cy="31878"/>
            </a:xfrm>
            <a:custGeom>
              <a:avLst/>
              <a:gdLst/>
              <a:ahLst/>
              <a:cxnLst/>
              <a:rect l="0" t="0" r="0" b="0"/>
              <a:pathLst>
                <a:path w="19305" h="31878">
                  <a:moveTo>
                    <a:pt x="7874" y="23495"/>
                  </a:moveTo>
                  <a:lnTo>
                    <a:pt x="4191" y="25527"/>
                  </a:lnTo>
                  <a:lnTo>
                    <a:pt x="4445" y="7874"/>
                  </a:lnTo>
                  <a:lnTo>
                    <a:pt x="8128" y="5715"/>
                  </a:lnTo>
                  <a:lnTo>
                    <a:pt x="11303" y="4699"/>
                  </a:lnTo>
                  <a:lnTo>
                    <a:pt x="13589" y="5461"/>
                  </a:lnTo>
                  <a:lnTo>
                    <a:pt x="14986" y="7493"/>
                  </a:lnTo>
                  <a:lnTo>
                    <a:pt x="15367" y="10541"/>
                  </a:lnTo>
                  <a:lnTo>
                    <a:pt x="13335" y="17526"/>
                  </a:lnTo>
                  <a:lnTo>
                    <a:pt x="11049" y="20828"/>
                  </a:lnTo>
                  <a:lnTo>
                    <a:pt x="13208" y="0"/>
                  </a:lnTo>
                  <a:lnTo>
                    <a:pt x="16764" y="1016"/>
                  </a:lnTo>
                  <a:lnTo>
                    <a:pt x="18796" y="3937"/>
                  </a:lnTo>
                  <a:lnTo>
                    <a:pt x="19304" y="8255"/>
                  </a:lnTo>
                  <a:lnTo>
                    <a:pt x="18669" y="13335"/>
                  </a:lnTo>
                  <a:lnTo>
                    <a:pt x="16383" y="18669"/>
                  </a:lnTo>
                  <a:lnTo>
                    <a:pt x="12827" y="23495"/>
                  </a:lnTo>
                  <a:lnTo>
                    <a:pt x="7874" y="27432"/>
                  </a:lnTo>
                  <a:lnTo>
                    <a:pt x="0" y="31877"/>
                  </a:lnTo>
                  <a:lnTo>
                    <a:pt x="381" y="5842"/>
                  </a:lnTo>
                  <a:lnTo>
                    <a:pt x="8255" y="152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0" name="Volný tvar 839"/>
            <p:cNvSpPr/>
            <p:nvPr/>
          </p:nvSpPr>
          <p:spPr>
            <a:xfrm>
              <a:off x="6543421" y="4332605"/>
              <a:ext cx="22988" cy="32894"/>
            </a:xfrm>
            <a:custGeom>
              <a:avLst/>
              <a:gdLst/>
              <a:ahLst/>
              <a:cxnLst/>
              <a:rect l="0" t="0" r="0" b="0"/>
              <a:pathLst>
                <a:path w="22988" h="32894">
                  <a:moveTo>
                    <a:pt x="13970" y="0"/>
                  </a:moveTo>
                  <a:lnTo>
                    <a:pt x="22987" y="20066"/>
                  </a:lnTo>
                  <a:lnTo>
                    <a:pt x="18796" y="22352"/>
                  </a:lnTo>
                  <a:lnTo>
                    <a:pt x="16383" y="17145"/>
                  </a:lnTo>
                  <a:lnTo>
                    <a:pt x="6985" y="22479"/>
                  </a:lnTo>
                  <a:lnTo>
                    <a:pt x="4318" y="30480"/>
                  </a:lnTo>
                  <a:lnTo>
                    <a:pt x="0" y="32893"/>
                  </a:lnTo>
                  <a:lnTo>
                    <a:pt x="10287" y="1905"/>
                  </a:lnTo>
                  <a:lnTo>
                    <a:pt x="11938" y="6985"/>
                  </a:lnTo>
                  <a:lnTo>
                    <a:pt x="14986" y="13970"/>
                  </a:lnTo>
                  <a:lnTo>
                    <a:pt x="8636" y="1752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1" name="Volný tvar 840"/>
            <p:cNvSpPr/>
            <p:nvPr/>
          </p:nvSpPr>
          <p:spPr>
            <a:xfrm>
              <a:off x="6568313" y="4317619"/>
              <a:ext cx="24131" cy="29592"/>
            </a:xfrm>
            <a:custGeom>
              <a:avLst/>
              <a:gdLst/>
              <a:ahLst/>
              <a:cxnLst/>
              <a:rect l="0" t="0" r="0" b="0"/>
              <a:pathLst>
                <a:path w="24131" h="29592">
                  <a:moveTo>
                    <a:pt x="4064" y="10033"/>
                  </a:moveTo>
                  <a:lnTo>
                    <a:pt x="8001" y="4953"/>
                  </a:lnTo>
                  <a:lnTo>
                    <a:pt x="12446" y="1524"/>
                  </a:lnTo>
                  <a:lnTo>
                    <a:pt x="16891" y="0"/>
                  </a:lnTo>
                  <a:lnTo>
                    <a:pt x="20701" y="762"/>
                  </a:lnTo>
                  <a:lnTo>
                    <a:pt x="23114" y="3683"/>
                  </a:lnTo>
                  <a:lnTo>
                    <a:pt x="18923" y="5842"/>
                  </a:lnTo>
                  <a:lnTo>
                    <a:pt x="18161" y="5207"/>
                  </a:lnTo>
                  <a:lnTo>
                    <a:pt x="15494" y="4699"/>
                  </a:lnTo>
                  <a:lnTo>
                    <a:pt x="12446" y="5715"/>
                  </a:lnTo>
                  <a:lnTo>
                    <a:pt x="9271" y="8128"/>
                  </a:lnTo>
                  <a:lnTo>
                    <a:pt x="6477" y="11557"/>
                  </a:lnTo>
                  <a:lnTo>
                    <a:pt x="4572" y="15494"/>
                  </a:lnTo>
                  <a:lnTo>
                    <a:pt x="4064" y="19304"/>
                  </a:lnTo>
                  <a:lnTo>
                    <a:pt x="4572" y="22352"/>
                  </a:lnTo>
                  <a:lnTo>
                    <a:pt x="6350" y="24384"/>
                  </a:lnTo>
                  <a:lnTo>
                    <a:pt x="9017" y="24892"/>
                  </a:lnTo>
                  <a:lnTo>
                    <a:pt x="12065" y="23876"/>
                  </a:lnTo>
                  <a:lnTo>
                    <a:pt x="15113" y="21590"/>
                  </a:lnTo>
                  <a:lnTo>
                    <a:pt x="17780" y="18034"/>
                  </a:lnTo>
                  <a:lnTo>
                    <a:pt x="19431" y="14732"/>
                  </a:lnTo>
                  <a:lnTo>
                    <a:pt x="9144" y="20447"/>
                  </a:lnTo>
                  <a:lnTo>
                    <a:pt x="9271" y="16383"/>
                  </a:lnTo>
                  <a:lnTo>
                    <a:pt x="24130" y="8255"/>
                  </a:lnTo>
                  <a:lnTo>
                    <a:pt x="23114" y="13716"/>
                  </a:lnTo>
                  <a:lnTo>
                    <a:pt x="20447" y="19304"/>
                  </a:lnTo>
                  <a:lnTo>
                    <a:pt x="16383" y="24511"/>
                  </a:lnTo>
                  <a:lnTo>
                    <a:pt x="11811" y="28067"/>
                  </a:lnTo>
                  <a:lnTo>
                    <a:pt x="7493" y="29591"/>
                  </a:lnTo>
                  <a:lnTo>
                    <a:pt x="3429" y="28829"/>
                  </a:lnTo>
                  <a:lnTo>
                    <a:pt x="889" y="25908"/>
                  </a:lnTo>
                  <a:lnTo>
                    <a:pt x="0" y="21336"/>
                  </a:lnTo>
                  <a:lnTo>
                    <a:pt x="1143" y="1587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2" name="Volný tvar 841"/>
            <p:cNvSpPr/>
            <p:nvPr/>
          </p:nvSpPr>
          <p:spPr>
            <a:xfrm>
              <a:off x="6594348" y="4303776"/>
              <a:ext cx="23242" cy="29084"/>
            </a:xfrm>
            <a:custGeom>
              <a:avLst/>
              <a:gdLst/>
              <a:ahLst/>
              <a:cxnLst/>
              <a:rect l="0" t="0" r="0" b="0"/>
              <a:pathLst>
                <a:path w="23242" h="29084">
                  <a:moveTo>
                    <a:pt x="3810" y="9779"/>
                  </a:moveTo>
                  <a:lnTo>
                    <a:pt x="7747" y="4826"/>
                  </a:lnTo>
                  <a:lnTo>
                    <a:pt x="12065" y="1524"/>
                  </a:lnTo>
                  <a:lnTo>
                    <a:pt x="16383" y="0"/>
                  </a:lnTo>
                  <a:lnTo>
                    <a:pt x="19939" y="889"/>
                  </a:lnTo>
                  <a:lnTo>
                    <a:pt x="22352" y="3683"/>
                  </a:lnTo>
                  <a:lnTo>
                    <a:pt x="18288" y="5842"/>
                  </a:lnTo>
                  <a:lnTo>
                    <a:pt x="17526" y="5080"/>
                  </a:lnTo>
                  <a:lnTo>
                    <a:pt x="14859" y="4699"/>
                  </a:lnTo>
                  <a:lnTo>
                    <a:pt x="11938" y="5715"/>
                  </a:lnTo>
                  <a:lnTo>
                    <a:pt x="9017" y="7874"/>
                  </a:lnTo>
                  <a:lnTo>
                    <a:pt x="6223" y="11303"/>
                  </a:lnTo>
                  <a:lnTo>
                    <a:pt x="4445" y="15240"/>
                  </a:lnTo>
                  <a:lnTo>
                    <a:pt x="3810" y="18923"/>
                  </a:lnTo>
                  <a:lnTo>
                    <a:pt x="4318" y="22098"/>
                  </a:lnTo>
                  <a:lnTo>
                    <a:pt x="5969" y="24003"/>
                  </a:lnTo>
                  <a:lnTo>
                    <a:pt x="8509" y="24384"/>
                  </a:lnTo>
                  <a:lnTo>
                    <a:pt x="11557" y="23368"/>
                  </a:lnTo>
                  <a:lnTo>
                    <a:pt x="14605" y="21082"/>
                  </a:lnTo>
                  <a:lnTo>
                    <a:pt x="17145" y="17780"/>
                  </a:lnTo>
                  <a:lnTo>
                    <a:pt x="18796" y="14478"/>
                  </a:lnTo>
                  <a:lnTo>
                    <a:pt x="8636" y="20066"/>
                  </a:lnTo>
                  <a:lnTo>
                    <a:pt x="8890" y="16129"/>
                  </a:lnTo>
                  <a:lnTo>
                    <a:pt x="23241" y="8255"/>
                  </a:lnTo>
                  <a:lnTo>
                    <a:pt x="22352" y="13589"/>
                  </a:lnTo>
                  <a:lnTo>
                    <a:pt x="19685" y="19177"/>
                  </a:lnTo>
                  <a:lnTo>
                    <a:pt x="15748" y="24257"/>
                  </a:lnTo>
                  <a:lnTo>
                    <a:pt x="11430" y="27559"/>
                  </a:lnTo>
                  <a:lnTo>
                    <a:pt x="7112" y="29083"/>
                  </a:lnTo>
                  <a:lnTo>
                    <a:pt x="3302" y="28321"/>
                  </a:lnTo>
                  <a:lnTo>
                    <a:pt x="762" y="25400"/>
                  </a:lnTo>
                  <a:lnTo>
                    <a:pt x="0" y="20955"/>
                  </a:lnTo>
                  <a:lnTo>
                    <a:pt x="1016" y="1549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3" name="Volný tvar 842"/>
            <p:cNvSpPr/>
            <p:nvPr/>
          </p:nvSpPr>
          <p:spPr>
            <a:xfrm>
              <a:off x="6620510" y="4291711"/>
              <a:ext cx="12066" cy="30735"/>
            </a:xfrm>
            <a:custGeom>
              <a:avLst/>
              <a:gdLst/>
              <a:ahLst/>
              <a:cxnLst/>
              <a:rect l="0" t="0" r="0" b="0"/>
              <a:pathLst>
                <a:path w="12066" h="30735">
                  <a:moveTo>
                    <a:pt x="635" y="6096"/>
                  </a:moveTo>
                  <a:lnTo>
                    <a:pt x="12065" y="0"/>
                  </a:lnTo>
                  <a:lnTo>
                    <a:pt x="11938" y="3810"/>
                  </a:lnTo>
                  <a:lnTo>
                    <a:pt x="4191" y="8001"/>
                  </a:lnTo>
                  <a:lnTo>
                    <a:pt x="4064" y="14224"/>
                  </a:lnTo>
                  <a:lnTo>
                    <a:pt x="11430" y="10160"/>
                  </a:lnTo>
                  <a:lnTo>
                    <a:pt x="11303" y="14097"/>
                  </a:lnTo>
                  <a:lnTo>
                    <a:pt x="4064" y="18161"/>
                  </a:lnTo>
                  <a:lnTo>
                    <a:pt x="3810" y="24765"/>
                  </a:lnTo>
                  <a:lnTo>
                    <a:pt x="11430" y="20574"/>
                  </a:lnTo>
                  <a:lnTo>
                    <a:pt x="11303" y="24511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4" name="Volný tvar 843"/>
            <p:cNvSpPr/>
            <p:nvPr/>
          </p:nvSpPr>
          <p:spPr>
            <a:xfrm>
              <a:off x="6636131" y="4284853"/>
              <a:ext cx="14098" cy="28830"/>
            </a:xfrm>
            <a:custGeom>
              <a:avLst/>
              <a:gdLst/>
              <a:ahLst/>
              <a:cxnLst/>
              <a:rect l="0" t="0" r="0" b="0"/>
              <a:pathLst>
                <a:path w="14098" h="28830">
                  <a:moveTo>
                    <a:pt x="14097" y="21082"/>
                  </a:moveTo>
                  <a:lnTo>
                    <a:pt x="9398" y="23622"/>
                  </a:lnTo>
                  <a:lnTo>
                    <a:pt x="3810" y="17272"/>
                  </a:lnTo>
                  <a:lnTo>
                    <a:pt x="3556" y="26797"/>
                  </a:lnTo>
                  <a:lnTo>
                    <a:pt x="0" y="28829"/>
                  </a:lnTo>
                  <a:lnTo>
                    <a:pt x="635" y="4445"/>
                  </a:lnTo>
                  <a:lnTo>
                    <a:pt x="7366" y="889"/>
                  </a:lnTo>
                  <a:lnTo>
                    <a:pt x="10160" y="0"/>
                  </a:lnTo>
                  <a:lnTo>
                    <a:pt x="12192" y="254"/>
                  </a:lnTo>
                  <a:lnTo>
                    <a:pt x="13462" y="1651"/>
                  </a:lnTo>
                  <a:lnTo>
                    <a:pt x="14097" y="3810"/>
                  </a:lnTo>
                  <a:lnTo>
                    <a:pt x="12954" y="9271"/>
                  </a:lnTo>
                  <a:lnTo>
                    <a:pt x="8890" y="14478"/>
                  </a:lnTo>
                  <a:lnTo>
                    <a:pt x="6604" y="12446"/>
                  </a:lnTo>
                  <a:lnTo>
                    <a:pt x="3937" y="13843"/>
                  </a:lnTo>
                  <a:lnTo>
                    <a:pt x="4191" y="6350"/>
                  </a:lnTo>
                  <a:lnTo>
                    <a:pt x="6858" y="4953"/>
                  </a:lnTo>
                  <a:lnTo>
                    <a:pt x="8382" y="4318"/>
                  </a:lnTo>
                  <a:lnTo>
                    <a:pt x="9652" y="4572"/>
                  </a:lnTo>
                  <a:lnTo>
                    <a:pt x="10541" y="6477"/>
                  </a:lnTo>
                  <a:lnTo>
                    <a:pt x="9525" y="965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5" name="Volný tvar 844"/>
            <p:cNvSpPr/>
            <p:nvPr/>
          </p:nvSpPr>
          <p:spPr>
            <a:xfrm>
              <a:off x="6319520" y="4450842"/>
              <a:ext cx="24512" cy="37847"/>
            </a:xfrm>
            <a:custGeom>
              <a:avLst/>
              <a:gdLst/>
              <a:ahLst/>
              <a:cxnLst/>
              <a:rect l="0" t="0" r="0" b="0"/>
              <a:pathLst>
                <a:path w="24512" h="37847">
                  <a:moveTo>
                    <a:pt x="1016" y="16002"/>
                  </a:moveTo>
                  <a:lnTo>
                    <a:pt x="3683" y="9144"/>
                  </a:lnTo>
                  <a:lnTo>
                    <a:pt x="7493" y="3683"/>
                  </a:lnTo>
                  <a:lnTo>
                    <a:pt x="12319" y="381"/>
                  </a:lnTo>
                  <a:lnTo>
                    <a:pt x="17145" y="0"/>
                  </a:lnTo>
                  <a:lnTo>
                    <a:pt x="20955" y="2540"/>
                  </a:lnTo>
                  <a:lnTo>
                    <a:pt x="23622" y="7493"/>
                  </a:lnTo>
                  <a:lnTo>
                    <a:pt x="24511" y="14351"/>
                  </a:lnTo>
                  <a:lnTo>
                    <a:pt x="23622" y="22098"/>
                  </a:lnTo>
                  <a:lnTo>
                    <a:pt x="20955" y="28829"/>
                  </a:lnTo>
                  <a:lnTo>
                    <a:pt x="17145" y="34290"/>
                  </a:lnTo>
                  <a:lnTo>
                    <a:pt x="12319" y="37592"/>
                  </a:lnTo>
                  <a:lnTo>
                    <a:pt x="7493" y="37846"/>
                  </a:lnTo>
                  <a:lnTo>
                    <a:pt x="3556" y="35433"/>
                  </a:lnTo>
                  <a:lnTo>
                    <a:pt x="1016" y="30480"/>
                  </a:lnTo>
                  <a:lnTo>
                    <a:pt x="0" y="23749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46" name="Přímá spojnice 845"/>
            <p:cNvCxnSpPr/>
            <p:nvPr/>
          </p:nvCxnSpPr>
          <p:spPr>
            <a:xfrm flipH="1">
              <a:off x="6304534" y="4433951"/>
              <a:ext cx="31115" cy="41402"/>
            </a:xfrm>
            <a:prstGeom prst="line">
              <a:avLst/>
            </a:prstGeom>
            <a:ln w="12700" cap="flat" cmpd="sng" algn="ctr">
              <a:solidFill>
                <a:srgbClr val="333333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Přímá spojnice 846"/>
            <p:cNvCxnSpPr/>
            <p:nvPr/>
          </p:nvCxnSpPr>
          <p:spPr>
            <a:xfrm flipH="1">
              <a:off x="6304534" y="4444365"/>
              <a:ext cx="31115" cy="30988"/>
            </a:xfrm>
            <a:prstGeom prst="line">
              <a:avLst/>
            </a:prstGeom>
            <a:ln w="12700" cap="flat" cmpd="sng" algn="ctr">
              <a:solidFill>
                <a:srgbClr val="333333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8" name="Přímá spojnice 847"/>
            <p:cNvCxnSpPr/>
            <p:nvPr/>
          </p:nvCxnSpPr>
          <p:spPr>
            <a:xfrm flipH="1">
              <a:off x="6304534" y="4433951"/>
              <a:ext cx="20828" cy="31115"/>
            </a:xfrm>
            <a:prstGeom prst="line">
              <a:avLst/>
            </a:prstGeom>
            <a:ln w="12700" cap="flat" cmpd="sng" algn="ctr">
              <a:solidFill>
                <a:srgbClr val="333333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9" name="Volný tvar 848"/>
            <p:cNvSpPr/>
            <p:nvPr/>
          </p:nvSpPr>
          <p:spPr>
            <a:xfrm>
              <a:off x="6555105" y="4335018"/>
              <a:ext cx="83059" cy="48769"/>
            </a:xfrm>
            <a:custGeom>
              <a:avLst/>
              <a:gdLst/>
              <a:ahLst/>
              <a:cxnLst/>
              <a:rect l="0" t="0" r="0" b="0"/>
              <a:pathLst>
                <a:path w="83059" h="48769">
                  <a:moveTo>
                    <a:pt x="12192" y="40513"/>
                  </a:moveTo>
                  <a:lnTo>
                    <a:pt x="13843" y="43561"/>
                  </a:lnTo>
                  <a:lnTo>
                    <a:pt x="5207" y="48260"/>
                  </a:lnTo>
                  <a:lnTo>
                    <a:pt x="3556" y="45339"/>
                  </a:lnTo>
                  <a:lnTo>
                    <a:pt x="1905" y="42291"/>
                  </a:lnTo>
                  <a:lnTo>
                    <a:pt x="10541" y="37592"/>
                  </a:lnTo>
                  <a:lnTo>
                    <a:pt x="15748" y="40513"/>
                  </a:lnTo>
                  <a:lnTo>
                    <a:pt x="14732" y="42926"/>
                  </a:lnTo>
                  <a:lnTo>
                    <a:pt x="12192" y="44069"/>
                  </a:lnTo>
                  <a:lnTo>
                    <a:pt x="9779" y="42926"/>
                  </a:lnTo>
                  <a:lnTo>
                    <a:pt x="8763" y="40513"/>
                  </a:lnTo>
                  <a:lnTo>
                    <a:pt x="9779" y="38100"/>
                  </a:lnTo>
                  <a:lnTo>
                    <a:pt x="12192" y="37084"/>
                  </a:lnTo>
                  <a:lnTo>
                    <a:pt x="14732" y="38100"/>
                  </a:lnTo>
                  <a:lnTo>
                    <a:pt x="24384" y="35814"/>
                  </a:lnTo>
                  <a:lnTo>
                    <a:pt x="23368" y="38354"/>
                  </a:lnTo>
                  <a:lnTo>
                    <a:pt x="20828" y="39370"/>
                  </a:lnTo>
                  <a:lnTo>
                    <a:pt x="18415" y="38354"/>
                  </a:lnTo>
                  <a:lnTo>
                    <a:pt x="17399" y="35814"/>
                  </a:lnTo>
                  <a:lnTo>
                    <a:pt x="18415" y="33401"/>
                  </a:lnTo>
                  <a:lnTo>
                    <a:pt x="20828" y="32258"/>
                  </a:lnTo>
                  <a:lnTo>
                    <a:pt x="23368" y="33401"/>
                  </a:lnTo>
                  <a:lnTo>
                    <a:pt x="29464" y="31115"/>
                  </a:lnTo>
                  <a:lnTo>
                    <a:pt x="31115" y="34036"/>
                  </a:lnTo>
                  <a:lnTo>
                    <a:pt x="22479" y="38862"/>
                  </a:lnTo>
                  <a:lnTo>
                    <a:pt x="20828" y="35814"/>
                  </a:lnTo>
                  <a:lnTo>
                    <a:pt x="19050" y="32766"/>
                  </a:lnTo>
                  <a:lnTo>
                    <a:pt x="27686" y="28067"/>
                  </a:lnTo>
                  <a:lnTo>
                    <a:pt x="33020" y="31115"/>
                  </a:lnTo>
                  <a:lnTo>
                    <a:pt x="31877" y="33528"/>
                  </a:lnTo>
                  <a:lnTo>
                    <a:pt x="29464" y="34544"/>
                  </a:lnTo>
                  <a:lnTo>
                    <a:pt x="26924" y="33528"/>
                  </a:lnTo>
                  <a:lnTo>
                    <a:pt x="25908" y="31115"/>
                  </a:lnTo>
                  <a:lnTo>
                    <a:pt x="26924" y="28702"/>
                  </a:lnTo>
                  <a:lnTo>
                    <a:pt x="29464" y="27686"/>
                  </a:lnTo>
                  <a:lnTo>
                    <a:pt x="31877" y="28702"/>
                  </a:lnTo>
                  <a:lnTo>
                    <a:pt x="41529" y="26289"/>
                  </a:lnTo>
                  <a:lnTo>
                    <a:pt x="40513" y="28829"/>
                  </a:lnTo>
                  <a:lnTo>
                    <a:pt x="38100" y="29845"/>
                  </a:lnTo>
                  <a:lnTo>
                    <a:pt x="35560" y="28829"/>
                  </a:lnTo>
                  <a:lnTo>
                    <a:pt x="34544" y="26289"/>
                  </a:lnTo>
                  <a:lnTo>
                    <a:pt x="35560" y="23876"/>
                  </a:lnTo>
                  <a:lnTo>
                    <a:pt x="38100" y="22860"/>
                  </a:lnTo>
                  <a:lnTo>
                    <a:pt x="40513" y="23876"/>
                  </a:lnTo>
                  <a:lnTo>
                    <a:pt x="46736" y="21590"/>
                  </a:lnTo>
                  <a:lnTo>
                    <a:pt x="48260" y="24638"/>
                  </a:lnTo>
                  <a:lnTo>
                    <a:pt x="39624" y="29337"/>
                  </a:lnTo>
                  <a:lnTo>
                    <a:pt x="38100" y="26289"/>
                  </a:lnTo>
                  <a:lnTo>
                    <a:pt x="36322" y="23241"/>
                  </a:lnTo>
                  <a:lnTo>
                    <a:pt x="44958" y="18542"/>
                  </a:lnTo>
                  <a:lnTo>
                    <a:pt x="50165" y="21590"/>
                  </a:lnTo>
                  <a:lnTo>
                    <a:pt x="49149" y="24003"/>
                  </a:lnTo>
                  <a:lnTo>
                    <a:pt x="46736" y="25019"/>
                  </a:lnTo>
                  <a:lnTo>
                    <a:pt x="44196" y="24003"/>
                  </a:lnTo>
                  <a:lnTo>
                    <a:pt x="43180" y="21590"/>
                  </a:lnTo>
                  <a:lnTo>
                    <a:pt x="44196" y="19177"/>
                  </a:lnTo>
                  <a:lnTo>
                    <a:pt x="46736" y="18161"/>
                  </a:lnTo>
                  <a:lnTo>
                    <a:pt x="49149" y="19177"/>
                  </a:lnTo>
                  <a:lnTo>
                    <a:pt x="58801" y="16764"/>
                  </a:lnTo>
                  <a:lnTo>
                    <a:pt x="57785" y="19304"/>
                  </a:lnTo>
                  <a:lnTo>
                    <a:pt x="55245" y="20320"/>
                  </a:lnTo>
                  <a:lnTo>
                    <a:pt x="52832" y="19304"/>
                  </a:lnTo>
                  <a:lnTo>
                    <a:pt x="51816" y="16764"/>
                  </a:lnTo>
                  <a:lnTo>
                    <a:pt x="52832" y="14351"/>
                  </a:lnTo>
                  <a:lnTo>
                    <a:pt x="55245" y="13335"/>
                  </a:lnTo>
                  <a:lnTo>
                    <a:pt x="57785" y="14351"/>
                  </a:lnTo>
                  <a:lnTo>
                    <a:pt x="63881" y="12192"/>
                  </a:lnTo>
                  <a:lnTo>
                    <a:pt x="65659" y="15113"/>
                  </a:lnTo>
                  <a:lnTo>
                    <a:pt x="56896" y="19939"/>
                  </a:lnTo>
                  <a:lnTo>
                    <a:pt x="55245" y="16764"/>
                  </a:lnTo>
                  <a:lnTo>
                    <a:pt x="53594" y="13843"/>
                  </a:lnTo>
                  <a:lnTo>
                    <a:pt x="62103" y="9144"/>
                  </a:lnTo>
                  <a:lnTo>
                    <a:pt x="67437" y="12192"/>
                  </a:lnTo>
                  <a:lnTo>
                    <a:pt x="66421" y="14478"/>
                  </a:lnTo>
                  <a:lnTo>
                    <a:pt x="63881" y="15494"/>
                  </a:lnTo>
                  <a:lnTo>
                    <a:pt x="61468" y="14478"/>
                  </a:lnTo>
                  <a:lnTo>
                    <a:pt x="60452" y="12192"/>
                  </a:lnTo>
                  <a:lnTo>
                    <a:pt x="61468" y="9652"/>
                  </a:lnTo>
                  <a:lnTo>
                    <a:pt x="63881" y="8636"/>
                  </a:lnTo>
                  <a:lnTo>
                    <a:pt x="66421" y="9652"/>
                  </a:lnTo>
                  <a:lnTo>
                    <a:pt x="76073" y="7366"/>
                  </a:lnTo>
                  <a:lnTo>
                    <a:pt x="75057" y="9779"/>
                  </a:lnTo>
                  <a:lnTo>
                    <a:pt x="72517" y="10795"/>
                  </a:lnTo>
                  <a:lnTo>
                    <a:pt x="70104" y="9779"/>
                  </a:lnTo>
                  <a:lnTo>
                    <a:pt x="68961" y="7366"/>
                  </a:lnTo>
                  <a:lnTo>
                    <a:pt x="70104" y="4953"/>
                  </a:lnTo>
                  <a:lnTo>
                    <a:pt x="72517" y="3810"/>
                  </a:lnTo>
                  <a:lnTo>
                    <a:pt x="75057" y="4953"/>
                  </a:lnTo>
                  <a:lnTo>
                    <a:pt x="79502" y="3556"/>
                  </a:lnTo>
                  <a:lnTo>
                    <a:pt x="81280" y="6604"/>
                  </a:lnTo>
                  <a:lnTo>
                    <a:pt x="74295" y="10414"/>
                  </a:lnTo>
                  <a:lnTo>
                    <a:pt x="72517" y="7366"/>
                  </a:lnTo>
                  <a:lnTo>
                    <a:pt x="70739" y="4318"/>
                  </a:lnTo>
                  <a:lnTo>
                    <a:pt x="77851" y="508"/>
                  </a:lnTo>
                  <a:lnTo>
                    <a:pt x="6985" y="45339"/>
                  </a:lnTo>
                  <a:lnTo>
                    <a:pt x="6096" y="47752"/>
                  </a:lnTo>
                  <a:lnTo>
                    <a:pt x="3556" y="48768"/>
                  </a:lnTo>
                  <a:lnTo>
                    <a:pt x="1143" y="47752"/>
                  </a:lnTo>
                  <a:lnTo>
                    <a:pt x="0" y="45339"/>
                  </a:lnTo>
                  <a:lnTo>
                    <a:pt x="1143" y="42799"/>
                  </a:lnTo>
                  <a:lnTo>
                    <a:pt x="3556" y="41783"/>
                  </a:lnTo>
                  <a:lnTo>
                    <a:pt x="6096" y="42799"/>
                  </a:lnTo>
                  <a:lnTo>
                    <a:pt x="83058" y="3556"/>
                  </a:lnTo>
                  <a:lnTo>
                    <a:pt x="82042" y="5969"/>
                  </a:lnTo>
                  <a:lnTo>
                    <a:pt x="79502" y="6985"/>
                  </a:lnTo>
                  <a:lnTo>
                    <a:pt x="77089" y="5969"/>
                  </a:lnTo>
                  <a:lnTo>
                    <a:pt x="76200" y="3556"/>
                  </a:lnTo>
                  <a:lnTo>
                    <a:pt x="77089" y="1016"/>
                  </a:lnTo>
                  <a:lnTo>
                    <a:pt x="79502" y="0"/>
                  </a:lnTo>
                  <a:lnTo>
                    <a:pt x="82042" y="1016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0" name="Volný tvar 849"/>
            <p:cNvSpPr/>
            <p:nvPr/>
          </p:nvSpPr>
          <p:spPr>
            <a:xfrm>
              <a:off x="6555105" y="4479544"/>
              <a:ext cx="83059" cy="48007"/>
            </a:xfrm>
            <a:custGeom>
              <a:avLst/>
              <a:gdLst/>
              <a:ahLst/>
              <a:cxnLst/>
              <a:rect l="0" t="0" r="0" b="0"/>
              <a:pathLst>
                <a:path w="83059" h="48007">
                  <a:moveTo>
                    <a:pt x="20828" y="35179"/>
                  </a:moveTo>
                  <a:lnTo>
                    <a:pt x="22479" y="38354"/>
                  </a:lnTo>
                  <a:lnTo>
                    <a:pt x="5207" y="47752"/>
                  </a:lnTo>
                  <a:lnTo>
                    <a:pt x="3556" y="44577"/>
                  </a:lnTo>
                  <a:lnTo>
                    <a:pt x="1905" y="41529"/>
                  </a:lnTo>
                  <a:lnTo>
                    <a:pt x="19050" y="32258"/>
                  </a:lnTo>
                  <a:lnTo>
                    <a:pt x="24384" y="35179"/>
                  </a:lnTo>
                  <a:lnTo>
                    <a:pt x="23368" y="37592"/>
                  </a:lnTo>
                  <a:lnTo>
                    <a:pt x="20828" y="38608"/>
                  </a:lnTo>
                  <a:lnTo>
                    <a:pt x="18415" y="37592"/>
                  </a:lnTo>
                  <a:lnTo>
                    <a:pt x="17399" y="35179"/>
                  </a:lnTo>
                  <a:lnTo>
                    <a:pt x="18415" y="32766"/>
                  </a:lnTo>
                  <a:lnTo>
                    <a:pt x="20828" y="31750"/>
                  </a:lnTo>
                  <a:lnTo>
                    <a:pt x="23368" y="32766"/>
                  </a:lnTo>
                  <a:lnTo>
                    <a:pt x="41529" y="25781"/>
                  </a:lnTo>
                  <a:lnTo>
                    <a:pt x="40640" y="28321"/>
                  </a:lnTo>
                  <a:lnTo>
                    <a:pt x="38100" y="29337"/>
                  </a:lnTo>
                  <a:lnTo>
                    <a:pt x="35560" y="28321"/>
                  </a:lnTo>
                  <a:lnTo>
                    <a:pt x="34544" y="25781"/>
                  </a:lnTo>
                  <a:lnTo>
                    <a:pt x="35560" y="23368"/>
                  </a:lnTo>
                  <a:lnTo>
                    <a:pt x="38100" y="22352"/>
                  </a:lnTo>
                  <a:lnTo>
                    <a:pt x="40640" y="23368"/>
                  </a:lnTo>
                  <a:lnTo>
                    <a:pt x="55499" y="16510"/>
                  </a:lnTo>
                  <a:lnTo>
                    <a:pt x="57023" y="19431"/>
                  </a:lnTo>
                  <a:lnTo>
                    <a:pt x="39878" y="28829"/>
                  </a:lnTo>
                  <a:lnTo>
                    <a:pt x="38100" y="25781"/>
                  </a:lnTo>
                  <a:lnTo>
                    <a:pt x="36449" y="22860"/>
                  </a:lnTo>
                  <a:lnTo>
                    <a:pt x="53848" y="13335"/>
                  </a:lnTo>
                  <a:lnTo>
                    <a:pt x="58928" y="16510"/>
                  </a:lnTo>
                  <a:lnTo>
                    <a:pt x="57912" y="18923"/>
                  </a:lnTo>
                  <a:lnTo>
                    <a:pt x="55499" y="19939"/>
                  </a:lnTo>
                  <a:lnTo>
                    <a:pt x="52959" y="18923"/>
                  </a:lnTo>
                  <a:lnTo>
                    <a:pt x="51943" y="16510"/>
                  </a:lnTo>
                  <a:lnTo>
                    <a:pt x="52959" y="13970"/>
                  </a:lnTo>
                  <a:lnTo>
                    <a:pt x="55499" y="12954"/>
                  </a:lnTo>
                  <a:lnTo>
                    <a:pt x="57912" y="13970"/>
                  </a:lnTo>
                  <a:lnTo>
                    <a:pt x="76200" y="7112"/>
                  </a:lnTo>
                  <a:lnTo>
                    <a:pt x="75184" y="9525"/>
                  </a:lnTo>
                  <a:lnTo>
                    <a:pt x="72771" y="10541"/>
                  </a:lnTo>
                  <a:lnTo>
                    <a:pt x="70231" y="9525"/>
                  </a:lnTo>
                  <a:lnTo>
                    <a:pt x="69342" y="7112"/>
                  </a:lnTo>
                  <a:lnTo>
                    <a:pt x="70231" y="4572"/>
                  </a:lnTo>
                  <a:lnTo>
                    <a:pt x="72771" y="3556"/>
                  </a:lnTo>
                  <a:lnTo>
                    <a:pt x="75184" y="4572"/>
                  </a:lnTo>
                  <a:lnTo>
                    <a:pt x="79502" y="3302"/>
                  </a:lnTo>
                  <a:lnTo>
                    <a:pt x="81153" y="6350"/>
                  </a:lnTo>
                  <a:lnTo>
                    <a:pt x="74422" y="10033"/>
                  </a:lnTo>
                  <a:lnTo>
                    <a:pt x="72771" y="7112"/>
                  </a:lnTo>
                  <a:lnTo>
                    <a:pt x="70993" y="4064"/>
                  </a:lnTo>
                  <a:lnTo>
                    <a:pt x="77851" y="381"/>
                  </a:lnTo>
                  <a:lnTo>
                    <a:pt x="6985" y="44577"/>
                  </a:lnTo>
                  <a:lnTo>
                    <a:pt x="5969" y="47117"/>
                  </a:lnTo>
                  <a:lnTo>
                    <a:pt x="3556" y="48006"/>
                  </a:lnTo>
                  <a:lnTo>
                    <a:pt x="1143" y="47117"/>
                  </a:lnTo>
                  <a:lnTo>
                    <a:pt x="0" y="44577"/>
                  </a:lnTo>
                  <a:lnTo>
                    <a:pt x="1143" y="42164"/>
                  </a:lnTo>
                  <a:lnTo>
                    <a:pt x="3556" y="41148"/>
                  </a:lnTo>
                  <a:lnTo>
                    <a:pt x="5969" y="42164"/>
                  </a:lnTo>
                  <a:lnTo>
                    <a:pt x="83058" y="3302"/>
                  </a:lnTo>
                  <a:lnTo>
                    <a:pt x="81915" y="5842"/>
                  </a:lnTo>
                  <a:lnTo>
                    <a:pt x="79502" y="6858"/>
                  </a:lnTo>
                  <a:lnTo>
                    <a:pt x="77089" y="5842"/>
                  </a:lnTo>
                  <a:lnTo>
                    <a:pt x="76073" y="3302"/>
                  </a:lnTo>
                  <a:lnTo>
                    <a:pt x="77089" y="1016"/>
                  </a:lnTo>
                  <a:lnTo>
                    <a:pt x="79502" y="0"/>
                  </a:lnTo>
                  <a:lnTo>
                    <a:pt x="81915" y="1016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1" name="Volný tvar 850"/>
            <p:cNvSpPr/>
            <p:nvPr/>
          </p:nvSpPr>
          <p:spPr>
            <a:xfrm>
              <a:off x="6555105" y="4372229"/>
              <a:ext cx="67946" cy="38863"/>
            </a:xfrm>
            <a:custGeom>
              <a:avLst/>
              <a:gdLst/>
              <a:ahLst/>
              <a:cxnLst/>
              <a:rect l="0" t="0" r="0" b="0"/>
              <a:pathLst>
                <a:path w="67946" h="38863">
                  <a:moveTo>
                    <a:pt x="12192" y="30988"/>
                  </a:moveTo>
                  <a:lnTo>
                    <a:pt x="13843" y="33909"/>
                  </a:lnTo>
                  <a:lnTo>
                    <a:pt x="5207" y="38608"/>
                  </a:lnTo>
                  <a:lnTo>
                    <a:pt x="3556" y="35560"/>
                  </a:lnTo>
                  <a:lnTo>
                    <a:pt x="1905" y="32512"/>
                  </a:lnTo>
                  <a:lnTo>
                    <a:pt x="10668" y="27813"/>
                  </a:lnTo>
                  <a:lnTo>
                    <a:pt x="15748" y="30988"/>
                  </a:lnTo>
                  <a:lnTo>
                    <a:pt x="14732" y="33401"/>
                  </a:lnTo>
                  <a:lnTo>
                    <a:pt x="12192" y="34417"/>
                  </a:lnTo>
                  <a:lnTo>
                    <a:pt x="9779" y="33401"/>
                  </a:lnTo>
                  <a:lnTo>
                    <a:pt x="8763" y="30988"/>
                  </a:lnTo>
                  <a:lnTo>
                    <a:pt x="9779" y="28448"/>
                  </a:lnTo>
                  <a:lnTo>
                    <a:pt x="12192" y="27559"/>
                  </a:lnTo>
                  <a:lnTo>
                    <a:pt x="14732" y="28448"/>
                  </a:lnTo>
                  <a:lnTo>
                    <a:pt x="24511" y="26289"/>
                  </a:lnTo>
                  <a:lnTo>
                    <a:pt x="23495" y="28829"/>
                  </a:lnTo>
                  <a:lnTo>
                    <a:pt x="20955" y="29845"/>
                  </a:lnTo>
                  <a:lnTo>
                    <a:pt x="18542" y="28829"/>
                  </a:lnTo>
                  <a:lnTo>
                    <a:pt x="17526" y="26289"/>
                  </a:lnTo>
                  <a:lnTo>
                    <a:pt x="18542" y="23876"/>
                  </a:lnTo>
                  <a:lnTo>
                    <a:pt x="20955" y="22860"/>
                  </a:lnTo>
                  <a:lnTo>
                    <a:pt x="23495" y="23876"/>
                  </a:lnTo>
                  <a:lnTo>
                    <a:pt x="29718" y="21717"/>
                  </a:lnTo>
                  <a:lnTo>
                    <a:pt x="31369" y="24892"/>
                  </a:lnTo>
                  <a:lnTo>
                    <a:pt x="22606" y="29464"/>
                  </a:lnTo>
                  <a:lnTo>
                    <a:pt x="20955" y="26289"/>
                  </a:lnTo>
                  <a:lnTo>
                    <a:pt x="19431" y="23368"/>
                  </a:lnTo>
                  <a:lnTo>
                    <a:pt x="28067" y="18796"/>
                  </a:lnTo>
                  <a:lnTo>
                    <a:pt x="33274" y="21717"/>
                  </a:lnTo>
                  <a:lnTo>
                    <a:pt x="32131" y="24257"/>
                  </a:lnTo>
                  <a:lnTo>
                    <a:pt x="29718" y="25146"/>
                  </a:lnTo>
                  <a:lnTo>
                    <a:pt x="27305" y="24257"/>
                  </a:lnTo>
                  <a:lnTo>
                    <a:pt x="26289" y="21717"/>
                  </a:lnTo>
                  <a:lnTo>
                    <a:pt x="27305" y="19304"/>
                  </a:lnTo>
                  <a:lnTo>
                    <a:pt x="29718" y="18288"/>
                  </a:lnTo>
                  <a:lnTo>
                    <a:pt x="32131" y="19304"/>
                  </a:lnTo>
                  <a:lnTo>
                    <a:pt x="41910" y="17145"/>
                  </a:lnTo>
                  <a:lnTo>
                    <a:pt x="40894" y="19685"/>
                  </a:lnTo>
                  <a:lnTo>
                    <a:pt x="38354" y="20701"/>
                  </a:lnTo>
                  <a:lnTo>
                    <a:pt x="35941" y="19685"/>
                  </a:lnTo>
                  <a:lnTo>
                    <a:pt x="34925" y="17145"/>
                  </a:lnTo>
                  <a:lnTo>
                    <a:pt x="35941" y="14859"/>
                  </a:lnTo>
                  <a:lnTo>
                    <a:pt x="38354" y="13716"/>
                  </a:lnTo>
                  <a:lnTo>
                    <a:pt x="40894" y="14859"/>
                  </a:lnTo>
                  <a:lnTo>
                    <a:pt x="47117" y="12700"/>
                  </a:lnTo>
                  <a:lnTo>
                    <a:pt x="48768" y="15748"/>
                  </a:lnTo>
                  <a:lnTo>
                    <a:pt x="40132" y="20193"/>
                  </a:lnTo>
                  <a:lnTo>
                    <a:pt x="38354" y="17145"/>
                  </a:lnTo>
                  <a:lnTo>
                    <a:pt x="36830" y="14097"/>
                  </a:lnTo>
                  <a:lnTo>
                    <a:pt x="45339" y="9525"/>
                  </a:lnTo>
                  <a:lnTo>
                    <a:pt x="50673" y="12700"/>
                  </a:lnTo>
                  <a:lnTo>
                    <a:pt x="49657" y="14986"/>
                  </a:lnTo>
                  <a:lnTo>
                    <a:pt x="47117" y="16129"/>
                  </a:lnTo>
                  <a:lnTo>
                    <a:pt x="44577" y="14986"/>
                  </a:lnTo>
                  <a:lnTo>
                    <a:pt x="43688" y="12700"/>
                  </a:lnTo>
                  <a:lnTo>
                    <a:pt x="44577" y="10160"/>
                  </a:lnTo>
                  <a:lnTo>
                    <a:pt x="47117" y="9144"/>
                  </a:lnTo>
                  <a:lnTo>
                    <a:pt x="49657" y="10160"/>
                  </a:lnTo>
                  <a:lnTo>
                    <a:pt x="59182" y="8128"/>
                  </a:lnTo>
                  <a:lnTo>
                    <a:pt x="58166" y="10541"/>
                  </a:lnTo>
                  <a:lnTo>
                    <a:pt x="55753" y="11557"/>
                  </a:lnTo>
                  <a:lnTo>
                    <a:pt x="53340" y="10541"/>
                  </a:lnTo>
                  <a:lnTo>
                    <a:pt x="52197" y="8128"/>
                  </a:lnTo>
                  <a:lnTo>
                    <a:pt x="53340" y="5588"/>
                  </a:lnTo>
                  <a:lnTo>
                    <a:pt x="55753" y="4572"/>
                  </a:lnTo>
                  <a:lnTo>
                    <a:pt x="58166" y="5588"/>
                  </a:lnTo>
                  <a:lnTo>
                    <a:pt x="64516" y="3429"/>
                  </a:lnTo>
                  <a:lnTo>
                    <a:pt x="66040" y="6604"/>
                  </a:lnTo>
                  <a:lnTo>
                    <a:pt x="57404" y="11049"/>
                  </a:lnTo>
                  <a:lnTo>
                    <a:pt x="55753" y="8128"/>
                  </a:lnTo>
                  <a:lnTo>
                    <a:pt x="54102" y="4953"/>
                  </a:lnTo>
                  <a:lnTo>
                    <a:pt x="62865" y="508"/>
                  </a:lnTo>
                  <a:lnTo>
                    <a:pt x="67945" y="3429"/>
                  </a:lnTo>
                  <a:lnTo>
                    <a:pt x="66929" y="5842"/>
                  </a:lnTo>
                  <a:lnTo>
                    <a:pt x="64516" y="6858"/>
                  </a:lnTo>
                  <a:lnTo>
                    <a:pt x="61976" y="5842"/>
                  </a:lnTo>
                  <a:lnTo>
                    <a:pt x="60960" y="3429"/>
                  </a:lnTo>
                  <a:lnTo>
                    <a:pt x="61976" y="1016"/>
                  </a:lnTo>
                  <a:lnTo>
                    <a:pt x="64516" y="0"/>
                  </a:lnTo>
                  <a:lnTo>
                    <a:pt x="66929" y="1016"/>
                  </a:lnTo>
                  <a:lnTo>
                    <a:pt x="6985" y="35560"/>
                  </a:lnTo>
                  <a:lnTo>
                    <a:pt x="6096" y="37846"/>
                  </a:lnTo>
                  <a:lnTo>
                    <a:pt x="3556" y="38862"/>
                  </a:lnTo>
                  <a:lnTo>
                    <a:pt x="1143" y="37846"/>
                  </a:lnTo>
                  <a:lnTo>
                    <a:pt x="0" y="35560"/>
                  </a:lnTo>
                  <a:lnTo>
                    <a:pt x="1143" y="33147"/>
                  </a:lnTo>
                  <a:lnTo>
                    <a:pt x="3556" y="32004"/>
                  </a:lnTo>
                  <a:lnTo>
                    <a:pt x="6096" y="33147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2" name="Volný tvar 851"/>
            <p:cNvSpPr/>
            <p:nvPr/>
          </p:nvSpPr>
          <p:spPr>
            <a:xfrm>
              <a:off x="6555105" y="4391406"/>
              <a:ext cx="83059" cy="48642"/>
            </a:xfrm>
            <a:custGeom>
              <a:avLst/>
              <a:gdLst/>
              <a:ahLst/>
              <a:cxnLst/>
              <a:rect l="0" t="0" r="0" b="0"/>
              <a:pathLst>
                <a:path w="83059" h="48642">
                  <a:moveTo>
                    <a:pt x="20828" y="35687"/>
                  </a:moveTo>
                  <a:lnTo>
                    <a:pt x="22479" y="38735"/>
                  </a:lnTo>
                  <a:lnTo>
                    <a:pt x="5207" y="48133"/>
                  </a:lnTo>
                  <a:lnTo>
                    <a:pt x="3556" y="45085"/>
                  </a:lnTo>
                  <a:lnTo>
                    <a:pt x="1905" y="42037"/>
                  </a:lnTo>
                  <a:lnTo>
                    <a:pt x="19050" y="32639"/>
                  </a:lnTo>
                  <a:lnTo>
                    <a:pt x="24384" y="35687"/>
                  </a:lnTo>
                  <a:lnTo>
                    <a:pt x="23368" y="38100"/>
                  </a:lnTo>
                  <a:lnTo>
                    <a:pt x="20828" y="39116"/>
                  </a:lnTo>
                  <a:lnTo>
                    <a:pt x="18415" y="38100"/>
                  </a:lnTo>
                  <a:lnTo>
                    <a:pt x="17399" y="35687"/>
                  </a:lnTo>
                  <a:lnTo>
                    <a:pt x="18415" y="33147"/>
                  </a:lnTo>
                  <a:lnTo>
                    <a:pt x="20828" y="32131"/>
                  </a:lnTo>
                  <a:lnTo>
                    <a:pt x="23368" y="33147"/>
                  </a:lnTo>
                  <a:lnTo>
                    <a:pt x="41529" y="26289"/>
                  </a:lnTo>
                  <a:lnTo>
                    <a:pt x="40513" y="28702"/>
                  </a:lnTo>
                  <a:lnTo>
                    <a:pt x="38100" y="29718"/>
                  </a:lnTo>
                  <a:lnTo>
                    <a:pt x="35560" y="28702"/>
                  </a:lnTo>
                  <a:lnTo>
                    <a:pt x="34544" y="26289"/>
                  </a:lnTo>
                  <a:lnTo>
                    <a:pt x="35560" y="23749"/>
                  </a:lnTo>
                  <a:lnTo>
                    <a:pt x="38100" y="22860"/>
                  </a:lnTo>
                  <a:lnTo>
                    <a:pt x="40513" y="23749"/>
                  </a:lnTo>
                  <a:lnTo>
                    <a:pt x="55245" y="16764"/>
                  </a:lnTo>
                  <a:lnTo>
                    <a:pt x="57023" y="19685"/>
                  </a:lnTo>
                  <a:lnTo>
                    <a:pt x="39878" y="29210"/>
                  </a:lnTo>
                  <a:lnTo>
                    <a:pt x="38100" y="26289"/>
                  </a:lnTo>
                  <a:lnTo>
                    <a:pt x="36449" y="23114"/>
                  </a:lnTo>
                  <a:lnTo>
                    <a:pt x="53721" y="13716"/>
                  </a:lnTo>
                  <a:lnTo>
                    <a:pt x="58801" y="16764"/>
                  </a:lnTo>
                  <a:lnTo>
                    <a:pt x="57912" y="19177"/>
                  </a:lnTo>
                  <a:lnTo>
                    <a:pt x="55245" y="20320"/>
                  </a:lnTo>
                  <a:lnTo>
                    <a:pt x="52832" y="19177"/>
                  </a:lnTo>
                  <a:lnTo>
                    <a:pt x="51816" y="16764"/>
                  </a:lnTo>
                  <a:lnTo>
                    <a:pt x="52832" y="14351"/>
                  </a:lnTo>
                  <a:lnTo>
                    <a:pt x="55245" y="13335"/>
                  </a:lnTo>
                  <a:lnTo>
                    <a:pt x="57912" y="14351"/>
                  </a:lnTo>
                  <a:lnTo>
                    <a:pt x="76200" y="7366"/>
                  </a:lnTo>
                  <a:lnTo>
                    <a:pt x="75057" y="9779"/>
                  </a:lnTo>
                  <a:lnTo>
                    <a:pt x="72644" y="10795"/>
                  </a:lnTo>
                  <a:lnTo>
                    <a:pt x="70231" y="9779"/>
                  </a:lnTo>
                  <a:lnTo>
                    <a:pt x="69215" y="7366"/>
                  </a:lnTo>
                  <a:lnTo>
                    <a:pt x="70231" y="4826"/>
                  </a:lnTo>
                  <a:lnTo>
                    <a:pt x="72644" y="3810"/>
                  </a:lnTo>
                  <a:lnTo>
                    <a:pt x="75057" y="4826"/>
                  </a:lnTo>
                  <a:lnTo>
                    <a:pt x="79502" y="3556"/>
                  </a:lnTo>
                  <a:lnTo>
                    <a:pt x="81280" y="6604"/>
                  </a:lnTo>
                  <a:lnTo>
                    <a:pt x="74295" y="10414"/>
                  </a:lnTo>
                  <a:lnTo>
                    <a:pt x="72644" y="7366"/>
                  </a:lnTo>
                  <a:lnTo>
                    <a:pt x="70866" y="4318"/>
                  </a:lnTo>
                  <a:lnTo>
                    <a:pt x="77851" y="508"/>
                  </a:lnTo>
                  <a:lnTo>
                    <a:pt x="6985" y="45085"/>
                  </a:lnTo>
                  <a:lnTo>
                    <a:pt x="6096" y="47625"/>
                  </a:lnTo>
                  <a:lnTo>
                    <a:pt x="3556" y="48641"/>
                  </a:lnTo>
                  <a:lnTo>
                    <a:pt x="1143" y="47625"/>
                  </a:lnTo>
                  <a:lnTo>
                    <a:pt x="0" y="45085"/>
                  </a:lnTo>
                  <a:lnTo>
                    <a:pt x="1143" y="42672"/>
                  </a:lnTo>
                  <a:lnTo>
                    <a:pt x="3556" y="41656"/>
                  </a:lnTo>
                  <a:lnTo>
                    <a:pt x="6096" y="42672"/>
                  </a:lnTo>
                  <a:lnTo>
                    <a:pt x="83058" y="3556"/>
                  </a:lnTo>
                  <a:lnTo>
                    <a:pt x="82042" y="5969"/>
                  </a:lnTo>
                  <a:lnTo>
                    <a:pt x="79502" y="6858"/>
                  </a:lnTo>
                  <a:lnTo>
                    <a:pt x="77089" y="5969"/>
                  </a:lnTo>
                  <a:lnTo>
                    <a:pt x="76200" y="3556"/>
                  </a:lnTo>
                  <a:lnTo>
                    <a:pt x="77089" y="1016"/>
                  </a:lnTo>
                  <a:lnTo>
                    <a:pt x="79502" y="0"/>
                  </a:lnTo>
                  <a:lnTo>
                    <a:pt x="82042" y="1016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3" name="Volný tvar 852"/>
            <p:cNvSpPr/>
            <p:nvPr/>
          </p:nvSpPr>
          <p:spPr>
            <a:xfrm>
              <a:off x="6555105" y="4425061"/>
              <a:ext cx="67692" cy="39879"/>
            </a:xfrm>
            <a:custGeom>
              <a:avLst/>
              <a:gdLst/>
              <a:ahLst/>
              <a:cxnLst/>
              <a:rect l="0" t="0" r="0" b="0"/>
              <a:pathLst>
                <a:path w="67692" h="39879">
                  <a:moveTo>
                    <a:pt x="12192" y="31623"/>
                  </a:moveTo>
                  <a:lnTo>
                    <a:pt x="13843" y="34671"/>
                  </a:lnTo>
                  <a:lnTo>
                    <a:pt x="5207" y="39370"/>
                  </a:lnTo>
                  <a:lnTo>
                    <a:pt x="3556" y="36322"/>
                  </a:lnTo>
                  <a:lnTo>
                    <a:pt x="1905" y="33274"/>
                  </a:lnTo>
                  <a:lnTo>
                    <a:pt x="10541" y="28575"/>
                  </a:lnTo>
                  <a:lnTo>
                    <a:pt x="15748" y="31623"/>
                  </a:lnTo>
                  <a:lnTo>
                    <a:pt x="14732" y="34036"/>
                  </a:lnTo>
                  <a:lnTo>
                    <a:pt x="12192" y="35052"/>
                  </a:lnTo>
                  <a:lnTo>
                    <a:pt x="9779" y="34036"/>
                  </a:lnTo>
                  <a:lnTo>
                    <a:pt x="8763" y="31623"/>
                  </a:lnTo>
                  <a:lnTo>
                    <a:pt x="9779" y="29210"/>
                  </a:lnTo>
                  <a:lnTo>
                    <a:pt x="12192" y="28194"/>
                  </a:lnTo>
                  <a:lnTo>
                    <a:pt x="14732" y="29210"/>
                  </a:lnTo>
                  <a:lnTo>
                    <a:pt x="24384" y="27051"/>
                  </a:lnTo>
                  <a:lnTo>
                    <a:pt x="23368" y="29464"/>
                  </a:lnTo>
                  <a:lnTo>
                    <a:pt x="20828" y="30480"/>
                  </a:lnTo>
                  <a:lnTo>
                    <a:pt x="18415" y="29464"/>
                  </a:lnTo>
                  <a:lnTo>
                    <a:pt x="17399" y="27051"/>
                  </a:lnTo>
                  <a:lnTo>
                    <a:pt x="18415" y="24511"/>
                  </a:lnTo>
                  <a:lnTo>
                    <a:pt x="20828" y="23495"/>
                  </a:lnTo>
                  <a:lnTo>
                    <a:pt x="23368" y="24511"/>
                  </a:lnTo>
                  <a:lnTo>
                    <a:pt x="29464" y="22225"/>
                  </a:lnTo>
                  <a:lnTo>
                    <a:pt x="31242" y="25400"/>
                  </a:lnTo>
                  <a:lnTo>
                    <a:pt x="22479" y="29972"/>
                  </a:lnTo>
                  <a:lnTo>
                    <a:pt x="20828" y="27051"/>
                  </a:lnTo>
                  <a:lnTo>
                    <a:pt x="19304" y="23876"/>
                  </a:lnTo>
                  <a:lnTo>
                    <a:pt x="27813" y="19177"/>
                  </a:lnTo>
                  <a:lnTo>
                    <a:pt x="33020" y="22225"/>
                  </a:lnTo>
                  <a:lnTo>
                    <a:pt x="32131" y="24638"/>
                  </a:lnTo>
                  <a:lnTo>
                    <a:pt x="29464" y="25654"/>
                  </a:lnTo>
                  <a:lnTo>
                    <a:pt x="27051" y="24638"/>
                  </a:lnTo>
                  <a:lnTo>
                    <a:pt x="25908" y="22225"/>
                  </a:lnTo>
                  <a:lnTo>
                    <a:pt x="27051" y="19812"/>
                  </a:lnTo>
                  <a:lnTo>
                    <a:pt x="29464" y="18796"/>
                  </a:lnTo>
                  <a:lnTo>
                    <a:pt x="32131" y="19812"/>
                  </a:lnTo>
                  <a:lnTo>
                    <a:pt x="41783" y="17653"/>
                  </a:lnTo>
                  <a:lnTo>
                    <a:pt x="40767" y="20066"/>
                  </a:lnTo>
                  <a:lnTo>
                    <a:pt x="38227" y="21082"/>
                  </a:lnTo>
                  <a:lnTo>
                    <a:pt x="35687" y="20066"/>
                  </a:lnTo>
                  <a:lnTo>
                    <a:pt x="34671" y="17653"/>
                  </a:lnTo>
                  <a:lnTo>
                    <a:pt x="35687" y="15113"/>
                  </a:lnTo>
                  <a:lnTo>
                    <a:pt x="38227" y="14097"/>
                  </a:lnTo>
                  <a:lnTo>
                    <a:pt x="40767" y="15113"/>
                  </a:lnTo>
                  <a:lnTo>
                    <a:pt x="46863" y="12827"/>
                  </a:lnTo>
                  <a:lnTo>
                    <a:pt x="48387" y="16002"/>
                  </a:lnTo>
                  <a:lnTo>
                    <a:pt x="39878" y="20574"/>
                  </a:lnTo>
                  <a:lnTo>
                    <a:pt x="38227" y="17653"/>
                  </a:lnTo>
                  <a:lnTo>
                    <a:pt x="36449" y="14478"/>
                  </a:lnTo>
                  <a:lnTo>
                    <a:pt x="45212" y="9906"/>
                  </a:lnTo>
                  <a:lnTo>
                    <a:pt x="50292" y="12827"/>
                  </a:lnTo>
                  <a:lnTo>
                    <a:pt x="49276" y="15240"/>
                  </a:lnTo>
                  <a:lnTo>
                    <a:pt x="46863" y="16383"/>
                  </a:lnTo>
                  <a:lnTo>
                    <a:pt x="44323" y="15240"/>
                  </a:lnTo>
                  <a:lnTo>
                    <a:pt x="43307" y="12827"/>
                  </a:lnTo>
                  <a:lnTo>
                    <a:pt x="44323" y="10414"/>
                  </a:lnTo>
                  <a:lnTo>
                    <a:pt x="46863" y="9398"/>
                  </a:lnTo>
                  <a:lnTo>
                    <a:pt x="49276" y="10414"/>
                  </a:lnTo>
                  <a:lnTo>
                    <a:pt x="58928" y="8255"/>
                  </a:lnTo>
                  <a:lnTo>
                    <a:pt x="57912" y="10668"/>
                  </a:lnTo>
                  <a:lnTo>
                    <a:pt x="55499" y="11684"/>
                  </a:lnTo>
                  <a:lnTo>
                    <a:pt x="52959" y="10668"/>
                  </a:lnTo>
                  <a:lnTo>
                    <a:pt x="51943" y="8255"/>
                  </a:lnTo>
                  <a:lnTo>
                    <a:pt x="52959" y="5842"/>
                  </a:lnTo>
                  <a:lnTo>
                    <a:pt x="55499" y="4826"/>
                  </a:lnTo>
                  <a:lnTo>
                    <a:pt x="57912" y="5842"/>
                  </a:lnTo>
                  <a:lnTo>
                    <a:pt x="64135" y="3429"/>
                  </a:lnTo>
                  <a:lnTo>
                    <a:pt x="65786" y="6604"/>
                  </a:lnTo>
                  <a:lnTo>
                    <a:pt x="57150" y="11176"/>
                  </a:lnTo>
                  <a:lnTo>
                    <a:pt x="55499" y="8255"/>
                  </a:lnTo>
                  <a:lnTo>
                    <a:pt x="53848" y="5080"/>
                  </a:lnTo>
                  <a:lnTo>
                    <a:pt x="62484" y="508"/>
                  </a:lnTo>
                  <a:lnTo>
                    <a:pt x="67691" y="3429"/>
                  </a:lnTo>
                  <a:lnTo>
                    <a:pt x="66548" y="5969"/>
                  </a:lnTo>
                  <a:lnTo>
                    <a:pt x="64135" y="6985"/>
                  </a:lnTo>
                  <a:lnTo>
                    <a:pt x="61595" y="5969"/>
                  </a:lnTo>
                  <a:lnTo>
                    <a:pt x="60706" y="3429"/>
                  </a:lnTo>
                  <a:lnTo>
                    <a:pt x="61595" y="1143"/>
                  </a:lnTo>
                  <a:lnTo>
                    <a:pt x="64135" y="0"/>
                  </a:lnTo>
                  <a:lnTo>
                    <a:pt x="66548" y="1143"/>
                  </a:lnTo>
                  <a:lnTo>
                    <a:pt x="6985" y="36322"/>
                  </a:lnTo>
                  <a:lnTo>
                    <a:pt x="6096" y="38862"/>
                  </a:lnTo>
                  <a:lnTo>
                    <a:pt x="3556" y="39878"/>
                  </a:lnTo>
                  <a:lnTo>
                    <a:pt x="1143" y="38862"/>
                  </a:lnTo>
                  <a:lnTo>
                    <a:pt x="0" y="36322"/>
                  </a:lnTo>
                  <a:lnTo>
                    <a:pt x="1143" y="33909"/>
                  </a:lnTo>
                  <a:lnTo>
                    <a:pt x="3556" y="32766"/>
                  </a:lnTo>
                  <a:lnTo>
                    <a:pt x="6096" y="33909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4" name="Volný tvar 853"/>
            <p:cNvSpPr/>
            <p:nvPr/>
          </p:nvSpPr>
          <p:spPr>
            <a:xfrm>
              <a:off x="6567678" y="4446397"/>
              <a:ext cx="66549" cy="41276"/>
            </a:xfrm>
            <a:custGeom>
              <a:avLst/>
              <a:gdLst/>
              <a:ahLst/>
              <a:cxnLst/>
              <a:rect l="0" t="0" r="0" b="0"/>
              <a:pathLst>
                <a:path w="66549" h="41276">
                  <a:moveTo>
                    <a:pt x="11938" y="32893"/>
                  </a:moveTo>
                  <a:lnTo>
                    <a:pt x="13716" y="35941"/>
                  </a:lnTo>
                  <a:lnTo>
                    <a:pt x="5207" y="40894"/>
                  </a:lnTo>
                  <a:lnTo>
                    <a:pt x="3429" y="37719"/>
                  </a:lnTo>
                  <a:lnTo>
                    <a:pt x="1778" y="34798"/>
                  </a:lnTo>
                  <a:lnTo>
                    <a:pt x="10160" y="29845"/>
                  </a:lnTo>
                  <a:lnTo>
                    <a:pt x="15494" y="32893"/>
                  </a:lnTo>
                  <a:lnTo>
                    <a:pt x="14478" y="35433"/>
                  </a:lnTo>
                  <a:lnTo>
                    <a:pt x="11938" y="36449"/>
                  </a:lnTo>
                  <a:lnTo>
                    <a:pt x="9398" y="35433"/>
                  </a:lnTo>
                  <a:lnTo>
                    <a:pt x="8382" y="32893"/>
                  </a:lnTo>
                  <a:lnTo>
                    <a:pt x="9398" y="30480"/>
                  </a:lnTo>
                  <a:lnTo>
                    <a:pt x="11938" y="29464"/>
                  </a:lnTo>
                  <a:lnTo>
                    <a:pt x="14478" y="30480"/>
                  </a:lnTo>
                  <a:lnTo>
                    <a:pt x="23876" y="27940"/>
                  </a:lnTo>
                  <a:lnTo>
                    <a:pt x="22860" y="30480"/>
                  </a:lnTo>
                  <a:lnTo>
                    <a:pt x="20447" y="31496"/>
                  </a:lnTo>
                  <a:lnTo>
                    <a:pt x="17907" y="30480"/>
                  </a:lnTo>
                  <a:lnTo>
                    <a:pt x="16891" y="27940"/>
                  </a:lnTo>
                  <a:lnTo>
                    <a:pt x="17907" y="25527"/>
                  </a:lnTo>
                  <a:lnTo>
                    <a:pt x="20447" y="24511"/>
                  </a:lnTo>
                  <a:lnTo>
                    <a:pt x="22860" y="25527"/>
                  </a:lnTo>
                  <a:lnTo>
                    <a:pt x="28829" y="23114"/>
                  </a:lnTo>
                  <a:lnTo>
                    <a:pt x="30607" y="26162"/>
                  </a:lnTo>
                  <a:lnTo>
                    <a:pt x="22098" y="30988"/>
                  </a:lnTo>
                  <a:lnTo>
                    <a:pt x="20447" y="27940"/>
                  </a:lnTo>
                  <a:lnTo>
                    <a:pt x="18669" y="24892"/>
                  </a:lnTo>
                  <a:lnTo>
                    <a:pt x="27051" y="20066"/>
                  </a:lnTo>
                  <a:lnTo>
                    <a:pt x="32385" y="23114"/>
                  </a:lnTo>
                  <a:lnTo>
                    <a:pt x="31369" y="25527"/>
                  </a:lnTo>
                  <a:lnTo>
                    <a:pt x="28829" y="26543"/>
                  </a:lnTo>
                  <a:lnTo>
                    <a:pt x="26416" y="25527"/>
                  </a:lnTo>
                  <a:lnTo>
                    <a:pt x="25400" y="23114"/>
                  </a:lnTo>
                  <a:lnTo>
                    <a:pt x="26416" y="20701"/>
                  </a:lnTo>
                  <a:lnTo>
                    <a:pt x="28829" y="19685"/>
                  </a:lnTo>
                  <a:lnTo>
                    <a:pt x="31369" y="20701"/>
                  </a:lnTo>
                  <a:lnTo>
                    <a:pt x="40767" y="18161"/>
                  </a:lnTo>
                  <a:lnTo>
                    <a:pt x="40005" y="20574"/>
                  </a:lnTo>
                  <a:lnTo>
                    <a:pt x="37338" y="21590"/>
                  </a:lnTo>
                  <a:lnTo>
                    <a:pt x="35052" y="20574"/>
                  </a:lnTo>
                  <a:lnTo>
                    <a:pt x="33909" y="18161"/>
                  </a:lnTo>
                  <a:lnTo>
                    <a:pt x="35052" y="15748"/>
                  </a:lnTo>
                  <a:lnTo>
                    <a:pt x="37338" y="14732"/>
                  </a:lnTo>
                  <a:lnTo>
                    <a:pt x="40005" y="15748"/>
                  </a:lnTo>
                  <a:lnTo>
                    <a:pt x="45974" y="13208"/>
                  </a:lnTo>
                  <a:lnTo>
                    <a:pt x="47625" y="16256"/>
                  </a:lnTo>
                  <a:lnTo>
                    <a:pt x="39243" y="21082"/>
                  </a:lnTo>
                  <a:lnTo>
                    <a:pt x="37338" y="18161"/>
                  </a:lnTo>
                  <a:lnTo>
                    <a:pt x="35687" y="15113"/>
                  </a:lnTo>
                  <a:lnTo>
                    <a:pt x="44196" y="10287"/>
                  </a:lnTo>
                  <a:lnTo>
                    <a:pt x="49403" y="13208"/>
                  </a:lnTo>
                  <a:lnTo>
                    <a:pt x="48387" y="15748"/>
                  </a:lnTo>
                  <a:lnTo>
                    <a:pt x="45974" y="16764"/>
                  </a:lnTo>
                  <a:lnTo>
                    <a:pt x="43434" y="15748"/>
                  </a:lnTo>
                  <a:lnTo>
                    <a:pt x="42545" y="13208"/>
                  </a:lnTo>
                  <a:lnTo>
                    <a:pt x="43434" y="10795"/>
                  </a:lnTo>
                  <a:lnTo>
                    <a:pt x="45974" y="9779"/>
                  </a:lnTo>
                  <a:lnTo>
                    <a:pt x="48387" y="10795"/>
                  </a:lnTo>
                  <a:lnTo>
                    <a:pt x="58039" y="8255"/>
                  </a:lnTo>
                  <a:lnTo>
                    <a:pt x="56896" y="10795"/>
                  </a:lnTo>
                  <a:lnTo>
                    <a:pt x="54483" y="11811"/>
                  </a:lnTo>
                  <a:lnTo>
                    <a:pt x="52070" y="10795"/>
                  </a:lnTo>
                  <a:lnTo>
                    <a:pt x="51054" y="8255"/>
                  </a:lnTo>
                  <a:lnTo>
                    <a:pt x="52070" y="5969"/>
                  </a:lnTo>
                  <a:lnTo>
                    <a:pt x="54483" y="4826"/>
                  </a:lnTo>
                  <a:lnTo>
                    <a:pt x="56896" y="5969"/>
                  </a:lnTo>
                  <a:lnTo>
                    <a:pt x="62992" y="3429"/>
                  </a:lnTo>
                  <a:lnTo>
                    <a:pt x="64770" y="6350"/>
                  </a:lnTo>
                  <a:lnTo>
                    <a:pt x="56261" y="11303"/>
                  </a:lnTo>
                  <a:lnTo>
                    <a:pt x="54483" y="8255"/>
                  </a:lnTo>
                  <a:lnTo>
                    <a:pt x="52832" y="5334"/>
                  </a:lnTo>
                  <a:lnTo>
                    <a:pt x="61214" y="381"/>
                  </a:lnTo>
                  <a:lnTo>
                    <a:pt x="66548" y="3429"/>
                  </a:lnTo>
                  <a:lnTo>
                    <a:pt x="65405" y="5969"/>
                  </a:lnTo>
                  <a:lnTo>
                    <a:pt x="62992" y="6985"/>
                  </a:lnTo>
                  <a:lnTo>
                    <a:pt x="60579" y="5969"/>
                  </a:lnTo>
                  <a:lnTo>
                    <a:pt x="59563" y="3429"/>
                  </a:lnTo>
                  <a:lnTo>
                    <a:pt x="60579" y="889"/>
                  </a:lnTo>
                  <a:lnTo>
                    <a:pt x="62992" y="0"/>
                  </a:lnTo>
                  <a:lnTo>
                    <a:pt x="65405" y="889"/>
                  </a:lnTo>
                  <a:lnTo>
                    <a:pt x="6985" y="37719"/>
                  </a:lnTo>
                  <a:lnTo>
                    <a:pt x="5842" y="40386"/>
                  </a:lnTo>
                  <a:lnTo>
                    <a:pt x="3429" y="41275"/>
                  </a:lnTo>
                  <a:lnTo>
                    <a:pt x="889" y="40386"/>
                  </a:lnTo>
                  <a:lnTo>
                    <a:pt x="0" y="37719"/>
                  </a:lnTo>
                  <a:lnTo>
                    <a:pt x="889" y="35433"/>
                  </a:lnTo>
                  <a:lnTo>
                    <a:pt x="3429" y="34290"/>
                  </a:lnTo>
                  <a:lnTo>
                    <a:pt x="5842" y="35433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5" name="Volný tvar 854"/>
            <p:cNvSpPr/>
            <p:nvPr/>
          </p:nvSpPr>
          <p:spPr>
            <a:xfrm>
              <a:off x="6333744" y="4423918"/>
              <a:ext cx="138939" cy="79630"/>
            </a:xfrm>
            <a:custGeom>
              <a:avLst/>
              <a:gdLst/>
              <a:ahLst/>
              <a:cxnLst/>
              <a:rect l="0" t="0" r="0" b="0"/>
              <a:pathLst>
                <a:path w="138939" h="79630">
                  <a:moveTo>
                    <a:pt x="13335" y="70358"/>
                  </a:moveTo>
                  <a:lnTo>
                    <a:pt x="15621" y="74422"/>
                  </a:lnTo>
                  <a:lnTo>
                    <a:pt x="6985" y="78994"/>
                  </a:lnTo>
                  <a:lnTo>
                    <a:pt x="4572" y="74930"/>
                  </a:lnTo>
                  <a:lnTo>
                    <a:pt x="2413" y="70866"/>
                  </a:lnTo>
                  <a:lnTo>
                    <a:pt x="11049" y="66294"/>
                  </a:lnTo>
                  <a:lnTo>
                    <a:pt x="17907" y="70358"/>
                  </a:lnTo>
                  <a:lnTo>
                    <a:pt x="16637" y="73533"/>
                  </a:lnTo>
                  <a:lnTo>
                    <a:pt x="13335" y="74930"/>
                  </a:lnTo>
                  <a:lnTo>
                    <a:pt x="9906" y="73533"/>
                  </a:lnTo>
                  <a:lnTo>
                    <a:pt x="8763" y="70358"/>
                  </a:lnTo>
                  <a:lnTo>
                    <a:pt x="9906" y="67056"/>
                  </a:lnTo>
                  <a:lnTo>
                    <a:pt x="13335" y="65659"/>
                  </a:lnTo>
                  <a:lnTo>
                    <a:pt x="16637" y="67056"/>
                  </a:lnTo>
                  <a:lnTo>
                    <a:pt x="26543" y="65659"/>
                  </a:lnTo>
                  <a:lnTo>
                    <a:pt x="25146" y="68961"/>
                  </a:lnTo>
                  <a:lnTo>
                    <a:pt x="21971" y="70231"/>
                  </a:lnTo>
                  <a:lnTo>
                    <a:pt x="18669" y="68961"/>
                  </a:lnTo>
                  <a:lnTo>
                    <a:pt x="17272" y="65659"/>
                  </a:lnTo>
                  <a:lnTo>
                    <a:pt x="18669" y="62357"/>
                  </a:lnTo>
                  <a:lnTo>
                    <a:pt x="21971" y="60960"/>
                  </a:lnTo>
                  <a:lnTo>
                    <a:pt x="25146" y="62357"/>
                  </a:lnTo>
                  <a:lnTo>
                    <a:pt x="30480" y="60960"/>
                  </a:lnTo>
                  <a:lnTo>
                    <a:pt x="32766" y="65024"/>
                  </a:lnTo>
                  <a:lnTo>
                    <a:pt x="24130" y="69596"/>
                  </a:lnTo>
                  <a:lnTo>
                    <a:pt x="21971" y="65659"/>
                  </a:lnTo>
                  <a:lnTo>
                    <a:pt x="19685" y="61595"/>
                  </a:lnTo>
                  <a:lnTo>
                    <a:pt x="28321" y="56896"/>
                  </a:lnTo>
                  <a:lnTo>
                    <a:pt x="35179" y="60960"/>
                  </a:lnTo>
                  <a:lnTo>
                    <a:pt x="33909" y="64262"/>
                  </a:lnTo>
                  <a:lnTo>
                    <a:pt x="30480" y="65659"/>
                  </a:lnTo>
                  <a:lnTo>
                    <a:pt x="27305" y="64262"/>
                  </a:lnTo>
                  <a:lnTo>
                    <a:pt x="25908" y="60960"/>
                  </a:lnTo>
                  <a:lnTo>
                    <a:pt x="27305" y="57658"/>
                  </a:lnTo>
                  <a:lnTo>
                    <a:pt x="30480" y="56388"/>
                  </a:lnTo>
                  <a:lnTo>
                    <a:pt x="33909" y="57658"/>
                  </a:lnTo>
                  <a:lnTo>
                    <a:pt x="43942" y="56261"/>
                  </a:lnTo>
                  <a:lnTo>
                    <a:pt x="42545" y="59563"/>
                  </a:lnTo>
                  <a:lnTo>
                    <a:pt x="39243" y="60833"/>
                  </a:lnTo>
                  <a:lnTo>
                    <a:pt x="35814" y="59563"/>
                  </a:lnTo>
                  <a:lnTo>
                    <a:pt x="34544" y="56261"/>
                  </a:lnTo>
                  <a:lnTo>
                    <a:pt x="35814" y="52959"/>
                  </a:lnTo>
                  <a:lnTo>
                    <a:pt x="39243" y="51689"/>
                  </a:lnTo>
                  <a:lnTo>
                    <a:pt x="42545" y="52959"/>
                  </a:lnTo>
                  <a:lnTo>
                    <a:pt x="47879" y="51435"/>
                  </a:lnTo>
                  <a:lnTo>
                    <a:pt x="50038" y="55626"/>
                  </a:lnTo>
                  <a:lnTo>
                    <a:pt x="41402" y="60198"/>
                  </a:lnTo>
                  <a:lnTo>
                    <a:pt x="39243" y="56261"/>
                  </a:lnTo>
                  <a:lnTo>
                    <a:pt x="36830" y="52197"/>
                  </a:lnTo>
                  <a:lnTo>
                    <a:pt x="45720" y="47371"/>
                  </a:lnTo>
                  <a:lnTo>
                    <a:pt x="52578" y="51435"/>
                  </a:lnTo>
                  <a:lnTo>
                    <a:pt x="51181" y="54864"/>
                  </a:lnTo>
                  <a:lnTo>
                    <a:pt x="47879" y="56261"/>
                  </a:lnTo>
                  <a:lnTo>
                    <a:pt x="44577" y="54864"/>
                  </a:lnTo>
                  <a:lnTo>
                    <a:pt x="43180" y="51435"/>
                  </a:lnTo>
                  <a:lnTo>
                    <a:pt x="44577" y="48260"/>
                  </a:lnTo>
                  <a:lnTo>
                    <a:pt x="47879" y="46863"/>
                  </a:lnTo>
                  <a:lnTo>
                    <a:pt x="51181" y="48260"/>
                  </a:lnTo>
                  <a:lnTo>
                    <a:pt x="61087" y="46863"/>
                  </a:lnTo>
                  <a:lnTo>
                    <a:pt x="59690" y="50165"/>
                  </a:lnTo>
                  <a:lnTo>
                    <a:pt x="56388" y="51435"/>
                  </a:lnTo>
                  <a:lnTo>
                    <a:pt x="53213" y="50165"/>
                  </a:lnTo>
                  <a:lnTo>
                    <a:pt x="51816" y="46863"/>
                  </a:lnTo>
                  <a:lnTo>
                    <a:pt x="53213" y="43561"/>
                  </a:lnTo>
                  <a:lnTo>
                    <a:pt x="56388" y="42291"/>
                  </a:lnTo>
                  <a:lnTo>
                    <a:pt x="59690" y="43561"/>
                  </a:lnTo>
                  <a:lnTo>
                    <a:pt x="65151" y="42164"/>
                  </a:lnTo>
                  <a:lnTo>
                    <a:pt x="67437" y="46228"/>
                  </a:lnTo>
                  <a:lnTo>
                    <a:pt x="58674" y="50927"/>
                  </a:lnTo>
                  <a:lnTo>
                    <a:pt x="56388" y="46863"/>
                  </a:lnTo>
                  <a:lnTo>
                    <a:pt x="54229" y="42926"/>
                  </a:lnTo>
                  <a:lnTo>
                    <a:pt x="62865" y="38100"/>
                  </a:lnTo>
                  <a:lnTo>
                    <a:pt x="69850" y="42164"/>
                  </a:lnTo>
                  <a:lnTo>
                    <a:pt x="68453" y="45466"/>
                  </a:lnTo>
                  <a:lnTo>
                    <a:pt x="65151" y="46736"/>
                  </a:lnTo>
                  <a:lnTo>
                    <a:pt x="61849" y="45466"/>
                  </a:lnTo>
                  <a:lnTo>
                    <a:pt x="60579" y="42164"/>
                  </a:lnTo>
                  <a:lnTo>
                    <a:pt x="61849" y="38862"/>
                  </a:lnTo>
                  <a:lnTo>
                    <a:pt x="65151" y="37465"/>
                  </a:lnTo>
                  <a:lnTo>
                    <a:pt x="68453" y="38862"/>
                  </a:lnTo>
                  <a:lnTo>
                    <a:pt x="78486" y="37465"/>
                  </a:lnTo>
                  <a:lnTo>
                    <a:pt x="76962" y="40640"/>
                  </a:lnTo>
                  <a:lnTo>
                    <a:pt x="73787" y="42164"/>
                  </a:lnTo>
                  <a:lnTo>
                    <a:pt x="70485" y="40640"/>
                  </a:lnTo>
                  <a:lnTo>
                    <a:pt x="69088" y="37465"/>
                  </a:lnTo>
                  <a:lnTo>
                    <a:pt x="70485" y="34290"/>
                  </a:lnTo>
                  <a:lnTo>
                    <a:pt x="73787" y="32893"/>
                  </a:lnTo>
                  <a:lnTo>
                    <a:pt x="76962" y="34290"/>
                  </a:lnTo>
                  <a:lnTo>
                    <a:pt x="82423" y="32766"/>
                  </a:lnTo>
                  <a:lnTo>
                    <a:pt x="84582" y="36703"/>
                  </a:lnTo>
                  <a:lnTo>
                    <a:pt x="75946" y="41529"/>
                  </a:lnTo>
                  <a:lnTo>
                    <a:pt x="73787" y="37465"/>
                  </a:lnTo>
                  <a:lnTo>
                    <a:pt x="71628" y="33401"/>
                  </a:lnTo>
                  <a:lnTo>
                    <a:pt x="80264" y="28702"/>
                  </a:lnTo>
                  <a:lnTo>
                    <a:pt x="87122" y="32766"/>
                  </a:lnTo>
                  <a:lnTo>
                    <a:pt x="85598" y="36195"/>
                  </a:lnTo>
                  <a:lnTo>
                    <a:pt x="82423" y="37338"/>
                  </a:lnTo>
                  <a:lnTo>
                    <a:pt x="79248" y="36195"/>
                  </a:lnTo>
                  <a:lnTo>
                    <a:pt x="77724" y="32766"/>
                  </a:lnTo>
                  <a:lnTo>
                    <a:pt x="79248" y="29464"/>
                  </a:lnTo>
                  <a:lnTo>
                    <a:pt x="82423" y="28194"/>
                  </a:lnTo>
                  <a:lnTo>
                    <a:pt x="85598" y="29464"/>
                  </a:lnTo>
                  <a:lnTo>
                    <a:pt x="95758" y="28194"/>
                  </a:lnTo>
                  <a:lnTo>
                    <a:pt x="94361" y="31369"/>
                  </a:lnTo>
                  <a:lnTo>
                    <a:pt x="91059" y="32766"/>
                  </a:lnTo>
                  <a:lnTo>
                    <a:pt x="87757" y="31369"/>
                  </a:lnTo>
                  <a:lnTo>
                    <a:pt x="86360" y="28194"/>
                  </a:lnTo>
                  <a:lnTo>
                    <a:pt x="87757" y="24765"/>
                  </a:lnTo>
                  <a:lnTo>
                    <a:pt x="91059" y="23495"/>
                  </a:lnTo>
                  <a:lnTo>
                    <a:pt x="94361" y="24765"/>
                  </a:lnTo>
                  <a:lnTo>
                    <a:pt x="99822" y="23368"/>
                  </a:lnTo>
                  <a:lnTo>
                    <a:pt x="101981" y="27432"/>
                  </a:lnTo>
                  <a:lnTo>
                    <a:pt x="93218" y="32258"/>
                  </a:lnTo>
                  <a:lnTo>
                    <a:pt x="91059" y="28194"/>
                  </a:lnTo>
                  <a:lnTo>
                    <a:pt x="88900" y="24003"/>
                  </a:lnTo>
                  <a:lnTo>
                    <a:pt x="97409" y="19304"/>
                  </a:lnTo>
                  <a:lnTo>
                    <a:pt x="104394" y="23368"/>
                  </a:lnTo>
                  <a:lnTo>
                    <a:pt x="102997" y="26670"/>
                  </a:lnTo>
                  <a:lnTo>
                    <a:pt x="99822" y="27940"/>
                  </a:lnTo>
                  <a:lnTo>
                    <a:pt x="96393" y="26670"/>
                  </a:lnTo>
                  <a:lnTo>
                    <a:pt x="95123" y="23368"/>
                  </a:lnTo>
                  <a:lnTo>
                    <a:pt x="96393" y="20066"/>
                  </a:lnTo>
                  <a:lnTo>
                    <a:pt x="99822" y="18796"/>
                  </a:lnTo>
                  <a:lnTo>
                    <a:pt x="102997" y="20066"/>
                  </a:lnTo>
                  <a:lnTo>
                    <a:pt x="113030" y="18796"/>
                  </a:lnTo>
                  <a:lnTo>
                    <a:pt x="111633" y="21971"/>
                  </a:lnTo>
                  <a:lnTo>
                    <a:pt x="108458" y="23368"/>
                  </a:lnTo>
                  <a:lnTo>
                    <a:pt x="105029" y="21971"/>
                  </a:lnTo>
                  <a:lnTo>
                    <a:pt x="103759" y="18796"/>
                  </a:lnTo>
                  <a:lnTo>
                    <a:pt x="105029" y="15367"/>
                  </a:lnTo>
                  <a:lnTo>
                    <a:pt x="108458" y="13970"/>
                  </a:lnTo>
                  <a:lnTo>
                    <a:pt x="111633" y="15367"/>
                  </a:lnTo>
                  <a:lnTo>
                    <a:pt x="116967" y="13970"/>
                  </a:lnTo>
                  <a:lnTo>
                    <a:pt x="119126" y="18034"/>
                  </a:lnTo>
                  <a:lnTo>
                    <a:pt x="110617" y="22860"/>
                  </a:lnTo>
                  <a:lnTo>
                    <a:pt x="108458" y="18796"/>
                  </a:lnTo>
                  <a:lnTo>
                    <a:pt x="106172" y="14478"/>
                  </a:lnTo>
                  <a:lnTo>
                    <a:pt x="114808" y="10033"/>
                  </a:lnTo>
                  <a:lnTo>
                    <a:pt x="121666" y="13970"/>
                  </a:lnTo>
                  <a:lnTo>
                    <a:pt x="120142" y="17272"/>
                  </a:lnTo>
                  <a:lnTo>
                    <a:pt x="116967" y="18669"/>
                  </a:lnTo>
                  <a:lnTo>
                    <a:pt x="113665" y="17272"/>
                  </a:lnTo>
                  <a:lnTo>
                    <a:pt x="112268" y="13970"/>
                  </a:lnTo>
                  <a:lnTo>
                    <a:pt x="113665" y="10795"/>
                  </a:lnTo>
                  <a:lnTo>
                    <a:pt x="116967" y="9398"/>
                  </a:lnTo>
                  <a:lnTo>
                    <a:pt x="120142" y="10795"/>
                  </a:lnTo>
                  <a:lnTo>
                    <a:pt x="130175" y="9271"/>
                  </a:lnTo>
                  <a:lnTo>
                    <a:pt x="129032" y="12573"/>
                  </a:lnTo>
                  <a:lnTo>
                    <a:pt x="125603" y="13970"/>
                  </a:lnTo>
                  <a:lnTo>
                    <a:pt x="122301" y="12573"/>
                  </a:lnTo>
                  <a:lnTo>
                    <a:pt x="120904" y="9271"/>
                  </a:lnTo>
                  <a:lnTo>
                    <a:pt x="122301" y="6096"/>
                  </a:lnTo>
                  <a:lnTo>
                    <a:pt x="125603" y="4572"/>
                  </a:lnTo>
                  <a:lnTo>
                    <a:pt x="129032" y="6096"/>
                  </a:lnTo>
                  <a:lnTo>
                    <a:pt x="134239" y="4572"/>
                  </a:lnTo>
                  <a:lnTo>
                    <a:pt x="136525" y="8763"/>
                  </a:lnTo>
                  <a:lnTo>
                    <a:pt x="127889" y="13335"/>
                  </a:lnTo>
                  <a:lnTo>
                    <a:pt x="125603" y="9271"/>
                  </a:lnTo>
                  <a:lnTo>
                    <a:pt x="123317" y="5207"/>
                  </a:lnTo>
                  <a:lnTo>
                    <a:pt x="131953" y="635"/>
                  </a:lnTo>
                  <a:lnTo>
                    <a:pt x="138938" y="4572"/>
                  </a:lnTo>
                  <a:lnTo>
                    <a:pt x="137541" y="7874"/>
                  </a:lnTo>
                  <a:lnTo>
                    <a:pt x="134239" y="9271"/>
                  </a:lnTo>
                  <a:lnTo>
                    <a:pt x="130937" y="7874"/>
                  </a:lnTo>
                  <a:lnTo>
                    <a:pt x="129667" y="4572"/>
                  </a:lnTo>
                  <a:lnTo>
                    <a:pt x="130937" y="1397"/>
                  </a:lnTo>
                  <a:lnTo>
                    <a:pt x="134239" y="0"/>
                  </a:lnTo>
                  <a:lnTo>
                    <a:pt x="137541" y="1397"/>
                  </a:lnTo>
                  <a:lnTo>
                    <a:pt x="9271" y="74930"/>
                  </a:lnTo>
                  <a:lnTo>
                    <a:pt x="8001" y="78359"/>
                  </a:lnTo>
                  <a:lnTo>
                    <a:pt x="4572" y="79629"/>
                  </a:lnTo>
                  <a:lnTo>
                    <a:pt x="1270" y="78359"/>
                  </a:lnTo>
                  <a:lnTo>
                    <a:pt x="0" y="74930"/>
                  </a:lnTo>
                  <a:lnTo>
                    <a:pt x="1270" y="71755"/>
                  </a:lnTo>
                  <a:lnTo>
                    <a:pt x="4572" y="70358"/>
                  </a:lnTo>
                  <a:lnTo>
                    <a:pt x="8001" y="71755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6" name="Volný tvar 855"/>
            <p:cNvSpPr/>
            <p:nvPr/>
          </p:nvSpPr>
          <p:spPr>
            <a:xfrm>
              <a:off x="6353683" y="4599305"/>
              <a:ext cx="58675" cy="35561"/>
            </a:xfrm>
            <a:custGeom>
              <a:avLst/>
              <a:gdLst/>
              <a:ahLst/>
              <a:cxnLst/>
              <a:rect l="0" t="0" r="0" b="0"/>
              <a:pathLst>
                <a:path w="58675" h="35561">
                  <a:moveTo>
                    <a:pt x="20701" y="22606"/>
                  </a:moveTo>
                  <a:lnTo>
                    <a:pt x="22479" y="25527"/>
                  </a:lnTo>
                  <a:lnTo>
                    <a:pt x="5207" y="35179"/>
                  </a:lnTo>
                  <a:lnTo>
                    <a:pt x="3556" y="32131"/>
                  </a:lnTo>
                  <a:lnTo>
                    <a:pt x="1905" y="29210"/>
                  </a:lnTo>
                  <a:lnTo>
                    <a:pt x="18923" y="19558"/>
                  </a:lnTo>
                  <a:lnTo>
                    <a:pt x="24257" y="22606"/>
                  </a:lnTo>
                  <a:lnTo>
                    <a:pt x="23241" y="24892"/>
                  </a:lnTo>
                  <a:lnTo>
                    <a:pt x="20701" y="26035"/>
                  </a:lnTo>
                  <a:lnTo>
                    <a:pt x="18288" y="24892"/>
                  </a:lnTo>
                  <a:lnTo>
                    <a:pt x="17272" y="22606"/>
                  </a:lnTo>
                  <a:lnTo>
                    <a:pt x="18288" y="20193"/>
                  </a:lnTo>
                  <a:lnTo>
                    <a:pt x="20701" y="19050"/>
                  </a:lnTo>
                  <a:lnTo>
                    <a:pt x="23241" y="20193"/>
                  </a:lnTo>
                  <a:lnTo>
                    <a:pt x="41402" y="13081"/>
                  </a:lnTo>
                  <a:lnTo>
                    <a:pt x="40386" y="15494"/>
                  </a:lnTo>
                  <a:lnTo>
                    <a:pt x="37973" y="16510"/>
                  </a:lnTo>
                  <a:lnTo>
                    <a:pt x="35433" y="15494"/>
                  </a:lnTo>
                  <a:lnTo>
                    <a:pt x="34417" y="13081"/>
                  </a:lnTo>
                  <a:lnTo>
                    <a:pt x="35433" y="10541"/>
                  </a:lnTo>
                  <a:lnTo>
                    <a:pt x="37973" y="9652"/>
                  </a:lnTo>
                  <a:lnTo>
                    <a:pt x="40386" y="10541"/>
                  </a:lnTo>
                  <a:lnTo>
                    <a:pt x="55245" y="3429"/>
                  </a:lnTo>
                  <a:lnTo>
                    <a:pt x="56769" y="6477"/>
                  </a:lnTo>
                  <a:lnTo>
                    <a:pt x="39497" y="16002"/>
                  </a:lnTo>
                  <a:lnTo>
                    <a:pt x="37973" y="13081"/>
                  </a:lnTo>
                  <a:lnTo>
                    <a:pt x="36195" y="9906"/>
                  </a:lnTo>
                  <a:lnTo>
                    <a:pt x="53467" y="508"/>
                  </a:lnTo>
                  <a:lnTo>
                    <a:pt x="58674" y="3429"/>
                  </a:lnTo>
                  <a:lnTo>
                    <a:pt x="57658" y="5969"/>
                  </a:lnTo>
                  <a:lnTo>
                    <a:pt x="55245" y="6985"/>
                  </a:lnTo>
                  <a:lnTo>
                    <a:pt x="52578" y="5969"/>
                  </a:lnTo>
                  <a:lnTo>
                    <a:pt x="51689" y="3429"/>
                  </a:lnTo>
                  <a:lnTo>
                    <a:pt x="52578" y="1016"/>
                  </a:lnTo>
                  <a:lnTo>
                    <a:pt x="55245" y="0"/>
                  </a:lnTo>
                  <a:lnTo>
                    <a:pt x="57658" y="1016"/>
                  </a:lnTo>
                  <a:lnTo>
                    <a:pt x="6985" y="32131"/>
                  </a:lnTo>
                  <a:lnTo>
                    <a:pt x="5969" y="34544"/>
                  </a:lnTo>
                  <a:lnTo>
                    <a:pt x="3556" y="35560"/>
                  </a:lnTo>
                  <a:lnTo>
                    <a:pt x="1016" y="34544"/>
                  </a:lnTo>
                  <a:lnTo>
                    <a:pt x="0" y="32131"/>
                  </a:lnTo>
                  <a:lnTo>
                    <a:pt x="1016" y="29718"/>
                  </a:lnTo>
                  <a:lnTo>
                    <a:pt x="3556" y="28702"/>
                  </a:lnTo>
                  <a:lnTo>
                    <a:pt x="5969" y="29718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7" name="Volný tvar 856"/>
            <p:cNvSpPr/>
            <p:nvPr/>
          </p:nvSpPr>
          <p:spPr>
            <a:xfrm>
              <a:off x="6333744" y="4490085"/>
              <a:ext cx="68708" cy="40641"/>
            </a:xfrm>
            <a:custGeom>
              <a:avLst/>
              <a:gdLst/>
              <a:ahLst/>
              <a:cxnLst/>
              <a:rect l="0" t="0" r="0" b="0"/>
              <a:pathLst>
                <a:path w="68708" h="40641">
                  <a:moveTo>
                    <a:pt x="13335" y="31369"/>
                  </a:moveTo>
                  <a:lnTo>
                    <a:pt x="15621" y="35433"/>
                  </a:lnTo>
                  <a:lnTo>
                    <a:pt x="6858" y="40132"/>
                  </a:lnTo>
                  <a:lnTo>
                    <a:pt x="4572" y="35941"/>
                  </a:lnTo>
                  <a:lnTo>
                    <a:pt x="2413" y="31750"/>
                  </a:lnTo>
                  <a:lnTo>
                    <a:pt x="11049" y="27305"/>
                  </a:lnTo>
                  <a:lnTo>
                    <a:pt x="17907" y="31369"/>
                  </a:lnTo>
                  <a:lnTo>
                    <a:pt x="16637" y="34544"/>
                  </a:lnTo>
                  <a:lnTo>
                    <a:pt x="13335" y="35941"/>
                  </a:lnTo>
                  <a:lnTo>
                    <a:pt x="10033" y="34544"/>
                  </a:lnTo>
                  <a:lnTo>
                    <a:pt x="8763" y="31369"/>
                  </a:lnTo>
                  <a:lnTo>
                    <a:pt x="10033" y="28067"/>
                  </a:lnTo>
                  <a:lnTo>
                    <a:pt x="13335" y="26797"/>
                  </a:lnTo>
                  <a:lnTo>
                    <a:pt x="16637" y="28067"/>
                  </a:lnTo>
                  <a:lnTo>
                    <a:pt x="26670" y="26797"/>
                  </a:lnTo>
                  <a:lnTo>
                    <a:pt x="25400" y="30099"/>
                  </a:lnTo>
                  <a:lnTo>
                    <a:pt x="21971" y="31369"/>
                  </a:lnTo>
                  <a:lnTo>
                    <a:pt x="18669" y="30099"/>
                  </a:lnTo>
                  <a:lnTo>
                    <a:pt x="17399" y="26797"/>
                  </a:lnTo>
                  <a:lnTo>
                    <a:pt x="18669" y="23495"/>
                  </a:lnTo>
                  <a:lnTo>
                    <a:pt x="21971" y="22098"/>
                  </a:lnTo>
                  <a:lnTo>
                    <a:pt x="25400" y="23495"/>
                  </a:lnTo>
                  <a:lnTo>
                    <a:pt x="30607" y="22225"/>
                  </a:lnTo>
                  <a:lnTo>
                    <a:pt x="32893" y="26289"/>
                  </a:lnTo>
                  <a:lnTo>
                    <a:pt x="24130" y="30861"/>
                  </a:lnTo>
                  <a:lnTo>
                    <a:pt x="21971" y="26797"/>
                  </a:lnTo>
                  <a:lnTo>
                    <a:pt x="19812" y="22733"/>
                  </a:lnTo>
                  <a:lnTo>
                    <a:pt x="28575" y="18034"/>
                  </a:lnTo>
                  <a:lnTo>
                    <a:pt x="35433" y="22225"/>
                  </a:lnTo>
                  <a:lnTo>
                    <a:pt x="34036" y="25527"/>
                  </a:lnTo>
                  <a:lnTo>
                    <a:pt x="30607" y="26797"/>
                  </a:lnTo>
                  <a:lnTo>
                    <a:pt x="27432" y="25527"/>
                  </a:lnTo>
                  <a:lnTo>
                    <a:pt x="25908" y="22225"/>
                  </a:lnTo>
                  <a:lnTo>
                    <a:pt x="27432" y="18923"/>
                  </a:lnTo>
                  <a:lnTo>
                    <a:pt x="30607" y="17526"/>
                  </a:lnTo>
                  <a:lnTo>
                    <a:pt x="34036" y="18923"/>
                  </a:lnTo>
                  <a:lnTo>
                    <a:pt x="44069" y="17526"/>
                  </a:lnTo>
                  <a:lnTo>
                    <a:pt x="42672" y="20955"/>
                  </a:lnTo>
                  <a:lnTo>
                    <a:pt x="39370" y="22225"/>
                  </a:lnTo>
                  <a:lnTo>
                    <a:pt x="36195" y="20955"/>
                  </a:lnTo>
                  <a:lnTo>
                    <a:pt x="34671" y="17526"/>
                  </a:lnTo>
                  <a:lnTo>
                    <a:pt x="36195" y="14351"/>
                  </a:lnTo>
                  <a:lnTo>
                    <a:pt x="39370" y="12954"/>
                  </a:lnTo>
                  <a:lnTo>
                    <a:pt x="42672" y="14351"/>
                  </a:lnTo>
                  <a:lnTo>
                    <a:pt x="48133" y="13081"/>
                  </a:lnTo>
                  <a:lnTo>
                    <a:pt x="50292" y="17145"/>
                  </a:lnTo>
                  <a:lnTo>
                    <a:pt x="41529" y="21717"/>
                  </a:lnTo>
                  <a:lnTo>
                    <a:pt x="39370" y="17526"/>
                  </a:lnTo>
                  <a:lnTo>
                    <a:pt x="37338" y="13462"/>
                  </a:lnTo>
                  <a:lnTo>
                    <a:pt x="45974" y="8890"/>
                  </a:lnTo>
                  <a:lnTo>
                    <a:pt x="52832" y="13081"/>
                  </a:lnTo>
                  <a:lnTo>
                    <a:pt x="51308" y="16256"/>
                  </a:lnTo>
                  <a:lnTo>
                    <a:pt x="48133" y="17780"/>
                  </a:lnTo>
                  <a:lnTo>
                    <a:pt x="44958" y="16256"/>
                  </a:lnTo>
                  <a:lnTo>
                    <a:pt x="43434" y="13081"/>
                  </a:lnTo>
                  <a:lnTo>
                    <a:pt x="44958" y="9652"/>
                  </a:lnTo>
                  <a:lnTo>
                    <a:pt x="48133" y="8382"/>
                  </a:lnTo>
                  <a:lnTo>
                    <a:pt x="51308" y="9652"/>
                  </a:lnTo>
                  <a:lnTo>
                    <a:pt x="61468" y="8382"/>
                  </a:lnTo>
                  <a:lnTo>
                    <a:pt x="60071" y="11684"/>
                  </a:lnTo>
                  <a:lnTo>
                    <a:pt x="56896" y="13081"/>
                  </a:lnTo>
                  <a:lnTo>
                    <a:pt x="53594" y="11684"/>
                  </a:lnTo>
                  <a:lnTo>
                    <a:pt x="52197" y="8382"/>
                  </a:lnTo>
                  <a:lnTo>
                    <a:pt x="53594" y="5207"/>
                  </a:lnTo>
                  <a:lnTo>
                    <a:pt x="56896" y="3937"/>
                  </a:lnTo>
                  <a:lnTo>
                    <a:pt x="60071" y="5207"/>
                  </a:lnTo>
                  <a:lnTo>
                    <a:pt x="64008" y="4572"/>
                  </a:lnTo>
                  <a:lnTo>
                    <a:pt x="66294" y="8636"/>
                  </a:lnTo>
                  <a:lnTo>
                    <a:pt x="59055" y="12446"/>
                  </a:lnTo>
                  <a:lnTo>
                    <a:pt x="56896" y="8382"/>
                  </a:lnTo>
                  <a:lnTo>
                    <a:pt x="54610" y="4445"/>
                  </a:lnTo>
                  <a:lnTo>
                    <a:pt x="61976" y="635"/>
                  </a:lnTo>
                  <a:lnTo>
                    <a:pt x="9271" y="35941"/>
                  </a:lnTo>
                  <a:lnTo>
                    <a:pt x="7874" y="39243"/>
                  </a:lnTo>
                  <a:lnTo>
                    <a:pt x="4572" y="40640"/>
                  </a:lnTo>
                  <a:lnTo>
                    <a:pt x="1270" y="39243"/>
                  </a:lnTo>
                  <a:lnTo>
                    <a:pt x="0" y="35941"/>
                  </a:lnTo>
                  <a:lnTo>
                    <a:pt x="1270" y="32639"/>
                  </a:lnTo>
                  <a:lnTo>
                    <a:pt x="4572" y="31369"/>
                  </a:lnTo>
                  <a:lnTo>
                    <a:pt x="7874" y="32639"/>
                  </a:lnTo>
                  <a:lnTo>
                    <a:pt x="68707" y="4572"/>
                  </a:lnTo>
                  <a:lnTo>
                    <a:pt x="67310" y="7874"/>
                  </a:lnTo>
                  <a:lnTo>
                    <a:pt x="64008" y="9271"/>
                  </a:lnTo>
                  <a:lnTo>
                    <a:pt x="60833" y="7874"/>
                  </a:lnTo>
                  <a:lnTo>
                    <a:pt x="59436" y="4572"/>
                  </a:lnTo>
                  <a:lnTo>
                    <a:pt x="60833" y="1397"/>
                  </a:lnTo>
                  <a:lnTo>
                    <a:pt x="64008" y="0"/>
                  </a:lnTo>
                  <a:lnTo>
                    <a:pt x="67310" y="1397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8" name="Volný tvar 857"/>
            <p:cNvSpPr/>
            <p:nvPr/>
          </p:nvSpPr>
          <p:spPr>
            <a:xfrm>
              <a:off x="6333744" y="4483354"/>
              <a:ext cx="129668" cy="75693"/>
            </a:xfrm>
            <a:custGeom>
              <a:avLst/>
              <a:gdLst/>
              <a:ahLst/>
              <a:cxnLst/>
              <a:rect l="0" t="0" r="0" b="0"/>
              <a:pathLst>
                <a:path w="129668" h="75693">
                  <a:moveTo>
                    <a:pt x="21844" y="61595"/>
                  </a:moveTo>
                  <a:lnTo>
                    <a:pt x="24003" y="65659"/>
                  </a:lnTo>
                  <a:lnTo>
                    <a:pt x="6858" y="75184"/>
                  </a:lnTo>
                  <a:lnTo>
                    <a:pt x="4572" y="70993"/>
                  </a:lnTo>
                  <a:lnTo>
                    <a:pt x="2286" y="66929"/>
                  </a:lnTo>
                  <a:lnTo>
                    <a:pt x="19558" y="57531"/>
                  </a:lnTo>
                  <a:lnTo>
                    <a:pt x="26543" y="61595"/>
                  </a:lnTo>
                  <a:lnTo>
                    <a:pt x="25019" y="64770"/>
                  </a:lnTo>
                  <a:lnTo>
                    <a:pt x="21844" y="66294"/>
                  </a:lnTo>
                  <a:lnTo>
                    <a:pt x="18542" y="64770"/>
                  </a:lnTo>
                  <a:lnTo>
                    <a:pt x="17145" y="61595"/>
                  </a:lnTo>
                  <a:lnTo>
                    <a:pt x="18542" y="58420"/>
                  </a:lnTo>
                  <a:lnTo>
                    <a:pt x="21844" y="56896"/>
                  </a:lnTo>
                  <a:lnTo>
                    <a:pt x="25019" y="58420"/>
                  </a:lnTo>
                  <a:lnTo>
                    <a:pt x="43688" y="52070"/>
                  </a:lnTo>
                  <a:lnTo>
                    <a:pt x="42291" y="55245"/>
                  </a:lnTo>
                  <a:lnTo>
                    <a:pt x="39116" y="56769"/>
                  </a:lnTo>
                  <a:lnTo>
                    <a:pt x="35687" y="55245"/>
                  </a:lnTo>
                  <a:lnTo>
                    <a:pt x="34417" y="52070"/>
                  </a:lnTo>
                  <a:lnTo>
                    <a:pt x="35687" y="48768"/>
                  </a:lnTo>
                  <a:lnTo>
                    <a:pt x="39116" y="47371"/>
                  </a:lnTo>
                  <a:lnTo>
                    <a:pt x="42291" y="48768"/>
                  </a:lnTo>
                  <a:lnTo>
                    <a:pt x="56261" y="42545"/>
                  </a:lnTo>
                  <a:lnTo>
                    <a:pt x="58420" y="46482"/>
                  </a:lnTo>
                  <a:lnTo>
                    <a:pt x="41275" y="56134"/>
                  </a:lnTo>
                  <a:lnTo>
                    <a:pt x="39116" y="52070"/>
                  </a:lnTo>
                  <a:lnTo>
                    <a:pt x="36703" y="48006"/>
                  </a:lnTo>
                  <a:lnTo>
                    <a:pt x="53975" y="38481"/>
                  </a:lnTo>
                  <a:lnTo>
                    <a:pt x="60960" y="42545"/>
                  </a:lnTo>
                  <a:lnTo>
                    <a:pt x="59436" y="45847"/>
                  </a:lnTo>
                  <a:lnTo>
                    <a:pt x="56261" y="47244"/>
                  </a:lnTo>
                  <a:lnTo>
                    <a:pt x="52959" y="45847"/>
                  </a:lnTo>
                  <a:lnTo>
                    <a:pt x="51562" y="42545"/>
                  </a:lnTo>
                  <a:lnTo>
                    <a:pt x="52959" y="39243"/>
                  </a:lnTo>
                  <a:lnTo>
                    <a:pt x="56261" y="37973"/>
                  </a:lnTo>
                  <a:lnTo>
                    <a:pt x="59436" y="39243"/>
                  </a:lnTo>
                  <a:lnTo>
                    <a:pt x="78105" y="33020"/>
                  </a:lnTo>
                  <a:lnTo>
                    <a:pt x="76708" y="36322"/>
                  </a:lnTo>
                  <a:lnTo>
                    <a:pt x="73533" y="37592"/>
                  </a:lnTo>
                  <a:lnTo>
                    <a:pt x="70104" y="36322"/>
                  </a:lnTo>
                  <a:lnTo>
                    <a:pt x="68834" y="33020"/>
                  </a:lnTo>
                  <a:lnTo>
                    <a:pt x="70104" y="29718"/>
                  </a:lnTo>
                  <a:lnTo>
                    <a:pt x="73533" y="28448"/>
                  </a:lnTo>
                  <a:lnTo>
                    <a:pt x="76708" y="29718"/>
                  </a:lnTo>
                  <a:lnTo>
                    <a:pt x="90678" y="23495"/>
                  </a:lnTo>
                  <a:lnTo>
                    <a:pt x="92964" y="27559"/>
                  </a:lnTo>
                  <a:lnTo>
                    <a:pt x="75692" y="37084"/>
                  </a:lnTo>
                  <a:lnTo>
                    <a:pt x="73533" y="33020"/>
                  </a:lnTo>
                  <a:lnTo>
                    <a:pt x="71120" y="28956"/>
                  </a:lnTo>
                  <a:lnTo>
                    <a:pt x="88392" y="19558"/>
                  </a:lnTo>
                  <a:lnTo>
                    <a:pt x="95377" y="23495"/>
                  </a:lnTo>
                  <a:lnTo>
                    <a:pt x="93980" y="26797"/>
                  </a:lnTo>
                  <a:lnTo>
                    <a:pt x="90678" y="28067"/>
                  </a:lnTo>
                  <a:lnTo>
                    <a:pt x="87249" y="26797"/>
                  </a:lnTo>
                  <a:lnTo>
                    <a:pt x="86106" y="23495"/>
                  </a:lnTo>
                  <a:lnTo>
                    <a:pt x="87249" y="20193"/>
                  </a:lnTo>
                  <a:lnTo>
                    <a:pt x="90678" y="18923"/>
                  </a:lnTo>
                  <a:lnTo>
                    <a:pt x="93980" y="20193"/>
                  </a:lnTo>
                  <a:lnTo>
                    <a:pt x="112522" y="14097"/>
                  </a:lnTo>
                  <a:lnTo>
                    <a:pt x="111125" y="17272"/>
                  </a:lnTo>
                  <a:lnTo>
                    <a:pt x="107950" y="18669"/>
                  </a:lnTo>
                  <a:lnTo>
                    <a:pt x="104521" y="17272"/>
                  </a:lnTo>
                  <a:lnTo>
                    <a:pt x="103251" y="14097"/>
                  </a:lnTo>
                  <a:lnTo>
                    <a:pt x="104521" y="10795"/>
                  </a:lnTo>
                  <a:lnTo>
                    <a:pt x="107950" y="9398"/>
                  </a:lnTo>
                  <a:lnTo>
                    <a:pt x="111125" y="10795"/>
                  </a:lnTo>
                  <a:lnTo>
                    <a:pt x="125095" y="4572"/>
                  </a:lnTo>
                  <a:lnTo>
                    <a:pt x="127381" y="8509"/>
                  </a:lnTo>
                  <a:lnTo>
                    <a:pt x="110109" y="18034"/>
                  </a:lnTo>
                  <a:lnTo>
                    <a:pt x="107950" y="14097"/>
                  </a:lnTo>
                  <a:lnTo>
                    <a:pt x="105664" y="10033"/>
                  </a:lnTo>
                  <a:lnTo>
                    <a:pt x="122809" y="508"/>
                  </a:lnTo>
                  <a:lnTo>
                    <a:pt x="129667" y="4572"/>
                  </a:lnTo>
                  <a:lnTo>
                    <a:pt x="128397" y="7874"/>
                  </a:lnTo>
                  <a:lnTo>
                    <a:pt x="125095" y="9144"/>
                  </a:lnTo>
                  <a:lnTo>
                    <a:pt x="121793" y="7874"/>
                  </a:lnTo>
                  <a:lnTo>
                    <a:pt x="120523" y="4572"/>
                  </a:lnTo>
                  <a:lnTo>
                    <a:pt x="121793" y="1270"/>
                  </a:lnTo>
                  <a:lnTo>
                    <a:pt x="125095" y="0"/>
                  </a:lnTo>
                  <a:lnTo>
                    <a:pt x="128397" y="1270"/>
                  </a:lnTo>
                  <a:lnTo>
                    <a:pt x="9271" y="70993"/>
                  </a:lnTo>
                  <a:lnTo>
                    <a:pt x="7874" y="74295"/>
                  </a:lnTo>
                  <a:lnTo>
                    <a:pt x="4572" y="75692"/>
                  </a:lnTo>
                  <a:lnTo>
                    <a:pt x="1270" y="74295"/>
                  </a:lnTo>
                  <a:lnTo>
                    <a:pt x="0" y="70993"/>
                  </a:lnTo>
                  <a:lnTo>
                    <a:pt x="1270" y="67818"/>
                  </a:lnTo>
                  <a:lnTo>
                    <a:pt x="4572" y="66421"/>
                  </a:lnTo>
                  <a:lnTo>
                    <a:pt x="7874" y="67818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59" name="Volný tvar 858"/>
            <p:cNvSpPr/>
            <p:nvPr/>
          </p:nvSpPr>
          <p:spPr>
            <a:xfrm>
              <a:off x="6333744" y="4524629"/>
              <a:ext cx="105157" cy="59056"/>
            </a:xfrm>
            <a:custGeom>
              <a:avLst/>
              <a:gdLst/>
              <a:ahLst/>
              <a:cxnLst/>
              <a:rect l="0" t="0" r="0" b="0"/>
              <a:pathLst>
                <a:path w="105157" h="59056">
                  <a:moveTo>
                    <a:pt x="13335" y="49784"/>
                  </a:moveTo>
                  <a:lnTo>
                    <a:pt x="15494" y="53975"/>
                  </a:lnTo>
                  <a:lnTo>
                    <a:pt x="6731" y="58420"/>
                  </a:lnTo>
                  <a:lnTo>
                    <a:pt x="4572" y="54356"/>
                  </a:lnTo>
                  <a:lnTo>
                    <a:pt x="2413" y="50292"/>
                  </a:lnTo>
                  <a:lnTo>
                    <a:pt x="11049" y="45720"/>
                  </a:lnTo>
                  <a:lnTo>
                    <a:pt x="17907" y="49784"/>
                  </a:lnTo>
                  <a:lnTo>
                    <a:pt x="16637" y="53213"/>
                  </a:lnTo>
                  <a:lnTo>
                    <a:pt x="13335" y="54483"/>
                  </a:lnTo>
                  <a:lnTo>
                    <a:pt x="9906" y="53213"/>
                  </a:lnTo>
                  <a:lnTo>
                    <a:pt x="8763" y="49784"/>
                  </a:lnTo>
                  <a:lnTo>
                    <a:pt x="9906" y="46609"/>
                  </a:lnTo>
                  <a:lnTo>
                    <a:pt x="13335" y="45085"/>
                  </a:lnTo>
                  <a:lnTo>
                    <a:pt x="16637" y="46609"/>
                  </a:lnTo>
                  <a:lnTo>
                    <a:pt x="26670" y="45339"/>
                  </a:lnTo>
                  <a:lnTo>
                    <a:pt x="25400" y="48641"/>
                  </a:lnTo>
                  <a:lnTo>
                    <a:pt x="21971" y="49911"/>
                  </a:lnTo>
                  <a:lnTo>
                    <a:pt x="18669" y="48641"/>
                  </a:lnTo>
                  <a:lnTo>
                    <a:pt x="17399" y="45339"/>
                  </a:lnTo>
                  <a:lnTo>
                    <a:pt x="18669" y="42037"/>
                  </a:lnTo>
                  <a:lnTo>
                    <a:pt x="21971" y="40640"/>
                  </a:lnTo>
                  <a:lnTo>
                    <a:pt x="25400" y="42037"/>
                  </a:lnTo>
                  <a:lnTo>
                    <a:pt x="30734" y="40767"/>
                  </a:lnTo>
                  <a:lnTo>
                    <a:pt x="32766" y="44958"/>
                  </a:lnTo>
                  <a:lnTo>
                    <a:pt x="24130" y="49530"/>
                  </a:lnTo>
                  <a:lnTo>
                    <a:pt x="21971" y="45339"/>
                  </a:lnTo>
                  <a:lnTo>
                    <a:pt x="19812" y="41148"/>
                  </a:lnTo>
                  <a:lnTo>
                    <a:pt x="28575" y="36703"/>
                  </a:lnTo>
                  <a:lnTo>
                    <a:pt x="35433" y="40767"/>
                  </a:lnTo>
                  <a:lnTo>
                    <a:pt x="34036" y="43942"/>
                  </a:lnTo>
                  <a:lnTo>
                    <a:pt x="30734" y="45466"/>
                  </a:lnTo>
                  <a:lnTo>
                    <a:pt x="27559" y="43942"/>
                  </a:lnTo>
                  <a:lnTo>
                    <a:pt x="26162" y="40767"/>
                  </a:lnTo>
                  <a:lnTo>
                    <a:pt x="27559" y="37592"/>
                  </a:lnTo>
                  <a:lnTo>
                    <a:pt x="30734" y="36195"/>
                  </a:lnTo>
                  <a:lnTo>
                    <a:pt x="34036" y="37592"/>
                  </a:lnTo>
                  <a:lnTo>
                    <a:pt x="44196" y="36195"/>
                  </a:lnTo>
                  <a:lnTo>
                    <a:pt x="42672" y="39497"/>
                  </a:lnTo>
                  <a:lnTo>
                    <a:pt x="39497" y="40894"/>
                  </a:lnTo>
                  <a:lnTo>
                    <a:pt x="36322" y="39497"/>
                  </a:lnTo>
                  <a:lnTo>
                    <a:pt x="34798" y="36195"/>
                  </a:lnTo>
                  <a:lnTo>
                    <a:pt x="36322" y="33020"/>
                  </a:lnTo>
                  <a:lnTo>
                    <a:pt x="39497" y="31750"/>
                  </a:lnTo>
                  <a:lnTo>
                    <a:pt x="42672" y="33020"/>
                  </a:lnTo>
                  <a:lnTo>
                    <a:pt x="48260" y="31750"/>
                  </a:lnTo>
                  <a:lnTo>
                    <a:pt x="50292" y="35814"/>
                  </a:lnTo>
                  <a:lnTo>
                    <a:pt x="41529" y="40259"/>
                  </a:lnTo>
                  <a:lnTo>
                    <a:pt x="39497" y="36195"/>
                  </a:lnTo>
                  <a:lnTo>
                    <a:pt x="37338" y="32131"/>
                  </a:lnTo>
                  <a:lnTo>
                    <a:pt x="45974" y="27559"/>
                  </a:lnTo>
                  <a:lnTo>
                    <a:pt x="52832" y="31750"/>
                  </a:lnTo>
                  <a:lnTo>
                    <a:pt x="51435" y="35052"/>
                  </a:lnTo>
                  <a:lnTo>
                    <a:pt x="48260" y="36322"/>
                  </a:lnTo>
                  <a:lnTo>
                    <a:pt x="44958" y="35052"/>
                  </a:lnTo>
                  <a:lnTo>
                    <a:pt x="43561" y="31750"/>
                  </a:lnTo>
                  <a:lnTo>
                    <a:pt x="44958" y="28448"/>
                  </a:lnTo>
                  <a:lnTo>
                    <a:pt x="48260" y="27178"/>
                  </a:lnTo>
                  <a:lnTo>
                    <a:pt x="51435" y="28448"/>
                  </a:lnTo>
                  <a:lnTo>
                    <a:pt x="61595" y="27305"/>
                  </a:lnTo>
                  <a:lnTo>
                    <a:pt x="60198" y="30480"/>
                  </a:lnTo>
                  <a:lnTo>
                    <a:pt x="56896" y="31877"/>
                  </a:lnTo>
                  <a:lnTo>
                    <a:pt x="53594" y="30480"/>
                  </a:lnTo>
                  <a:lnTo>
                    <a:pt x="52324" y="27305"/>
                  </a:lnTo>
                  <a:lnTo>
                    <a:pt x="53594" y="24003"/>
                  </a:lnTo>
                  <a:lnTo>
                    <a:pt x="56896" y="22606"/>
                  </a:lnTo>
                  <a:lnTo>
                    <a:pt x="60198" y="24003"/>
                  </a:lnTo>
                  <a:lnTo>
                    <a:pt x="65659" y="22606"/>
                  </a:lnTo>
                  <a:lnTo>
                    <a:pt x="67818" y="26797"/>
                  </a:lnTo>
                  <a:lnTo>
                    <a:pt x="59055" y="31242"/>
                  </a:lnTo>
                  <a:lnTo>
                    <a:pt x="56896" y="27305"/>
                  </a:lnTo>
                  <a:lnTo>
                    <a:pt x="54737" y="23114"/>
                  </a:lnTo>
                  <a:lnTo>
                    <a:pt x="63500" y="18542"/>
                  </a:lnTo>
                  <a:lnTo>
                    <a:pt x="70358" y="22606"/>
                  </a:lnTo>
                  <a:lnTo>
                    <a:pt x="68961" y="26035"/>
                  </a:lnTo>
                  <a:lnTo>
                    <a:pt x="65659" y="27305"/>
                  </a:lnTo>
                  <a:lnTo>
                    <a:pt x="62484" y="26035"/>
                  </a:lnTo>
                  <a:lnTo>
                    <a:pt x="60960" y="22606"/>
                  </a:lnTo>
                  <a:lnTo>
                    <a:pt x="62484" y="19431"/>
                  </a:lnTo>
                  <a:lnTo>
                    <a:pt x="65659" y="17907"/>
                  </a:lnTo>
                  <a:lnTo>
                    <a:pt x="68961" y="19431"/>
                  </a:lnTo>
                  <a:lnTo>
                    <a:pt x="78994" y="18161"/>
                  </a:lnTo>
                  <a:lnTo>
                    <a:pt x="77597" y="21463"/>
                  </a:lnTo>
                  <a:lnTo>
                    <a:pt x="74422" y="22733"/>
                  </a:lnTo>
                  <a:lnTo>
                    <a:pt x="71120" y="21463"/>
                  </a:lnTo>
                  <a:lnTo>
                    <a:pt x="69723" y="18161"/>
                  </a:lnTo>
                  <a:lnTo>
                    <a:pt x="71120" y="14859"/>
                  </a:lnTo>
                  <a:lnTo>
                    <a:pt x="74422" y="13462"/>
                  </a:lnTo>
                  <a:lnTo>
                    <a:pt x="77597" y="14859"/>
                  </a:lnTo>
                  <a:lnTo>
                    <a:pt x="83185" y="13589"/>
                  </a:lnTo>
                  <a:lnTo>
                    <a:pt x="85344" y="17780"/>
                  </a:lnTo>
                  <a:lnTo>
                    <a:pt x="76581" y="22225"/>
                  </a:lnTo>
                  <a:lnTo>
                    <a:pt x="74422" y="18161"/>
                  </a:lnTo>
                  <a:lnTo>
                    <a:pt x="72136" y="13970"/>
                  </a:lnTo>
                  <a:lnTo>
                    <a:pt x="80899" y="9525"/>
                  </a:lnTo>
                  <a:lnTo>
                    <a:pt x="87757" y="13589"/>
                  </a:lnTo>
                  <a:lnTo>
                    <a:pt x="86360" y="16891"/>
                  </a:lnTo>
                  <a:lnTo>
                    <a:pt x="83185" y="18288"/>
                  </a:lnTo>
                  <a:lnTo>
                    <a:pt x="79756" y="16891"/>
                  </a:lnTo>
                  <a:lnTo>
                    <a:pt x="78486" y="13589"/>
                  </a:lnTo>
                  <a:lnTo>
                    <a:pt x="79756" y="10287"/>
                  </a:lnTo>
                  <a:lnTo>
                    <a:pt x="83185" y="8890"/>
                  </a:lnTo>
                  <a:lnTo>
                    <a:pt x="86360" y="10287"/>
                  </a:lnTo>
                  <a:lnTo>
                    <a:pt x="96393" y="9017"/>
                  </a:lnTo>
                  <a:lnTo>
                    <a:pt x="95123" y="12319"/>
                  </a:lnTo>
                  <a:lnTo>
                    <a:pt x="91821" y="13716"/>
                  </a:lnTo>
                  <a:lnTo>
                    <a:pt x="88519" y="12319"/>
                  </a:lnTo>
                  <a:lnTo>
                    <a:pt x="87249" y="9017"/>
                  </a:lnTo>
                  <a:lnTo>
                    <a:pt x="88519" y="5842"/>
                  </a:lnTo>
                  <a:lnTo>
                    <a:pt x="91821" y="4445"/>
                  </a:lnTo>
                  <a:lnTo>
                    <a:pt x="95123" y="5842"/>
                  </a:lnTo>
                  <a:lnTo>
                    <a:pt x="100584" y="4572"/>
                  </a:lnTo>
                  <a:lnTo>
                    <a:pt x="102743" y="8636"/>
                  </a:lnTo>
                  <a:lnTo>
                    <a:pt x="94107" y="13081"/>
                  </a:lnTo>
                  <a:lnTo>
                    <a:pt x="91821" y="9017"/>
                  </a:lnTo>
                  <a:lnTo>
                    <a:pt x="89662" y="5080"/>
                  </a:lnTo>
                  <a:lnTo>
                    <a:pt x="98425" y="381"/>
                  </a:lnTo>
                  <a:lnTo>
                    <a:pt x="105156" y="4572"/>
                  </a:lnTo>
                  <a:lnTo>
                    <a:pt x="103886" y="7874"/>
                  </a:lnTo>
                  <a:lnTo>
                    <a:pt x="100584" y="9271"/>
                  </a:lnTo>
                  <a:lnTo>
                    <a:pt x="97282" y="7874"/>
                  </a:lnTo>
                  <a:lnTo>
                    <a:pt x="95885" y="4572"/>
                  </a:lnTo>
                  <a:lnTo>
                    <a:pt x="97282" y="1270"/>
                  </a:lnTo>
                  <a:lnTo>
                    <a:pt x="100584" y="0"/>
                  </a:lnTo>
                  <a:lnTo>
                    <a:pt x="103886" y="1270"/>
                  </a:lnTo>
                  <a:lnTo>
                    <a:pt x="9271" y="54356"/>
                  </a:lnTo>
                  <a:lnTo>
                    <a:pt x="7874" y="57658"/>
                  </a:lnTo>
                  <a:lnTo>
                    <a:pt x="4572" y="59055"/>
                  </a:lnTo>
                  <a:lnTo>
                    <a:pt x="1270" y="57658"/>
                  </a:lnTo>
                  <a:lnTo>
                    <a:pt x="0" y="54356"/>
                  </a:lnTo>
                  <a:lnTo>
                    <a:pt x="1270" y="51054"/>
                  </a:lnTo>
                  <a:lnTo>
                    <a:pt x="4572" y="49657"/>
                  </a:lnTo>
                  <a:lnTo>
                    <a:pt x="7874" y="51054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60" name="Volný tvar 859"/>
            <p:cNvSpPr/>
            <p:nvPr/>
          </p:nvSpPr>
          <p:spPr>
            <a:xfrm>
              <a:off x="6339078" y="4584319"/>
              <a:ext cx="43816" cy="27179"/>
            </a:xfrm>
            <a:custGeom>
              <a:avLst/>
              <a:gdLst/>
              <a:ahLst/>
              <a:cxnLst/>
              <a:rect l="0" t="0" r="0" b="0"/>
              <a:pathLst>
                <a:path w="43816" h="27179">
                  <a:moveTo>
                    <a:pt x="12065" y="18923"/>
                  </a:moveTo>
                  <a:lnTo>
                    <a:pt x="13716" y="21971"/>
                  </a:lnTo>
                  <a:lnTo>
                    <a:pt x="5080" y="26670"/>
                  </a:lnTo>
                  <a:lnTo>
                    <a:pt x="3429" y="23749"/>
                  </a:lnTo>
                  <a:lnTo>
                    <a:pt x="1778" y="20447"/>
                  </a:lnTo>
                  <a:lnTo>
                    <a:pt x="10414" y="16002"/>
                  </a:lnTo>
                  <a:lnTo>
                    <a:pt x="15494" y="18923"/>
                  </a:lnTo>
                  <a:lnTo>
                    <a:pt x="14478" y="21336"/>
                  </a:lnTo>
                  <a:lnTo>
                    <a:pt x="12065" y="22352"/>
                  </a:lnTo>
                  <a:lnTo>
                    <a:pt x="9652" y="21336"/>
                  </a:lnTo>
                  <a:lnTo>
                    <a:pt x="8636" y="18923"/>
                  </a:lnTo>
                  <a:lnTo>
                    <a:pt x="9652" y="16510"/>
                  </a:lnTo>
                  <a:lnTo>
                    <a:pt x="12065" y="15494"/>
                  </a:lnTo>
                  <a:lnTo>
                    <a:pt x="14478" y="16510"/>
                  </a:lnTo>
                  <a:lnTo>
                    <a:pt x="24130" y="14224"/>
                  </a:lnTo>
                  <a:lnTo>
                    <a:pt x="23114" y="16764"/>
                  </a:lnTo>
                  <a:lnTo>
                    <a:pt x="20574" y="17653"/>
                  </a:lnTo>
                  <a:lnTo>
                    <a:pt x="18288" y="16764"/>
                  </a:lnTo>
                  <a:lnTo>
                    <a:pt x="17145" y="14224"/>
                  </a:lnTo>
                  <a:lnTo>
                    <a:pt x="18288" y="11684"/>
                  </a:lnTo>
                  <a:lnTo>
                    <a:pt x="20574" y="10668"/>
                  </a:lnTo>
                  <a:lnTo>
                    <a:pt x="23114" y="11684"/>
                  </a:lnTo>
                  <a:lnTo>
                    <a:pt x="29210" y="9525"/>
                  </a:lnTo>
                  <a:lnTo>
                    <a:pt x="30988" y="12573"/>
                  </a:lnTo>
                  <a:lnTo>
                    <a:pt x="22352" y="17272"/>
                  </a:lnTo>
                  <a:lnTo>
                    <a:pt x="20574" y="14224"/>
                  </a:lnTo>
                  <a:lnTo>
                    <a:pt x="19050" y="11176"/>
                  </a:lnTo>
                  <a:lnTo>
                    <a:pt x="27686" y="6477"/>
                  </a:lnTo>
                  <a:lnTo>
                    <a:pt x="32766" y="9525"/>
                  </a:lnTo>
                  <a:lnTo>
                    <a:pt x="31877" y="12065"/>
                  </a:lnTo>
                  <a:lnTo>
                    <a:pt x="29210" y="13081"/>
                  </a:lnTo>
                  <a:lnTo>
                    <a:pt x="26924" y="12065"/>
                  </a:lnTo>
                  <a:lnTo>
                    <a:pt x="25781" y="9525"/>
                  </a:lnTo>
                  <a:lnTo>
                    <a:pt x="26924" y="6985"/>
                  </a:lnTo>
                  <a:lnTo>
                    <a:pt x="29210" y="6096"/>
                  </a:lnTo>
                  <a:lnTo>
                    <a:pt x="31877" y="6985"/>
                  </a:lnTo>
                  <a:lnTo>
                    <a:pt x="41402" y="4826"/>
                  </a:lnTo>
                  <a:lnTo>
                    <a:pt x="40386" y="7239"/>
                  </a:lnTo>
                  <a:lnTo>
                    <a:pt x="37973" y="8255"/>
                  </a:lnTo>
                  <a:lnTo>
                    <a:pt x="35433" y="7239"/>
                  </a:lnTo>
                  <a:lnTo>
                    <a:pt x="34544" y="4826"/>
                  </a:lnTo>
                  <a:lnTo>
                    <a:pt x="35433" y="2413"/>
                  </a:lnTo>
                  <a:lnTo>
                    <a:pt x="37973" y="1397"/>
                  </a:lnTo>
                  <a:lnTo>
                    <a:pt x="40386" y="2413"/>
                  </a:lnTo>
                  <a:lnTo>
                    <a:pt x="40386" y="3556"/>
                  </a:lnTo>
                  <a:lnTo>
                    <a:pt x="42037" y="6604"/>
                  </a:lnTo>
                  <a:lnTo>
                    <a:pt x="39624" y="7747"/>
                  </a:lnTo>
                  <a:lnTo>
                    <a:pt x="37973" y="4826"/>
                  </a:lnTo>
                  <a:lnTo>
                    <a:pt x="36195" y="1778"/>
                  </a:lnTo>
                  <a:lnTo>
                    <a:pt x="38735" y="381"/>
                  </a:lnTo>
                  <a:lnTo>
                    <a:pt x="6858" y="23749"/>
                  </a:lnTo>
                  <a:lnTo>
                    <a:pt x="5842" y="26035"/>
                  </a:lnTo>
                  <a:lnTo>
                    <a:pt x="3429" y="27178"/>
                  </a:lnTo>
                  <a:lnTo>
                    <a:pt x="889" y="26035"/>
                  </a:lnTo>
                  <a:lnTo>
                    <a:pt x="0" y="23749"/>
                  </a:lnTo>
                  <a:lnTo>
                    <a:pt x="889" y="21082"/>
                  </a:lnTo>
                  <a:lnTo>
                    <a:pt x="3429" y="20193"/>
                  </a:lnTo>
                  <a:lnTo>
                    <a:pt x="5842" y="21082"/>
                  </a:lnTo>
                  <a:lnTo>
                    <a:pt x="43815" y="3556"/>
                  </a:lnTo>
                  <a:lnTo>
                    <a:pt x="42799" y="5969"/>
                  </a:lnTo>
                  <a:lnTo>
                    <a:pt x="40386" y="6985"/>
                  </a:lnTo>
                  <a:lnTo>
                    <a:pt x="37846" y="5969"/>
                  </a:lnTo>
                  <a:lnTo>
                    <a:pt x="36830" y="3556"/>
                  </a:lnTo>
                  <a:lnTo>
                    <a:pt x="37846" y="1016"/>
                  </a:lnTo>
                  <a:lnTo>
                    <a:pt x="40386" y="0"/>
                  </a:lnTo>
                  <a:lnTo>
                    <a:pt x="42799" y="1016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61" name="Přímá spojnice 860"/>
            <p:cNvCxnSpPr/>
            <p:nvPr/>
          </p:nvCxnSpPr>
          <p:spPr>
            <a:xfrm>
              <a:off x="6429248" y="3948049"/>
              <a:ext cx="41656" cy="103378"/>
            </a:xfrm>
            <a:prstGeom prst="line">
              <a:avLst/>
            </a:prstGeom>
            <a:ln w="50800" cap="flat" cmpd="sng" algn="ctr">
              <a:solidFill>
                <a:srgbClr val="9BDBA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2" name="Přímá spojnice 861"/>
            <p:cNvCxnSpPr/>
            <p:nvPr/>
          </p:nvCxnSpPr>
          <p:spPr>
            <a:xfrm>
              <a:off x="6470904" y="3927348"/>
              <a:ext cx="41529" cy="93091"/>
            </a:xfrm>
            <a:prstGeom prst="line">
              <a:avLst/>
            </a:prstGeom>
            <a:ln w="50800" cap="flat" cmpd="sng" algn="ctr">
              <a:solidFill>
                <a:srgbClr val="9BDBA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3" name="Přímá spojnice 862"/>
            <p:cNvCxnSpPr/>
            <p:nvPr/>
          </p:nvCxnSpPr>
          <p:spPr>
            <a:xfrm>
              <a:off x="6522847" y="3906647"/>
              <a:ext cx="41529" cy="93091"/>
            </a:xfrm>
            <a:prstGeom prst="line">
              <a:avLst/>
            </a:prstGeom>
            <a:ln w="50800" cap="flat" cmpd="sng" algn="ctr">
              <a:solidFill>
                <a:srgbClr val="9BDBA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4" name="Přímá spojnice 863"/>
            <p:cNvCxnSpPr/>
            <p:nvPr/>
          </p:nvCxnSpPr>
          <p:spPr>
            <a:xfrm>
              <a:off x="6564376" y="3885946"/>
              <a:ext cx="41656" cy="93091"/>
            </a:xfrm>
            <a:prstGeom prst="line">
              <a:avLst/>
            </a:prstGeom>
            <a:ln w="50800" cap="flat" cmpd="sng" algn="ctr">
              <a:solidFill>
                <a:srgbClr val="9BDBA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5" name="Přímá spojnice 864"/>
            <p:cNvCxnSpPr/>
            <p:nvPr/>
          </p:nvCxnSpPr>
          <p:spPr>
            <a:xfrm>
              <a:off x="6616446" y="3865245"/>
              <a:ext cx="41529" cy="93091"/>
            </a:xfrm>
            <a:prstGeom prst="line">
              <a:avLst/>
            </a:prstGeom>
            <a:ln w="50800" cap="flat" cmpd="sng" algn="ctr">
              <a:solidFill>
                <a:srgbClr val="9BDBA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Přímá spojnice 865"/>
            <p:cNvCxnSpPr/>
            <p:nvPr/>
          </p:nvCxnSpPr>
          <p:spPr>
            <a:xfrm>
              <a:off x="6657975" y="3844671"/>
              <a:ext cx="41656" cy="92964"/>
            </a:xfrm>
            <a:prstGeom prst="line">
              <a:avLst/>
            </a:prstGeom>
            <a:ln w="50800" cap="flat" cmpd="sng" algn="ctr">
              <a:solidFill>
                <a:srgbClr val="9BDBA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Přímá spojnice 866"/>
            <p:cNvCxnSpPr/>
            <p:nvPr/>
          </p:nvCxnSpPr>
          <p:spPr>
            <a:xfrm>
              <a:off x="6709918" y="3823970"/>
              <a:ext cx="31242" cy="92964"/>
            </a:xfrm>
            <a:prstGeom prst="line">
              <a:avLst/>
            </a:prstGeom>
            <a:ln w="50800" cap="flat" cmpd="sng" algn="ctr">
              <a:solidFill>
                <a:srgbClr val="9BDBA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8" name="Skupina 917"/>
          <p:cNvGrpSpPr/>
          <p:nvPr/>
        </p:nvGrpSpPr>
        <p:grpSpPr>
          <a:xfrm>
            <a:off x="699135" y="3251581"/>
            <a:ext cx="411735" cy="1777874"/>
            <a:chOff x="699135" y="3251581"/>
            <a:chExt cx="411735" cy="1777874"/>
          </a:xfrm>
        </p:grpSpPr>
        <p:sp>
          <p:nvSpPr>
            <p:cNvPr id="869" name="Volný tvar 868"/>
            <p:cNvSpPr/>
            <p:nvPr/>
          </p:nvSpPr>
          <p:spPr>
            <a:xfrm>
              <a:off x="699135" y="3251581"/>
              <a:ext cx="411735" cy="1772540"/>
            </a:xfrm>
            <a:custGeom>
              <a:avLst/>
              <a:gdLst/>
              <a:ahLst/>
              <a:cxnLst/>
              <a:rect l="0" t="0" r="0" b="0"/>
              <a:pathLst>
                <a:path w="411735" h="1772540">
                  <a:moveTo>
                    <a:pt x="329184" y="572262"/>
                  </a:moveTo>
                  <a:lnTo>
                    <a:pt x="326898" y="566547"/>
                  </a:lnTo>
                  <a:lnTo>
                    <a:pt x="323977" y="561213"/>
                  </a:lnTo>
                  <a:lnTo>
                    <a:pt x="320294" y="556514"/>
                  </a:lnTo>
                  <a:lnTo>
                    <a:pt x="315976" y="552196"/>
                  </a:lnTo>
                  <a:lnTo>
                    <a:pt x="310896" y="548386"/>
                  </a:lnTo>
                  <a:lnTo>
                    <a:pt x="305308" y="544576"/>
                  </a:lnTo>
                  <a:lnTo>
                    <a:pt x="299212" y="541147"/>
                  </a:lnTo>
                  <a:lnTo>
                    <a:pt x="285115" y="534416"/>
                  </a:lnTo>
                  <a:lnTo>
                    <a:pt x="269113" y="527558"/>
                  </a:lnTo>
                  <a:lnTo>
                    <a:pt x="260223" y="523621"/>
                  </a:lnTo>
                  <a:lnTo>
                    <a:pt x="251079" y="519430"/>
                  </a:lnTo>
                  <a:lnTo>
                    <a:pt x="241300" y="514858"/>
                  </a:lnTo>
                  <a:lnTo>
                    <a:pt x="231267" y="509778"/>
                  </a:lnTo>
                  <a:lnTo>
                    <a:pt x="222885" y="516890"/>
                  </a:lnTo>
                  <a:lnTo>
                    <a:pt x="214757" y="521716"/>
                  </a:lnTo>
                  <a:lnTo>
                    <a:pt x="207137" y="524637"/>
                  </a:lnTo>
                  <a:lnTo>
                    <a:pt x="199771" y="525653"/>
                  </a:lnTo>
                  <a:lnTo>
                    <a:pt x="192786" y="525018"/>
                  </a:lnTo>
                  <a:lnTo>
                    <a:pt x="186182" y="522859"/>
                  </a:lnTo>
                  <a:lnTo>
                    <a:pt x="179832" y="519557"/>
                  </a:lnTo>
                  <a:lnTo>
                    <a:pt x="173863" y="515112"/>
                  </a:lnTo>
                  <a:lnTo>
                    <a:pt x="168021" y="509778"/>
                  </a:lnTo>
                  <a:lnTo>
                    <a:pt x="162560" y="503809"/>
                  </a:lnTo>
                  <a:lnTo>
                    <a:pt x="152527" y="490474"/>
                  </a:lnTo>
                  <a:lnTo>
                    <a:pt x="143383" y="476504"/>
                  </a:lnTo>
                  <a:lnTo>
                    <a:pt x="135255" y="463423"/>
                  </a:lnTo>
                  <a:lnTo>
                    <a:pt x="116205" y="453898"/>
                  </a:lnTo>
                  <a:lnTo>
                    <a:pt x="98679" y="443103"/>
                  </a:lnTo>
                  <a:lnTo>
                    <a:pt x="82804" y="431038"/>
                  </a:lnTo>
                  <a:lnTo>
                    <a:pt x="68326" y="417957"/>
                  </a:lnTo>
                  <a:lnTo>
                    <a:pt x="55118" y="403606"/>
                  </a:lnTo>
                  <a:lnTo>
                    <a:pt x="43688" y="388620"/>
                  </a:lnTo>
                  <a:lnTo>
                    <a:pt x="33401" y="372618"/>
                  </a:lnTo>
                  <a:lnTo>
                    <a:pt x="24638" y="355981"/>
                  </a:lnTo>
                  <a:lnTo>
                    <a:pt x="17272" y="338709"/>
                  </a:lnTo>
                  <a:lnTo>
                    <a:pt x="11049" y="320802"/>
                  </a:lnTo>
                  <a:lnTo>
                    <a:pt x="6350" y="302514"/>
                  </a:lnTo>
                  <a:lnTo>
                    <a:pt x="2921" y="283972"/>
                  </a:lnTo>
                  <a:lnTo>
                    <a:pt x="762" y="265303"/>
                  </a:lnTo>
                  <a:lnTo>
                    <a:pt x="0" y="246380"/>
                  </a:lnTo>
                  <a:lnTo>
                    <a:pt x="508" y="227457"/>
                  </a:lnTo>
                  <a:lnTo>
                    <a:pt x="2159" y="208534"/>
                  </a:lnTo>
                  <a:lnTo>
                    <a:pt x="5080" y="189992"/>
                  </a:lnTo>
                  <a:lnTo>
                    <a:pt x="9271" y="171577"/>
                  </a:lnTo>
                  <a:lnTo>
                    <a:pt x="14732" y="153543"/>
                  </a:lnTo>
                  <a:lnTo>
                    <a:pt x="21209" y="136144"/>
                  </a:lnTo>
                  <a:lnTo>
                    <a:pt x="29083" y="119253"/>
                  </a:lnTo>
                  <a:lnTo>
                    <a:pt x="37846" y="102997"/>
                  </a:lnTo>
                  <a:lnTo>
                    <a:pt x="47879" y="87503"/>
                  </a:lnTo>
                  <a:lnTo>
                    <a:pt x="58928" y="72898"/>
                  </a:lnTo>
                  <a:lnTo>
                    <a:pt x="71120" y="59309"/>
                  </a:lnTo>
                  <a:lnTo>
                    <a:pt x="84455" y="46863"/>
                  </a:lnTo>
                  <a:lnTo>
                    <a:pt x="98679" y="35433"/>
                  </a:lnTo>
                  <a:lnTo>
                    <a:pt x="114046" y="25400"/>
                  </a:lnTo>
                  <a:lnTo>
                    <a:pt x="130556" y="16764"/>
                  </a:lnTo>
                  <a:lnTo>
                    <a:pt x="147828" y="9525"/>
                  </a:lnTo>
                  <a:lnTo>
                    <a:pt x="166243" y="3937"/>
                  </a:lnTo>
                  <a:lnTo>
                    <a:pt x="185674" y="0"/>
                  </a:lnTo>
                  <a:lnTo>
                    <a:pt x="184531" y="28448"/>
                  </a:lnTo>
                  <a:lnTo>
                    <a:pt x="184531" y="36449"/>
                  </a:lnTo>
                  <a:lnTo>
                    <a:pt x="183007" y="45212"/>
                  </a:lnTo>
                  <a:lnTo>
                    <a:pt x="180213" y="53975"/>
                  </a:lnTo>
                  <a:lnTo>
                    <a:pt x="176403" y="62611"/>
                  </a:lnTo>
                  <a:lnTo>
                    <a:pt x="171831" y="70739"/>
                  </a:lnTo>
                  <a:lnTo>
                    <a:pt x="166497" y="77597"/>
                  </a:lnTo>
                  <a:lnTo>
                    <a:pt x="160401" y="83058"/>
                  </a:lnTo>
                  <a:lnTo>
                    <a:pt x="154178" y="86868"/>
                  </a:lnTo>
                  <a:lnTo>
                    <a:pt x="143129" y="93218"/>
                  </a:lnTo>
                  <a:lnTo>
                    <a:pt x="133477" y="100330"/>
                  </a:lnTo>
                  <a:lnTo>
                    <a:pt x="124714" y="108077"/>
                  </a:lnTo>
                  <a:lnTo>
                    <a:pt x="117221" y="116586"/>
                  </a:lnTo>
                  <a:lnTo>
                    <a:pt x="110744" y="125730"/>
                  </a:lnTo>
                  <a:lnTo>
                    <a:pt x="105156" y="135128"/>
                  </a:lnTo>
                  <a:lnTo>
                    <a:pt x="100584" y="145161"/>
                  </a:lnTo>
                  <a:lnTo>
                    <a:pt x="96901" y="155448"/>
                  </a:lnTo>
                  <a:lnTo>
                    <a:pt x="93980" y="166243"/>
                  </a:lnTo>
                  <a:lnTo>
                    <a:pt x="91948" y="177165"/>
                  </a:lnTo>
                  <a:lnTo>
                    <a:pt x="90805" y="188468"/>
                  </a:lnTo>
                  <a:lnTo>
                    <a:pt x="90170" y="199644"/>
                  </a:lnTo>
                  <a:lnTo>
                    <a:pt x="90297" y="211201"/>
                  </a:lnTo>
                  <a:lnTo>
                    <a:pt x="91186" y="222504"/>
                  </a:lnTo>
                  <a:lnTo>
                    <a:pt x="94615" y="245237"/>
                  </a:lnTo>
                  <a:lnTo>
                    <a:pt x="99949" y="267462"/>
                  </a:lnTo>
                  <a:lnTo>
                    <a:pt x="107061" y="288417"/>
                  </a:lnTo>
                  <a:lnTo>
                    <a:pt x="115443" y="307848"/>
                  </a:lnTo>
                  <a:lnTo>
                    <a:pt x="124841" y="325120"/>
                  </a:lnTo>
                  <a:lnTo>
                    <a:pt x="134874" y="339852"/>
                  </a:lnTo>
                  <a:lnTo>
                    <a:pt x="145288" y="351536"/>
                  </a:lnTo>
                  <a:lnTo>
                    <a:pt x="150368" y="355981"/>
                  </a:lnTo>
                  <a:lnTo>
                    <a:pt x="155321" y="359664"/>
                  </a:lnTo>
                  <a:lnTo>
                    <a:pt x="160401" y="362331"/>
                  </a:lnTo>
                  <a:lnTo>
                    <a:pt x="165227" y="363728"/>
                  </a:lnTo>
                  <a:lnTo>
                    <a:pt x="174879" y="358775"/>
                  </a:lnTo>
                  <a:lnTo>
                    <a:pt x="183769" y="355727"/>
                  </a:lnTo>
                  <a:lnTo>
                    <a:pt x="191897" y="353822"/>
                  </a:lnTo>
                  <a:lnTo>
                    <a:pt x="199390" y="353568"/>
                  </a:lnTo>
                  <a:lnTo>
                    <a:pt x="206502" y="354203"/>
                  </a:lnTo>
                  <a:lnTo>
                    <a:pt x="212979" y="356235"/>
                  </a:lnTo>
                  <a:lnTo>
                    <a:pt x="219075" y="359156"/>
                  </a:lnTo>
                  <a:lnTo>
                    <a:pt x="224790" y="362966"/>
                  </a:lnTo>
                  <a:lnTo>
                    <a:pt x="229997" y="367665"/>
                  </a:lnTo>
                  <a:lnTo>
                    <a:pt x="234950" y="373126"/>
                  </a:lnTo>
                  <a:lnTo>
                    <a:pt x="244221" y="385318"/>
                  </a:lnTo>
                  <a:lnTo>
                    <a:pt x="252857" y="398780"/>
                  </a:lnTo>
                  <a:lnTo>
                    <a:pt x="261493" y="412750"/>
                  </a:lnTo>
                  <a:lnTo>
                    <a:pt x="272542" y="421386"/>
                  </a:lnTo>
                  <a:lnTo>
                    <a:pt x="283718" y="430530"/>
                  </a:lnTo>
                  <a:lnTo>
                    <a:pt x="306197" y="450088"/>
                  </a:lnTo>
                  <a:lnTo>
                    <a:pt x="327787" y="470662"/>
                  </a:lnTo>
                  <a:lnTo>
                    <a:pt x="347726" y="491363"/>
                  </a:lnTo>
                  <a:lnTo>
                    <a:pt x="356743" y="501396"/>
                  </a:lnTo>
                  <a:lnTo>
                    <a:pt x="365125" y="511429"/>
                  </a:lnTo>
                  <a:lnTo>
                    <a:pt x="372618" y="520573"/>
                  </a:lnTo>
                  <a:lnTo>
                    <a:pt x="379095" y="529336"/>
                  </a:lnTo>
                  <a:lnTo>
                    <a:pt x="384429" y="537464"/>
                  </a:lnTo>
                  <a:lnTo>
                    <a:pt x="388620" y="544576"/>
                  </a:lnTo>
                  <a:lnTo>
                    <a:pt x="391541" y="551053"/>
                  </a:lnTo>
                  <a:lnTo>
                    <a:pt x="392811" y="556387"/>
                  </a:lnTo>
                  <a:lnTo>
                    <a:pt x="394208" y="1629537"/>
                  </a:lnTo>
                  <a:lnTo>
                    <a:pt x="400685" y="1643634"/>
                  </a:lnTo>
                  <a:lnTo>
                    <a:pt x="405638" y="1657223"/>
                  </a:lnTo>
                  <a:lnTo>
                    <a:pt x="409194" y="1670558"/>
                  </a:lnTo>
                  <a:lnTo>
                    <a:pt x="411099" y="1683258"/>
                  </a:lnTo>
                  <a:lnTo>
                    <a:pt x="411734" y="1695450"/>
                  </a:lnTo>
                  <a:lnTo>
                    <a:pt x="411353" y="1707007"/>
                  </a:lnTo>
                  <a:lnTo>
                    <a:pt x="409702" y="1718056"/>
                  </a:lnTo>
                  <a:lnTo>
                    <a:pt x="407162" y="1728089"/>
                  </a:lnTo>
                  <a:lnTo>
                    <a:pt x="403606" y="1737233"/>
                  </a:lnTo>
                  <a:lnTo>
                    <a:pt x="399288" y="1745615"/>
                  </a:lnTo>
                  <a:lnTo>
                    <a:pt x="394462" y="1752981"/>
                  </a:lnTo>
                  <a:lnTo>
                    <a:pt x="388747" y="1759331"/>
                  </a:lnTo>
                  <a:lnTo>
                    <a:pt x="382778" y="1764284"/>
                  </a:lnTo>
                  <a:lnTo>
                    <a:pt x="376301" y="1768348"/>
                  </a:lnTo>
                  <a:lnTo>
                    <a:pt x="369697" y="1771015"/>
                  </a:lnTo>
                  <a:lnTo>
                    <a:pt x="362839" y="1772158"/>
                  </a:lnTo>
                  <a:lnTo>
                    <a:pt x="358140" y="1772539"/>
                  </a:lnTo>
                  <a:lnTo>
                    <a:pt x="353695" y="1772285"/>
                  </a:lnTo>
                  <a:lnTo>
                    <a:pt x="349377" y="1771142"/>
                  </a:lnTo>
                  <a:lnTo>
                    <a:pt x="345313" y="1769491"/>
                  </a:lnTo>
                  <a:lnTo>
                    <a:pt x="337566" y="1764157"/>
                  </a:lnTo>
                  <a:lnTo>
                    <a:pt x="330835" y="1756791"/>
                  </a:lnTo>
                  <a:lnTo>
                    <a:pt x="324993" y="1747647"/>
                  </a:lnTo>
                  <a:lnTo>
                    <a:pt x="320167" y="1736979"/>
                  </a:lnTo>
                  <a:lnTo>
                    <a:pt x="316103" y="1725295"/>
                  </a:lnTo>
                  <a:lnTo>
                    <a:pt x="313309" y="1712722"/>
                  </a:lnTo>
                  <a:lnTo>
                    <a:pt x="311658" y="1699768"/>
                  </a:lnTo>
                  <a:lnTo>
                    <a:pt x="311023" y="1686560"/>
                  </a:lnTo>
                  <a:lnTo>
                    <a:pt x="311912" y="1673860"/>
                  </a:lnTo>
                  <a:lnTo>
                    <a:pt x="313944" y="1661541"/>
                  </a:lnTo>
                  <a:lnTo>
                    <a:pt x="317500" y="1650365"/>
                  </a:lnTo>
                  <a:lnTo>
                    <a:pt x="322453" y="1640332"/>
                  </a:lnTo>
                  <a:lnTo>
                    <a:pt x="325501" y="1636014"/>
                  </a:lnTo>
                  <a:lnTo>
                    <a:pt x="329057" y="1631950"/>
                  </a:lnTo>
                  <a:lnTo>
                    <a:pt x="332867" y="1628521"/>
                  </a:lnTo>
                  <a:lnTo>
                    <a:pt x="336931" y="1625473"/>
                  </a:lnTo>
                  <a:lnTo>
                    <a:pt x="330708" y="578739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0" name="Volný tvar 869"/>
            <p:cNvSpPr/>
            <p:nvPr/>
          </p:nvSpPr>
          <p:spPr>
            <a:xfrm>
              <a:off x="699163" y="3251622"/>
              <a:ext cx="411420" cy="1773075"/>
            </a:xfrm>
            <a:custGeom>
              <a:avLst/>
              <a:gdLst/>
              <a:ahLst/>
              <a:cxnLst/>
              <a:rect l="0" t="0" r="0" b="0"/>
              <a:pathLst>
                <a:path w="411420" h="1773075">
                  <a:moveTo>
                    <a:pt x="330056" y="578552"/>
                  </a:moveTo>
                  <a:lnTo>
                    <a:pt x="337732" y="1624838"/>
                  </a:lnTo>
                  <a:lnTo>
                    <a:pt x="333127" y="1629156"/>
                  </a:lnTo>
                  <a:lnTo>
                    <a:pt x="328521" y="1632034"/>
                  </a:lnTo>
                  <a:lnTo>
                    <a:pt x="325451" y="1636352"/>
                  </a:lnTo>
                  <a:lnTo>
                    <a:pt x="322381" y="1640669"/>
                  </a:lnTo>
                  <a:lnTo>
                    <a:pt x="317775" y="1650744"/>
                  </a:lnTo>
                  <a:lnTo>
                    <a:pt x="314705" y="1660818"/>
                  </a:lnTo>
                  <a:lnTo>
                    <a:pt x="311635" y="1673770"/>
                  </a:lnTo>
                  <a:lnTo>
                    <a:pt x="311635" y="1686723"/>
                  </a:lnTo>
                  <a:lnTo>
                    <a:pt x="311635" y="1699676"/>
                  </a:lnTo>
                  <a:lnTo>
                    <a:pt x="313170" y="1712628"/>
                  </a:lnTo>
                  <a:lnTo>
                    <a:pt x="316240" y="1725581"/>
                  </a:lnTo>
                  <a:lnTo>
                    <a:pt x="319310" y="1737094"/>
                  </a:lnTo>
                  <a:lnTo>
                    <a:pt x="325451" y="1747169"/>
                  </a:lnTo>
                  <a:lnTo>
                    <a:pt x="331592" y="1757243"/>
                  </a:lnTo>
                  <a:lnTo>
                    <a:pt x="337732" y="1764439"/>
                  </a:lnTo>
                  <a:lnTo>
                    <a:pt x="345408" y="1768757"/>
                  </a:lnTo>
                  <a:lnTo>
                    <a:pt x="350013" y="1771635"/>
                  </a:lnTo>
                  <a:lnTo>
                    <a:pt x="353084" y="1771635"/>
                  </a:lnTo>
                  <a:lnTo>
                    <a:pt x="357689" y="1773074"/>
                  </a:lnTo>
                  <a:lnTo>
                    <a:pt x="362294" y="1771635"/>
                  </a:lnTo>
                  <a:lnTo>
                    <a:pt x="369970" y="1770196"/>
                  </a:lnTo>
                  <a:lnTo>
                    <a:pt x="376111" y="1768757"/>
                  </a:lnTo>
                  <a:lnTo>
                    <a:pt x="382251" y="1764439"/>
                  </a:lnTo>
                  <a:lnTo>
                    <a:pt x="388392" y="1758682"/>
                  </a:lnTo>
                  <a:lnTo>
                    <a:pt x="394532" y="1752926"/>
                  </a:lnTo>
                  <a:lnTo>
                    <a:pt x="399138" y="1745730"/>
                  </a:lnTo>
                  <a:lnTo>
                    <a:pt x="403743" y="1737094"/>
                  </a:lnTo>
                  <a:lnTo>
                    <a:pt x="406814" y="1728459"/>
                  </a:lnTo>
                  <a:lnTo>
                    <a:pt x="409884" y="1718385"/>
                  </a:lnTo>
                  <a:lnTo>
                    <a:pt x="411419" y="1706872"/>
                  </a:lnTo>
                  <a:lnTo>
                    <a:pt x="411419" y="1695358"/>
                  </a:lnTo>
                  <a:lnTo>
                    <a:pt x="411419" y="1683845"/>
                  </a:lnTo>
                  <a:lnTo>
                    <a:pt x="408349" y="1670892"/>
                  </a:lnTo>
                  <a:lnTo>
                    <a:pt x="405279" y="1657940"/>
                  </a:lnTo>
                  <a:lnTo>
                    <a:pt x="400673" y="1643547"/>
                  </a:lnTo>
                  <a:lnTo>
                    <a:pt x="394532" y="1629156"/>
                  </a:lnTo>
                  <a:lnTo>
                    <a:pt x="392997" y="556965"/>
                  </a:lnTo>
                  <a:lnTo>
                    <a:pt x="391462" y="551208"/>
                  </a:lnTo>
                  <a:lnTo>
                    <a:pt x="388392" y="544012"/>
                  </a:lnTo>
                  <a:lnTo>
                    <a:pt x="383786" y="536816"/>
                  </a:lnTo>
                  <a:lnTo>
                    <a:pt x="379181" y="529620"/>
                  </a:lnTo>
                  <a:lnTo>
                    <a:pt x="373040" y="520985"/>
                  </a:lnTo>
                  <a:lnTo>
                    <a:pt x="365365" y="510910"/>
                  </a:lnTo>
                  <a:lnTo>
                    <a:pt x="356154" y="500836"/>
                  </a:lnTo>
                  <a:lnTo>
                    <a:pt x="348478" y="490762"/>
                  </a:lnTo>
                  <a:lnTo>
                    <a:pt x="326986" y="470614"/>
                  </a:lnTo>
                  <a:lnTo>
                    <a:pt x="305494" y="450465"/>
                  </a:lnTo>
                  <a:lnTo>
                    <a:pt x="284002" y="430316"/>
                  </a:lnTo>
                  <a:lnTo>
                    <a:pt x="273256" y="421681"/>
                  </a:lnTo>
                  <a:lnTo>
                    <a:pt x="260975" y="413046"/>
                  </a:lnTo>
                  <a:lnTo>
                    <a:pt x="253299" y="398654"/>
                  </a:lnTo>
                  <a:lnTo>
                    <a:pt x="244088" y="385702"/>
                  </a:lnTo>
                  <a:lnTo>
                    <a:pt x="234877" y="372749"/>
                  </a:lnTo>
                  <a:lnTo>
                    <a:pt x="230272" y="366992"/>
                  </a:lnTo>
                  <a:lnTo>
                    <a:pt x="224131" y="362675"/>
                  </a:lnTo>
                  <a:lnTo>
                    <a:pt x="219526" y="359796"/>
                  </a:lnTo>
                  <a:lnTo>
                    <a:pt x="213385" y="355479"/>
                  </a:lnTo>
                  <a:lnTo>
                    <a:pt x="207245" y="354040"/>
                  </a:lnTo>
                  <a:lnTo>
                    <a:pt x="199569" y="354040"/>
                  </a:lnTo>
                  <a:lnTo>
                    <a:pt x="191893" y="354040"/>
                  </a:lnTo>
                  <a:lnTo>
                    <a:pt x="184218" y="355479"/>
                  </a:lnTo>
                  <a:lnTo>
                    <a:pt x="175007" y="358357"/>
                  </a:lnTo>
                  <a:lnTo>
                    <a:pt x="165796" y="364114"/>
                  </a:lnTo>
                  <a:lnTo>
                    <a:pt x="161190" y="362675"/>
                  </a:lnTo>
                  <a:lnTo>
                    <a:pt x="155050" y="359796"/>
                  </a:lnTo>
                  <a:lnTo>
                    <a:pt x="150445" y="355479"/>
                  </a:lnTo>
                  <a:lnTo>
                    <a:pt x="145839" y="351161"/>
                  </a:lnTo>
                  <a:lnTo>
                    <a:pt x="135093" y="339648"/>
                  </a:lnTo>
                  <a:lnTo>
                    <a:pt x="124347" y="325256"/>
                  </a:lnTo>
                  <a:lnTo>
                    <a:pt x="115136" y="307986"/>
                  </a:lnTo>
                  <a:lnTo>
                    <a:pt x="107460" y="287837"/>
                  </a:lnTo>
                  <a:lnTo>
                    <a:pt x="99785" y="267688"/>
                  </a:lnTo>
                  <a:lnTo>
                    <a:pt x="95179" y="244661"/>
                  </a:lnTo>
                  <a:lnTo>
                    <a:pt x="90574" y="223074"/>
                  </a:lnTo>
                  <a:lnTo>
                    <a:pt x="90574" y="211560"/>
                  </a:lnTo>
                  <a:lnTo>
                    <a:pt x="90574" y="200047"/>
                  </a:lnTo>
                  <a:lnTo>
                    <a:pt x="90574" y="188534"/>
                  </a:lnTo>
                  <a:lnTo>
                    <a:pt x="92109" y="177020"/>
                  </a:lnTo>
                  <a:lnTo>
                    <a:pt x="93644" y="165507"/>
                  </a:lnTo>
                  <a:lnTo>
                    <a:pt x="96714" y="155432"/>
                  </a:lnTo>
                  <a:lnTo>
                    <a:pt x="99785" y="145358"/>
                  </a:lnTo>
                  <a:lnTo>
                    <a:pt x="104390" y="135284"/>
                  </a:lnTo>
                  <a:lnTo>
                    <a:pt x="110531" y="125209"/>
                  </a:lnTo>
                  <a:lnTo>
                    <a:pt x="116671" y="116574"/>
                  </a:lnTo>
                  <a:lnTo>
                    <a:pt x="124347" y="107939"/>
                  </a:lnTo>
                  <a:lnTo>
                    <a:pt x="133558" y="100743"/>
                  </a:lnTo>
                  <a:lnTo>
                    <a:pt x="142769" y="93547"/>
                  </a:lnTo>
                  <a:lnTo>
                    <a:pt x="153515" y="86351"/>
                  </a:lnTo>
                  <a:lnTo>
                    <a:pt x="161190" y="83473"/>
                  </a:lnTo>
                  <a:lnTo>
                    <a:pt x="165796" y="77716"/>
                  </a:lnTo>
                  <a:lnTo>
                    <a:pt x="171937" y="70521"/>
                  </a:lnTo>
                  <a:lnTo>
                    <a:pt x="176542" y="63324"/>
                  </a:lnTo>
                  <a:lnTo>
                    <a:pt x="179612" y="53250"/>
                  </a:lnTo>
                  <a:lnTo>
                    <a:pt x="182682" y="44615"/>
                  </a:lnTo>
                  <a:lnTo>
                    <a:pt x="184218" y="35980"/>
                  </a:lnTo>
                  <a:lnTo>
                    <a:pt x="184218" y="28784"/>
                  </a:lnTo>
                  <a:lnTo>
                    <a:pt x="185753" y="0"/>
                  </a:lnTo>
                  <a:lnTo>
                    <a:pt x="165796" y="4318"/>
                  </a:lnTo>
                  <a:lnTo>
                    <a:pt x="147374" y="10075"/>
                  </a:lnTo>
                  <a:lnTo>
                    <a:pt x="130488" y="17271"/>
                  </a:lnTo>
                  <a:lnTo>
                    <a:pt x="113601" y="25906"/>
                  </a:lnTo>
                  <a:lnTo>
                    <a:pt x="98250" y="35980"/>
                  </a:lnTo>
                  <a:lnTo>
                    <a:pt x="84433" y="46054"/>
                  </a:lnTo>
                  <a:lnTo>
                    <a:pt x="70617" y="59007"/>
                  </a:lnTo>
                  <a:lnTo>
                    <a:pt x="58336" y="73399"/>
                  </a:lnTo>
                  <a:lnTo>
                    <a:pt x="47590" y="87790"/>
                  </a:lnTo>
                  <a:lnTo>
                    <a:pt x="38379" y="103622"/>
                  </a:lnTo>
                  <a:lnTo>
                    <a:pt x="29168" y="119453"/>
                  </a:lnTo>
                  <a:lnTo>
                    <a:pt x="21492" y="136723"/>
                  </a:lnTo>
                  <a:lnTo>
                    <a:pt x="15352" y="153993"/>
                  </a:lnTo>
                  <a:lnTo>
                    <a:pt x="9211" y="171263"/>
                  </a:lnTo>
                  <a:lnTo>
                    <a:pt x="4606" y="189973"/>
                  </a:lnTo>
                  <a:lnTo>
                    <a:pt x="1536" y="208682"/>
                  </a:lnTo>
                  <a:lnTo>
                    <a:pt x="0" y="227391"/>
                  </a:lnTo>
                  <a:lnTo>
                    <a:pt x="0" y="246101"/>
                  </a:lnTo>
                  <a:lnTo>
                    <a:pt x="1536" y="264810"/>
                  </a:lnTo>
                  <a:lnTo>
                    <a:pt x="3071" y="283520"/>
                  </a:lnTo>
                  <a:lnTo>
                    <a:pt x="6141" y="302229"/>
                  </a:lnTo>
                  <a:lnTo>
                    <a:pt x="10746" y="320938"/>
                  </a:lnTo>
                  <a:lnTo>
                    <a:pt x="16887" y="338208"/>
                  </a:lnTo>
                  <a:lnTo>
                    <a:pt x="24563" y="355479"/>
                  </a:lnTo>
                  <a:lnTo>
                    <a:pt x="33774" y="372749"/>
                  </a:lnTo>
                  <a:lnTo>
                    <a:pt x="42984" y="388580"/>
                  </a:lnTo>
                  <a:lnTo>
                    <a:pt x="55266" y="402972"/>
                  </a:lnTo>
                  <a:lnTo>
                    <a:pt x="67547" y="417364"/>
                  </a:lnTo>
                  <a:lnTo>
                    <a:pt x="82898" y="430316"/>
                  </a:lnTo>
                  <a:lnTo>
                    <a:pt x="98250" y="443269"/>
                  </a:lnTo>
                  <a:lnTo>
                    <a:pt x="116671" y="453343"/>
                  </a:lnTo>
                  <a:lnTo>
                    <a:pt x="135093" y="463418"/>
                  </a:lnTo>
                  <a:lnTo>
                    <a:pt x="142769" y="476370"/>
                  </a:lnTo>
                  <a:lnTo>
                    <a:pt x="151980" y="490762"/>
                  </a:lnTo>
                  <a:lnTo>
                    <a:pt x="162726" y="503715"/>
                  </a:lnTo>
                  <a:lnTo>
                    <a:pt x="167331" y="509471"/>
                  </a:lnTo>
                  <a:lnTo>
                    <a:pt x="173472" y="515228"/>
                  </a:lnTo>
                  <a:lnTo>
                    <a:pt x="179612" y="519545"/>
                  </a:lnTo>
                  <a:lnTo>
                    <a:pt x="185753" y="522424"/>
                  </a:lnTo>
                  <a:lnTo>
                    <a:pt x="193429" y="525302"/>
                  </a:lnTo>
                  <a:lnTo>
                    <a:pt x="199569" y="525302"/>
                  </a:lnTo>
                  <a:lnTo>
                    <a:pt x="207245" y="523863"/>
                  </a:lnTo>
                  <a:lnTo>
                    <a:pt x="214921" y="522424"/>
                  </a:lnTo>
                  <a:lnTo>
                    <a:pt x="222596" y="516667"/>
                  </a:lnTo>
                  <a:lnTo>
                    <a:pt x="231807" y="509471"/>
                  </a:lnTo>
                  <a:lnTo>
                    <a:pt x="241018" y="515228"/>
                  </a:lnTo>
                  <a:lnTo>
                    <a:pt x="251764" y="519545"/>
                  </a:lnTo>
                  <a:lnTo>
                    <a:pt x="260975" y="523863"/>
                  </a:lnTo>
                  <a:lnTo>
                    <a:pt x="268651" y="526742"/>
                  </a:lnTo>
                  <a:lnTo>
                    <a:pt x="285537" y="533938"/>
                  </a:lnTo>
                  <a:lnTo>
                    <a:pt x="299353" y="541133"/>
                  </a:lnTo>
                  <a:lnTo>
                    <a:pt x="305494" y="544012"/>
                  </a:lnTo>
                  <a:lnTo>
                    <a:pt x="311635" y="548329"/>
                  </a:lnTo>
                  <a:lnTo>
                    <a:pt x="316240" y="552647"/>
                  </a:lnTo>
                  <a:lnTo>
                    <a:pt x="320845" y="556965"/>
                  </a:lnTo>
                  <a:lnTo>
                    <a:pt x="323916" y="561282"/>
                  </a:lnTo>
                  <a:lnTo>
                    <a:pt x="326986" y="567039"/>
                  </a:lnTo>
                  <a:lnTo>
                    <a:pt x="328521" y="57279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35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1" name="Volný tvar 870"/>
            <p:cNvSpPr/>
            <p:nvPr/>
          </p:nvSpPr>
          <p:spPr>
            <a:xfrm>
              <a:off x="699135" y="3251581"/>
              <a:ext cx="378588" cy="563500"/>
            </a:xfrm>
            <a:custGeom>
              <a:avLst/>
              <a:gdLst/>
              <a:ahLst/>
              <a:cxnLst/>
              <a:rect l="0" t="0" r="0" b="0"/>
              <a:pathLst>
                <a:path w="378588" h="563500">
                  <a:moveTo>
                    <a:pt x="369951" y="536194"/>
                  </a:moveTo>
                  <a:lnTo>
                    <a:pt x="362331" y="542417"/>
                  </a:lnTo>
                  <a:lnTo>
                    <a:pt x="355600" y="547751"/>
                  </a:lnTo>
                  <a:lnTo>
                    <a:pt x="349758" y="552196"/>
                  </a:lnTo>
                  <a:lnTo>
                    <a:pt x="344678" y="555879"/>
                  </a:lnTo>
                  <a:lnTo>
                    <a:pt x="340360" y="558546"/>
                  </a:lnTo>
                  <a:lnTo>
                    <a:pt x="336677" y="560705"/>
                  </a:lnTo>
                  <a:lnTo>
                    <a:pt x="333756" y="562229"/>
                  </a:lnTo>
                  <a:lnTo>
                    <a:pt x="331343" y="562991"/>
                  </a:lnTo>
                  <a:lnTo>
                    <a:pt x="329311" y="563499"/>
                  </a:lnTo>
                  <a:lnTo>
                    <a:pt x="326263" y="563245"/>
                  </a:lnTo>
                  <a:lnTo>
                    <a:pt x="324358" y="561721"/>
                  </a:lnTo>
                  <a:lnTo>
                    <a:pt x="322834" y="559943"/>
                  </a:lnTo>
                  <a:lnTo>
                    <a:pt x="316357" y="552704"/>
                  </a:lnTo>
                  <a:lnTo>
                    <a:pt x="308483" y="546481"/>
                  </a:lnTo>
                  <a:lnTo>
                    <a:pt x="298704" y="541020"/>
                  </a:lnTo>
                  <a:lnTo>
                    <a:pt x="287909" y="535686"/>
                  </a:lnTo>
                  <a:lnTo>
                    <a:pt x="275463" y="530225"/>
                  </a:lnTo>
                  <a:lnTo>
                    <a:pt x="261874" y="524383"/>
                  </a:lnTo>
                  <a:lnTo>
                    <a:pt x="247015" y="517525"/>
                  </a:lnTo>
                  <a:lnTo>
                    <a:pt x="231267" y="509778"/>
                  </a:lnTo>
                  <a:lnTo>
                    <a:pt x="222885" y="516890"/>
                  </a:lnTo>
                  <a:lnTo>
                    <a:pt x="214757" y="521716"/>
                  </a:lnTo>
                  <a:lnTo>
                    <a:pt x="207137" y="524637"/>
                  </a:lnTo>
                  <a:lnTo>
                    <a:pt x="199771" y="525653"/>
                  </a:lnTo>
                  <a:lnTo>
                    <a:pt x="192786" y="525018"/>
                  </a:lnTo>
                  <a:lnTo>
                    <a:pt x="186182" y="522859"/>
                  </a:lnTo>
                  <a:lnTo>
                    <a:pt x="179832" y="519557"/>
                  </a:lnTo>
                  <a:lnTo>
                    <a:pt x="173863" y="515112"/>
                  </a:lnTo>
                  <a:lnTo>
                    <a:pt x="168021" y="509778"/>
                  </a:lnTo>
                  <a:lnTo>
                    <a:pt x="162560" y="503809"/>
                  </a:lnTo>
                  <a:lnTo>
                    <a:pt x="152527" y="490474"/>
                  </a:lnTo>
                  <a:lnTo>
                    <a:pt x="143383" y="476504"/>
                  </a:lnTo>
                  <a:lnTo>
                    <a:pt x="135255" y="463423"/>
                  </a:lnTo>
                  <a:lnTo>
                    <a:pt x="116205" y="453898"/>
                  </a:lnTo>
                  <a:lnTo>
                    <a:pt x="98679" y="443103"/>
                  </a:lnTo>
                  <a:lnTo>
                    <a:pt x="82804" y="431038"/>
                  </a:lnTo>
                  <a:lnTo>
                    <a:pt x="68326" y="417957"/>
                  </a:lnTo>
                  <a:lnTo>
                    <a:pt x="55118" y="403606"/>
                  </a:lnTo>
                  <a:lnTo>
                    <a:pt x="43688" y="388620"/>
                  </a:lnTo>
                  <a:lnTo>
                    <a:pt x="33401" y="372618"/>
                  </a:lnTo>
                  <a:lnTo>
                    <a:pt x="24638" y="355981"/>
                  </a:lnTo>
                  <a:lnTo>
                    <a:pt x="17272" y="338709"/>
                  </a:lnTo>
                  <a:lnTo>
                    <a:pt x="11049" y="320802"/>
                  </a:lnTo>
                  <a:lnTo>
                    <a:pt x="6350" y="302514"/>
                  </a:lnTo>
                  <a:lnTo>
                    <a:pt x="2921" y="283972"/>
                  </a:lnTo>
                  <a:lnTo>
                    <a:pt x="762" y="265303"/>
                  </a:lnTo>
                  <a:lnTo>
                    <a:pt x="0" y="246380"/>
                  </a:lnTo>
                  <a:lnTo>
                    <a:pt x="508" y="227457"/>
                  </a:lnTo>
                  <a:lnTo>
                    <a:pt x="2159" y="208534"/>
                  </a:lnTo>
                  <a:lnTo>
                    <a:pt x="5080" y="189992"/>
                  </a:lnTo>
                  <a:lnTo>
                    <a:pt x="9271" y="171577"/>
                  </a:lnTo>
                  <a:lnTo>
                    <a:pt x="14732" y="153543"/>
                  </a:lnTo>
                  <a:lnTo>
                    <a:pt x="21209" y="136144"/>
                  </a:lnTo>
                  <a:lnTo>
                    <a:pt x="29083" y="119253"/>
                  </a:lnTo>
                  <a:lnTo>
                    <a:pt x="37846" y="102997"/>
                  </a:lnTo>
                  <a:lnTo>
                    <a:pt x="47879" y="87503"/>
                  </a:lnTo>
                  <a:lnTo>
                    <a:pt x="58928" y="72898"/>
                  </a:lnTo>
                  <a:lnTo>
                    <a:pt x="71120" y="59309"/>
                  </a:lnTo>
                  <a:lnTo>
                    <a:pt x="84455" y="46863"/>
                  </a:lnTo>
                  <a:lnTo>
                    <a:pt x="98679" y="35433"/>
                  </a:lnTo>
                  <a:lnTo>
                    <a:pt x="114046" y="25400"/>
                  </a:lnTo>
                  <a:lnTo>
                    <a:pt x="130556" y="16764"/>
                  </a:lnTo>
                  <a:lnTo>
                    <a:pt x="147828" y="9525"/>
                  </a:lnTo>
                  <a:lnTo>
                    <a:pt x="166243" y="3937"/>
                  </a:lnTo>
                  <a:lnTo>
                    <a:pt x="185674" y="0"/>
                  </a:lnTo>
                  <a:lnTo>
                    <a:pt x="184531" y="28448"/>
                  </a:lnTo>
                  <a:lnTo>
                    <a:pt x="184531" y="36449"/>
                  </a:lnTo>
                  <a:lnTo>
                    <a:pt x="183007" y="45212"/>
                  </a:lnTo>
                  <a:lnTo>
                    <a:pt x="180213" y="53975"/>
                  </a:lnTo>
                  <a:lnTo>
                    <a:pt x="176403" y="62611"/>
                  </a:lnTo>
                  <a:lnTo>
                    <a:pt x="171831" y="70739"/>
                  </a:lnTo>
                  <a:lnTo>
                    <a:pt x="166497" y="77597"/>
                  </a:lnTo>
                  <a:lnTo>
                    <a:pt x="160401" y="83058"/>
                  </a:lnTo>
                  <a:lnTo>
                    <a:pt x="154178" y="86868"/>
                  </a:lnTo>
                  <a:lnTo>
                    <a:pt x="143129" y="93218"/>
                  </a:lnTo>
                  <a:lnTo>
                    <a:pt x="133477" y="100330"/>
                  </a:lnTo>
                  <a:lnTo>
                    <a:pt x="124714" y="108077"/>
                  </a:lnTo>
                  <a:lnTo>
                    <a:pt x="117221" y="116586"/>
                  </a:lnTo>
                  <a:lnTo>
                    <a:pt x="110744" y="125730"/>
                  </a:lnTo>
                  <a:lnTo>
                    <a:pt x="105156" y="135128"/>
                  </a:lnTo>
                  <a:lnTo>
                    <a:pt x="100584" y="145161"/>
                  </a:lnTo>
                  <a:lnTo>
                    <a:pt x="96901" y="155448"/>
                  </a:lnTo>
                  <a:lnTo>
                    <a:pt x="93980" y="166243"/>
                  </a:lnTo>
                  <a:lnTo>
                    <a:pt x="91948" y="177165"/>
                  </a:lnTo>
                  <a:lnTo>
                    <a:pt x="90805" y="188468"/>
                  </a:lnTo>
                  <a:lnTo>
                    <a:pt x="90170" y="199644"/>
                  </a:lnTo>
                  <a:lnTo>
                    <a:pt x="90297" y="211201"/>
                  </a:lnTo>
                  <a:lnTo>
                    <a:pt x="91186" y="222504"/>
                  </a:lnTo>
                  <a:lnTo>
                    <a:pt x="94615" y="245237"/>
                  </a:lnTo>
                  <a:lnTo>
                    <a:pt x="99949" y="267462"/>
                  </a:lnTo>
                  <a:lnTo>
                    <a:pt x="107061" y="288417"/>
                  </a:lnTo>
                  <a:lnTo>
                    <a:pt x="115443" y="307848"/>
                  </a:lnTo>
                  <a:lnTo>
                    <a:pt x="124841" y="325120"/>
                  </a:lnTo>
                  <a:lnTo>
                    <a:pt x="134874" y="339852"/>
                  </a:lnTo>
                  <a:lnTo>
                    <a:pt x="145288" y="351536"/>
                  </a:lnTo>
                  <a:lnTo>
                    <a:pt x="150368" y="355981"/>
                  </a:lnTo>
                  <a:lnTo>
                    <a:pt x="155321" y="359664"/>
                  </a:lnTo>
                  <a:lnTo>
                    <a:pt x="160401" y="362331"/>
                  </a:lnTo>
                  <a:lnTo>
                    <a:pt x="165227" y="363728"/>
                  </a:lnTo>
                  <a:lnTo>
                    <a:pt x="174879" y="358775"/>
                  </a:lnTo>
                  <a:lnTo>
                    <a:pt x="183769" y="355727"/>
                  </a:lnTo>
                  <a:lnTo>
                    <a:pt x="191897" y="353822"/>
                  </a:lnTo>
                  <a:lnTo>
                    <a:pt x="199390" y="353568"/>
                  </a:lnTo>
                  <a:lnTo>
                    <a:pt x="206502" y="354203"/>
                  </a:lnTo>
                  <a:lnTo>
                    <a:pt x="212979" y="356235"/>
                  </a:lnTo>
                  <a:lnTo>
                    <a:pt x="219075" y="359156"/>
                  </a:lnTo>
                  <a:lnTo>
                    <a:pt x="224790" y="362966"/>
                  </a:lnTo>
                  <a:lnTo>
                    <a:pt x="229997" y="367665"/>
                  </a:lnTo>
                  <a:lnTo>
                    <a:pt x="234950" y="373126"/>
                  </a:lnTo>
                  <a:lnTo>
                    <a:pt x="244221" y="385318"/>
                  </a:lnTo>
                  <a:lnTo>
                    <a:pt x="252857" y="398780"/>
                  </a:lnTo>
                  <a:lnTo>
                    <a:pt x="261493" y="412750"/>
                  </a:lnTo>
                  <a:lnTo>
                    <a:pt x="278003" y="425704"/>
                  </a:lnTo>
                  <a:lnTo>
                    <a:pt x="294767" y="439801"/>
                  </a:lnTo>
                  <a:lnTo>
                    <a:pt x="311404" y="454914"/>
                  </a:lnTo>
                  <a:lnTo>
                    <a:pt x="327279" y="470408"/>
                  </a:lnTo>
                  <a:lnTo>
                    <a:pt x="342519" y="485902"/>
                  </a:lnTo>
                  <a:lnTo>
                    <a:pt x="356362" y="501015"/>
                  </a:lnTo>
                  <a:lnTo>
                    <a:pt x="368427" y="515366"/>
                  </a:lnTo>
                  <a:lnTo>
                    <a:pt x="373888" y="522351"/>
                  </a:lnTo>
                  <a:lnTo>
                    <a:pt x="378587" y="528828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2" name="Volný tvar 871"/>
            <p:cNvSpPr/>
            <p:nvPr/>
          </p:nvSpPr>
          <p:spPr>
            <a:xfrm>
              <a:off x="709168" y="3251708"/>
              <a:ext cx="376810" cy="1777747"/>
            </a:xfrm>
            <a:custGeom>
              <a:avLst/>
              <a:gdLst/>
              <a:ahLst/>
              <a:cxnLst/>
              <a:rect l="0" t="0" r="0" b="0"/>
              <a:pathLst>
                <a:path w="376810" h="1777747">
                  <a:moveTo>
                    <a:pt x="63119" y="589661"/>
                  </a:moveTo>
                  <a:lnTo>
                    <a:pt x="104394" y="1629156"/>
                  </a:lnTo>
                  <a:lnTo>
                    <a:pt x="108839" y="1631823"/>
                  </a:lnTo>
                  <a:lnTo>
                    <a:pt x="112776" y="1635125"/>
                  </a:lnTo>
                  <a:lnTo>
                    <a:pt x="116459" y="1638808"/>
                  </a:lnTo>
                  <a:lnTo>
                    <a:pt x="119761" y="1643126"/>
                  </a:lnTo>
                  <a:lnTo>
                    <a:pt x="125095" y="1652905"/>
                  </a:lnTo>
                  <a:lnTo>
                    <a:pt x="129413" y="1664335"/>
                  </a:lnTo>
                  <a:lnTo>
                    <a:pt x="132207" y="1676908"/>
                  </a:lnTo>
                  <a:lnTo>
                    <a:pt x="133858" y="1690116"/>
                  </a:lnTo>
                  <a:lnTo>
                    <a:pt x="134493" y="1703451"/>
                  </a:lnTo>
                  <a:lnTo>
                    <a:pt x="133985" y="1716913"/>
                  </a:lnTo>
                  <a:lnTo>
                    <a:pt x="132588" y="1729867"/>
                  </a:lnTo>
                  <a:lnTo>
                    <a:pt x="130302" y="1741932"/>
                  </a:lnTo>
                  <a:lnTo>
                    <a:pt x="127254" y="1752727"/>
                  </a:lnTo>
                  <a:lnTo>
                    <a:pt x="123444" y="1761871"/>
                  </a:lnTo>
                  <a:lnTo>
                    <a:pt x="118999" y="1769110"/>
                  </a:lnTo>
                  <a:lnTo>
                    <a:pt x="113919" y="1773809"/>
                  </a:lnTo>
                  <a:lnTo>
                    <a:pt x="111125" y="1775333"/>
                  </a:lnTo>
                  <a:lnTo>
                    <a:pt x="108204" y="1775968"/>
                  </a:lnTo>
                  <a:lnTo>
                    <a:pt x="105283" y="1775841"/>
                  </a:lnTo>
                  <a:lnTo>
                    <a:pt x="102235" y="1774825"/>
                  </a:lnTo>
                  <a:lnTo>
                    <a:pt x="82677" y="1666367"/>
                  </a:lnTo>
                  <a:lnTo>
                    <a:pt x="78232" y="1777746"/>
                  </a:lnTo>
                  <a:lnTo>
                    <a:pt x="71755" y="1776476"/>
                  </a:lnTo>
                  <a:lnTo>
                    <a:pt x="65532" y="1773555"/>
                  </a:lnTo>
                  <a:lnTo>
                    <a:pt x="59690" y="1769110"/>
                  </a:lnTo>
                  <a:lnTo>
                    <a:pt x="54356" y="1763522"/>
                  </a:lnTo>
                  <a:lnTo>
                    <a:pt x="49530" y="1756537"/>
                  </a:lnTo>
                  <a:lnTo>
                    <a:pt x="45085" y="1748536"/>
                  </a:lnTo>
                  <a:lnTo>
                    <a:pt x="41402" y="1739646"/>
                  </a:lnTo>
                  <a:lnTo>
                    <a:pt x="38481" y="1729867"/>
                  </a:lnTo>
                  <a:lnTo>
                    <a:pt x="36322" y="1719326"/>
                  </a:lnTo>
                  <a:lnTo>
                    <a:pt x="35179" y="1708277"/>
                  </a:lnTo>
                  <a:lnTo>
                    <a:pt x="34671" y="1696720"/>
                  </a:lnTo>
                  <a:lnTo>
                    <a:pt x="35306" y="1684782"/>
                  </a:lnTo>
                  <a:lnTo>
                    <a:pt x="36830" y="1672717"/>
                  </a:lnTo>
                  <a:lnTo>
                    <a:pt x="39624" y="1660398"/>
                  </a:lnTo>
                  <a:lnTo>
                    <a:pt x="43561" y="1648333"/>
                  </a:lnTo>
                  <a:lnTo>
                    <a:pt x="48641" y="1636522"/>
                  </a:lnTo>
                  <a:lnTo>
                    <a:pt x="0" y="572516"/>
                  </a:lnTo>
                  <a:lnTo>
                    <a:pt x="1016" y="567055"/>
                  </a:lnTo>
                  <a:lnTo>
                    <a:pt x="3556" y="560451"/>
                  </a:lnTo>
                  <a:lnTo>
                    <a:pt x="7366" y="552958"/>
                  </a:lnTo>
                  <a:lnTo>
                    <a:pt x="12192" y="544322"/>
                  </a:lnTo>
                  <a:lnTo>
                    <a:pt x="18415" y="535178"/>
                  </a:lnTo>
                  <a:lnTo>
                    <a:pt x="25273" y="525272"/>
                  </a:lnTo>
                  <a:lnTo>
                    <a:pt x="33147" y="514731"/>
                  </a:lnTo>
                  <a:lnTo>
                    <a:pt x="41783" y="503936"/>
                  </a:lnTo>
                  <a:lnTo>
                    <a:pt x="50927" y="492887"/>
                  </a:lnTo>
                  <a:lnTo>
                    <a:pt x="60579" y="481584"/>
                  </a:lnTo>
                  <a:lnTo>
                    <a:pt x="81280" y="459105"/>
                  </a:lnTo>
                  <a:lnTo>
                    <a:pt x="102616" y="437769"/>
                  </a:lnTo>
                  <a:lnTo>
                    <a:pt x="123952" y="418338"/>
                  </a:lnTo>
                  <a:lnTo>
                    <a:pt x="124460" y="408940"/>
                  </a:lnTo>
                  <a:lnTo>
                    <a:pt x="125857" y="400050"/>
                  </a:lnTo>
                  <a:lnTo>
                    <a:pt x="128016" y="391795"/>
                  </a:lnTo>
                  <a:lnTo>
                    <a:pt x="130937" y="384048"/>
                  </a:lnTo>
                  <a:lnTo>
                    <a:pt x="134747" y="377063"/>
                  </a:lnTo>
                  <a:lnTo>
                    <a:pt x="139192" y="370967"/>
                  </a:lnTo>
                  <a:lnTo>
                    <a:pt x="144399" y="365506"/>
                  </a:lnTo>
                  <a:lnTo>
                    <a:pt x="150368" y="360807"/>
                  </a:lnTo>
                  <a:lnTo>
                    <a:pt x="156972" y="357124"/>
                  </a:lnTo>
                  <a:lnTo>
                    <a:pt x="164084" y="354330"/>
                  </a:lnTo>
                  <a:lnTo>
                    <a:pt x="171958" y="352806"/>
                  </a:lnTo>
                  <a:lnTo>
                    <a:pt x="180086" y="352044"/>
                  </a:lnTo>
                  <a:lnTo>
                    <a:pt x="188849" y="352552"/>
                  </a:lnTo>
                  <a:lnTo>
                    <a:pt x="197993" y="354203"/>
                  </a:lnTo>
                  <a:lnTo>
                    <a:pt x="207645" y="356997"/>
                  </a:lnTo>
                  <a:lnTo>
                    <a:pt x="217678" y="361188"/>
                  </a:lnTo>
                  <a:lnTo>
                    <a:pt x="222377" y="359283"/>
                  </a:lnTo>
                  <a:lnTo>
                    <a:pt x="227330" y="356235"/>
                  </a:lnTo>
                  <a:lnTo>
                    <a:pt x="232283" y="352425"/>
                  </a:lnTo>
                  <a:lnTo>
                    <a:pt x="237109" y="347345"/>
                  </a:lnTo>
                  <a:lnTo>
                    <a:pt x="241935" y="341630"/>
                  </a:lnTo>
                  <a:lnTo>
                    <a:pt x="246761" y="334772"/>
                  </a:lnTo>
                  <a:lnTo>
                    <a:pt x="251587" y="327533"/>
                  </a:lnTo>
                  <a:lnTo>
                    <a:pt x="256032" y="319278"/>
                  </a:lnTo>
                  <a:lnTo>
                    <a:pt x="264668" y="301244"/>
                  </a:lnTo>
                  <a:lnTo>
                    <a:pt x="272161" y="281305"/>
                  </a:lnTo>
                  <a:lnTo>
                    <a:pt x="278130" y="259715"/>
                  </a:lnTo>
                  <a:lnTo>
                    <a:pt x="282448" y="237236"/>
                  </a:lnTo>
                  <a:lnTo>
                    <a:pt x="284734" y="214249"/>
                  </a:lnTo>
                  <a:lnTo>
                    <a:pt x="284988" y="202692"/>
                  </a:lnTo>
                  <a:lnTo>
                    <a:pt x="284607" y="191389"/>
                  </a:lnTo>
                  <a:lnTo>
                    <a:pt x="283464" y="180086"/>
                  </a:lnTo>
                  <a:lnTo>
                    <a:pt x="281686" y="169037"/>
                  </a:lnTo>
                  <a:lnTo>
                    <a:pt x="279273" y="158242"/>
                  </a:lnTo>
                  <a:lnTo>
                    <a:pt x="275844" y="147701"/>
                  </a:lnTo>
                  <a:lnTo>
                    <a:pt x="271653" y="137668"/>
                  </a:lnTo>
                  <a:lnTo>
                    <a:pt x="266573" y="128143"/>
                  </a:lnTo>
                  <a:lnTo>
                    <a:pt x="260604" y="119126"/>
                  </a:lnTo>
                  <a:lnTo>
                    <a:pt x="253619" y="110617"/>
                  </a:lnTo>
                  <a:lnTo>
                    <a:pt x="245745" y="102870"/>
                  </a:lnTo>
                  <a:lnTo>
                    <a:pt x="236728" y="95758"/>
                  </a:lnTo>
                  <a:lnTo>
                    <a:pt x="226568" y="89408"/>
                  </a:lnTo>
                  <a:lnTo>
                    <a:pt x="215392" y="84074"/>
                  </a:lnTo>
                  <a:lnTo>
                    <a:pt x="208915" y="80772"/>
                  </a:lnTo>
                  <a:lnTo>
                    <a:pt x="202565" y="75819"/>
                  </a:lnTo>
                  <a:lnTo>
                    <a:pt x="196977" y="69342"/>
                  </a:lnTo>
                  <a:lnTo>
                    <a:pt x="191897" y="61849"/>
                  </a:lnTo>
                  <a:lnTo>
                    <a:pt x="187579" y="53467"/>
                  </a:lnTo>
                  <a:lnTo>
                    <a:pt x="184531" y="44831"/>
                  </a:lnTo>
                  <a:lnTo>
                    <a:pt x="182499" y="36322"/>
                  </a:lnTo>
                  <a:lnTo>
                    <a:pt x="181991" y="28067"/>
                  </a:lnTo>
                  <a:lnTo>
                    <a:pt x="179578" y="0"/>
                  </a:lnTo>
                  <a:lnTo>
                    <a:pt x="199136" y="2159"/>
                  </a:lnTo>
                  <a:lnTo>
                    <a:pt x="217805" y="6350"/>
                  </a:lnTo>
                  <a:lnTo>
                    <a:pt x="235458" y="12192"/>
                  </a:lnTo>
                  <a:lnTo>
                    <a:pt x="252349" y="19304"/>
                  </a:lnTo>
                  <a:lnTo>
                    <a:pt x="267970" y="28067"/>
                  </a:lnTo>
                  <a:lnTo>
                    <a:pt x="282956" y="38227"/>
                  </a:lnTo>
                  <a:lnTo>
                    <a:pt x="296672" y="49657"/>
                  </a:lnTo>
                  <a:lnTo>
                    <a:pt x="309626" y="62103"/>
                  </a:lnTo>
                  <a:lnTo>
                    <a:pt x="321437" y="75819"/>
                  </a:lnTo>
                  <a:lnTo>
                    <a:pt x="332232" y="90424"/>
                  </a:lnTo>
                  <a:lnTo>
                    <a:pt x="341630" y="105791"/>
                  </a:lnTo>
                  <a:lnTo>
                    <a:pt x="350266" y="122047"/>
                  </a:lnTo>
                  <a:lnTo>
                    <a:pt x="357632" y="139065"/>
                  </a:lnTo>
                  <a:lnTo>
                    <a:pt x="363982" y="156464"/>
                  </a:lnTo>
                  <a:lnTo>
                    <a:pt x="369062" y="174498"/>
                  </a:lnTo>
                  <a:lnTo>
                    <a:pt x="372872" y="192913"/>
                  </a:lnTo>
                  <a:lnTo>
                    <a:pt x="375412" y="211582"/>
                  </a:lnTo>
                  <a:lnTo>
                    <a:pt x="376809" y="230378"/>
                  </a:lnTo>
                  <a:lnTo>
                    <a:pt x="376809" y="249301"/>
                  </a:lnTo>
                  <a:lnTo>
                    <a:pt x="375793" y="268224"/>
                  </a:lnTo>
                  <a:lnTo>
                    <a:pt x="373126" y="287020"/>
                  </a:lnTo>
                  <a:lnTo>
                    <a:pt x="369443" y="305562"/>
                  </a:lnTo>
                  <a:lnTo>
                    <a:pt x="364236" y="323850"/>
                  </a:lnTo>
                  <a:lnTo>
                    <a:pt x="357632" y="341757"/>
                  </a:lnTo>
                  <a:lnTo>
                    <a:pt x="349631" y="359156"/>
                  </a:lnTo>
                  <a:lnTo>
                    <a:pt x="340106" y="375793"/>
                  </a:lnTo>
                  <a:lnTo>
                    <a:pt x="329438" y="391922"/>
                  </a:lnTo>
                  <a:lnTo>
                    <a:pt x="317119" y="407162"/>
                  </a:lnTo>
                  <a:lnTo>
                    <a:pt x="303149" y="421640"/>
                  </a:lnTo>
                  <a:lnTo>
                    <a:pt x="287782" y="434975"/>
                  </a:lnTo>
                  <a:lnTo>
                    <a:pt x="270891" y="447167"/>
                  </a:lnTo>
                  <a:lnTo>
                    <a:pt x="252476" y="458343"/>
                  </a:lnTo>
                  <a:lnTo>
                    <a:pt x="250825" y="466979"/>
                  </a:lnTo>
                  <a:lnTo>
                    <a:pt x="248539" y="475361"/>
                  </a:lnTo>
                  <a:lnTo>
                    <a:pt x="245618" y="483743"/>
                  </a:lnTo>
                  <a:lnTo>
                    <a:pt x="241935" y="491744"/>
                  </a:lnTo>
                  <a:lnTo>
                    <a:pt x="237617" y="499110"/>
                  </a:lnTo>
                  <a:lnTo>
                    <a:pt x="232664" y="506095"/>
                  </a:lnTo>
                  <a:lnTo>
                    <a:pt x="227203" y="512318"/>
                  </a:lnTo>
                  <a:lnTo>
                    <a:pt x="221234" y="517652"/>
                  </a:lnTo>
                  <a:lnTo>
                    <a:pt x="214757" y="521716"/>
                  </a:lnTo>
                  <a:lnTo>
                    <a:pt x="207772" y="525018"/>
                  </a:lnTo>
                  <a:lnTo>
                    <a:pt x="200406" y="526923"/>
                  </a:lnTo>
                  <a:lnTo>
                    <a:pt x="192786" y="527431"/>
                  </a:lnTo>
                  <a:lnTo>
                    <a:pt x="184785" y="526415"/>
                  </a:lnTo>
                  <a:lnTo>
                    <a:pt x="176403" y="523621"/>
                  </a:lnTo>
                  <a:lnTo>
                    <a:pt x="167767" y="519049"/>
                  </a:lnTo>
                  <a:lnTo>
                    <a:pt x="158877" y="512572"/>
                  </a:lnTo>
                  <a:lnTo>
                    <a:pt x="148971" y="518414"/>
                  </a:lnTo>
                  <a:lnTo>
                    <a:pt x="139700" y="523748"/>
                  </a:lnTo>
                  <a:lnTo>
                    <a:pt x="130556" y="528701"/>
                  </a:lnTo>
                  <a:lnTo>
                    <a:pt x="122047" y="533273"/>
                  </a:lnTo>
                  <a:lnTo>
                    <a:pt x="106172" y="541655"/>
                  </a:lnTo>
                  <a:lnTo>
                    <a:pt x="92583" y="549529"/>
                  </a:lnTo>
                  <a:lnTo>
                    <a:pt x="86614" y="553593"/>
                  </a:lnTo>
                  <a:lnTo>
                    <a:pt x="81153" y="557657"/>
                  </a:lnTo>
                  <a:lnTo>
                    <a:pt x="76454" y="561975"/>
                  </a:lnTo>
                  <a:lnTo>
                    <a:pt x="72263" y="566547"/>
                  </a:lnTo>
                  <a:lnTo>
                    <a:pt x="68961" y="571754"/>
                  </a:lnTo>
                  <a:lnTo>
                    <a:pt x="66167" y="577088"/>
                  </a:lnTo>
                  <a:lnTo>
                    <a:pt x="64262" y="583057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3" name="Volný tvar 872"/>
            <p:cNvSpPr/>
            <p:nvPr/>
          </p:nvSpPr>
          <p:spPr>
            <a:xfrm>
              <a:off x="708370" y="3251622"/>
              <a:ext cx="377645" cy="1777392"/>
            </a:xfrm>
            <a:custGeom>
              <a:avLst/>
              <a:gdLst/>
              <a:ahLst/>
              <a:cxnLst/>
              <a:rect l="0" t="0" r="0" b="0"/>
              <a:pathLst>
                <a:path w="377645" h="1777392">
                  <a:moveTo>
                    <a:pt x="64476" y="590065"/>
                  </a:moveTo>
                  <a:lnTo>
                    <a:pt x="105925" y="1629155"/>
                  </a:lnTo>
                  <a:lnTo>
                    <a:pt x="108995" y="1632033"/>
                  </a:lnTo>
                  <a:lnTo>
                    <a:pt x="113601" y="1634912"/>
                  </a:lnTo>
                  <a:lnTo>
                    <a:pt x="116671" y="1639229"/>
                  </a:lnTo>
                  <a:lnTo>
                    <a:pt x="121276" y="1643547"/>
                  </a:lnTo>
                  <a:lnTo>
                    <a:pt x="125882" y="1653621"/>
                  </a:lnTo>
                  <a:lnTo>
                    <a:pt x="130487" y="1665134"/>
                  </a:lnTo>
                  <a:lnTo>
                    <a:pt x="133557" y="1676649"/>
                  </a:lnTo>
                  <a:lnTo>
                    <a:pt x="135092" y="1689601"/>
                  </a:lnTo>
                  <a:lnTo>
                    <a:pt x="135092" y="1703993"/>
                  </a:lnTo>
                  <a:lnTo>
                    <a:pt x="135092" y="1716945"/>
                  </a:lnTo>
                  <a:lnTo>
                    <a:pt x="133557" y="1729898"/>
                  </a:lnTo>
                  <a:lnTo>
                    <a:pt x="130487" y="1741411"/>
                  </a:lnTo>
                  <a:lnTo>
                    <a:pt x="127417" y="1752925"/>
                  </a:lnTo>
                  <a:lnTo>
                    <a:pt x="124347" y="1761560"/>
                  </a:lnTo>
                  <a:lnTo>
                    <a:pt x="119741" y="1768756"/>
                  </a:lnTo>
                  <a:lnTo>
                    <a:pt x="115136" y="1774513"/>
                  </a:lnTo>
                  <a:lnTo>
                    <a:pt x="112065" y="1775952"/>
                  </a:lnTo>
                  <a:lnTo>
                    <a:pt x="108995" y="1775952"/>
                  </a:lnTo>
                  <a:lnTo>
                    <a:pt x="105925" y="1775952"/>
                  </a:lnTo>
                  <a:lnTo>
                    <a:pt x="102855" y="1774513"/>
                  </a:lnTo>
                  <a:lnTo>
                    <a:pt x="82898" y="1666574"/>
                  </a:lnTo>
                  <a:lnTo>
                    <a:pt x="79827" y="1777391"/>
                  </a:lnTo>
                  <a:lnTo>
                    <a:pt x="72152" y="1775952"/>
                  </a:lnTo>
                  <a:lnTo>
                    <a:pt x="66011" y="1773074"/>
                  </a:lnTo>
                  <a:lnTo>
                    <a:pt x="59871" y="1768756"/>
                  </a:lnTo>
                  <a:lnTo>
                    <a:pt x="55265" y="1762999"/>
                  </a:lnTo>
                  <a:lnTo>
                    <a:pt x="50660" y="1757242"/>
                  </a:lnTo>
                  <a:lnTo>
                    <a:pt x="46054" y="1748607"/>
                  </a:lnTo>
                  <a:lnTo>
                    <a:pt x="42984" y="1739973"/>
                  </a:lnTo>
                  <a:lnTo>
                    <a:pt x="39914" y="1729898"/>
                  </a:lnTo>
                  <a:lnTo>
                    <a:pt x="36844" y="1719824"/>
                  </a:lnTo>
                  <a:lnTo>
                    <a:pt x="35308" y="1708310"/>
                  </a:lnTo>
                  <a:lnTo>
                    <a:pt x="35308" y="1696797"/>
                  </a:lnTo>
                  <a:lnTo>
                    <a:pt x="35308" y="1685283"/>
                  </a:lnTo>
                  <a:lnTo>
                    <a:pt x="38379" y="1672331"/>
                  </a:lnTo>
                  <a:lnTo>
                    <a:pt x="39914" y="1660817"/>
                  </a:lnTo>
                  <a:lnTo>
                    <a:pt x="44519" y="1647865"/>
                  </a:lnTo>
                  <a:lnTo>
                    <a:pt x="49125" y="1636351"/>
                  </a:lnTo>
                  <a:lnTo>
                    <a:pt x="0" y="572795"/>
                  </a:lnTo>
                  <a:lnTo>
                    <a:pt x="1535" y="567038"/>
                  </a:lnTo>
                  <a:lnTo>
                    <a:pt x="4606" y="561282"/>
                  </a:lnTo>
                  <a:lnTo>
                    <a:pt x="7676" y="552647"/>
                  </a:lnTo>
                  <a:lnTo>
                    <a:pt x="13817" y="544011"/>
                  </a:lnTo>
                  <a:lnTo>
                    <a:pt x="19957" y="535376"/>
                  </a:lnTo>
                  <a:lnTo>
                    <a:pt x="26098" y="525302"/>
                  </a:lnTo>
                  <a:lnTo>
                    <a:pt x="33773" y="515228"/>
                  </a:lnTo>
                  <a:lnTo>
                    <a:pt x="42984" y="503714"/>
                  </a:lnTo>
                  <a:lnTo>
                    <a:pt x="52195" y="493640"/>
                  </a:lnTo>
                  <a:lnTo>
                    <a:pt x="61406" y="482127"/>
                  </a:lnTo>
                  <a:lnTo>
                    <a:pt x="82898" y="459100"/>
                  </a:lnTo>
                  <a:lnTo>
                    <a:pt x="102855" y="437512"/>
                  </a:lnTo>
                  <a:lnTo>
                    <a:pt x="124347" y="418803"/>
                  </a:lnTo>
                  <a:lnTo>
                    <a:pt x="125882" y="408728"/>
                  </a:lnTo>
                  <a:lnTo>
                    <a:pt x="125882" y="400093"/>
                  </a:lnTo>
                  <a:lnTo>
                    <a:pt x="128952" y="391458"/>
                  </a:lnTo>
                  <a:lnTo>
                    <a:pt x="132022" y="384262"/>
                  </a:lnTo>
                  <a:lnTo>
                    <a:pt x="135092" y="377066"/>
                  </a:lnTo>
                  <a:lnTo>
                    <a:pt x="139698" y="371310"/>
                  </a:lnTo>
                  <a:lnTo>
                    <a:pt x="145838" y="365553"/>
                  </a:lnTo>
                  <a:lnTo>
                    <a:pt x="151979" y="361235"/>
                  </a:lnTo>
                  <a:lnTo>
                    <a:pt x="158120" y="356918"/>
                  </a:lnTo>
                  <a:lnTo>
                    <a:pt x="164260" y="354039"/>
                  </a:lnTo>
                  <a:lnTo>
                    <a:pt x="171936" y="352600"/>
                  </a:lnTo>
                  <a:lnTo>
                    <a:pt x="181147" y="352600"/>
                  </a:lnTo>
                  <a:lnTo>
                    <a:pt x="190357" y="352600"/>
                  </a:lnTo>
                  <a:lnTo>
                    <a:pt x="198033" y="354039"/>
                  </a:lnTo>
                  <a:lnTo>
                    <a:pt x="208779" y="356918"/>
                  </a:lnTo>
                  <a:lnTo>
                    <a:pt x="217990" y="361235"/>
                  </a:lnTo>
                  <a:lnTo>
                    <a:pt x="222595" y="359796"/>
                  </a:lnTo>
                  <a:lnTo>
                    <a:pt x="228736" y="356918"/>
                  </a:lnTo>
                  <a:lnTo>
                    <a:pt x="233341" y="352600"/>
                  </a:lnTo>
                  <a:lnTo>
                    <a:pt x="237947" y="346844"/>
                  </a:lnTo>
                  <a:lnTo>
                    <a:pt x="242552" y="341087"/>
                  </a:lnTo>
                  <a:lnTo>
                    <a:pt x="247158" y="335330"/>
                  </a:lnTo>
                  <a:lnTo>
                    <a:pt x="251763" y="328134"/>
                  </a:lnTo>
                  <a:lnTo>
                    <a:pt x="256368" y="319499"/>
                  </a:lnTo>
                  <a:lnTo>
                    <a:pt x="265579" y="300789"/>
                  </a:lnTo>
                  <a:lnTo>
                    <a:pt x="273255" y="280641"/>
                  </a:lnTo>
                  <a:lnTo>
                    <a:pt x="279395" y="259053"/>
                  </a:lnTo>
                  <a:lnTo>
                    <a:pt x="284001" y="237465"/>
                  </a:lnTo>
                  <a:lnTo>
                    <a:pt x="285536" y="214439"/>
                  </a:lnTo>
                  <a:lnTo>
                    <a:pt x="285536" y="202925"/>
                  </a:lnTo>
                  <a:lnTo>
                    <a:pt x="285536" y="191412"/>
                  </a:lnTo>
                  <a:lnTo>
                    <a:pt x="284001" y="179898"/>
                  </a:lnTo>
                  <a:lnTo>
                    <a:pt x="282466" y="168385"/>
                  </a:lnTo>
                  <a:lnTo>
                    <a:pt x="279395" y="158311"/>
                  </a:lnTo>
                  <a:lnTo>
                    <a:pt x="276325" y="148236"/>
                  </a:lnTo>
                  <a:lnTo>
                    <a:pt x="271720" y="138162"/>
                  </a:lnTo>
                  <a:lnTo>
                    <a:pt x="267114" y="128088"/>
                  </a:lnTo>
                  <a:lnTo>
                    <a:pt x="260974" y="119452"/>
                  </a:lnTo>
                  <a:lnTo>
                    <a:pt x="254833" y="110817"/>
                  </a:lnTo>
                  <a:lnTo>
                    <a:pt x="247158" y="103622"/>
                  </a:lnTo>
                  <a:lnTo>
                    <a:pt x="237947" y="96426"/>
                  </a:lnTo>
                  <a:lnTo>
                    <a:pt x="227201" y="89230"/>
                  </a:lnTo>
                  <a:lnTo>
                    <a:pt x="216455" y="84912"/>
                  </a:lnTo>
                  <a:lnTo>
                    <a:pt x="210314" y="80595"/>
                  </a:lnTo>
                  <a:lnTo>
                    <a:pt x="204174" y="76277"/>
                  </a:lnTo>
                  <a:lnTo>
                    <a:pt x="198033" y="69081"/>
                  </a:lnTo>
                  <a:lnTo>
                    <a:pt x="191893" y="61885"/>
                  </a:lnTo>
                  <a:lnTo>
                    <a:pt x="188822" y="53250"/>
                  </a:lnTo>
                  <a:lnTo>
                    <a:pt x="185752" y="44615"/>
                  </a:lnTo>
                  <a:lnTo>
                    <a:pt x="182682" y="35980"/>
                  </a:lnTo>
                  <a:lnTo>
                    <a:pt x="182682" y="28784"/>
                  </a:lnTo>
                  <a:lnTo>
                    <a:pt x="181147" y="0"/>
                  </a:lnTo>
                  <a:lnTo>
                    <a:pt x="199568" y="2879"/>
                  </a:lnTo>
                  <a:lnTo>
                    <a:pt x="217990" y="5757"/>
                  </a:lnTo>
                  <a:lnTo>
                    <a:pt x="236412" y="11514"/>
                  </a:lnTo>
                  <a:lnTo>
                    <a:pt x="253298" y="18710"/>
                  </a:lnTo>
                  <a:lnTo>
                    <a:pt x="268650" y="28784"/>
                  </a:lnTo>
                  <a:lnTo>
                    <a:pt x="284001" y="38859"/>
                  </a:lnTo>
                  <a:lnTo>
                    <a:pt x="297817" y="50372"/>
                  </a:lnTo>
                  <a:lnTo>
                    <a:pt x="310098" y="61885"/>
                  </a:lnTo>
                  <a:lnTo>
                    <a:pt x="322379" y="76277"/>
                  </a:lnTo>
                  <a:lnTo>
                    <a:pt x="333125" y="90669"/>
                  </a:lnTo>
                  <a:lnTo>
                    <a:pt x="342336" y="106500"/>
                  </a:lnTo>
                  <a:lnTo>
                    <a:pt x="351547" y="122331"/>
                  </a:lnTo>
                  <a:lnTo>
                    <a:pt x="357688" y="139601"/>
                  </a:lnTo>
                  <a:lnTo>
                    <a:pt x="365363" y="156871"/>
                  </a:lnTo>
                  <a:lnTo>
                    <a:pt x="369969" y="174141"/>
                  </a:lnTo>
                  <a:lnTo>
                    <a:pt x="373039" y="192851"/>
                  </a:lnTo>
                  <a:lnTo>
                    <a:pt x="376109" y="211560"/>
                  </a:lnTo>
                  <a:lnTo>
                    <a:pt x="377644" y="230270"/>
                  </a:lnTo>
                  <a:lnTo>
                    <a:pt x="377644" y="248979"/>
                  </a:lnTo>
                  <a:lnTo>
                    <a:pt x="376109" y="267688"/>
                  </a:lnTo>
                  <a:lnTo>
                    <a:pt x="374574" y="286398"/>
                  </a:lnTo>
                  <a:lnTo>
                    <a:pt x="369969" y="305107"/>
                  </a:lnTo>
                  <a:lnTo>
                    <a:pt x="365363" y="323816"/>
                  </a:lnTo>
                  <a:lnTo>
                    <a:pt x="357688" y="342526"/>
                  </a:lnTo>
                  <a:lnTo>
                    <a:pt x="350012" y="359796"/>
                  </a:lnTo>
                  <a:lnTo>
                    <a:pt x="340801" y="375627"/>
                  </a:lnTo>
                  <a:lnTo>
                    <a:pt x="330055" y="391458"/>
                  </a:lnTo>
                  <a:lnTo>
                    <a:pt x="317774" y="407289"/>
                  </a:lnTo>
                  <a:lnTo>
                    <a:pt x="303958" y="421681"/>
                  </a:lnTo>
                  <a:lnTo>
                    <a:pt x="288606" y="434634"/>
                  </a:lnTo>
                  <a:lnTo>
                    <a:pt x="271720" y="447586"/>
                  </a:lnTo>
                  <a:lnTo>
                    <a:pt x="253298" y="459100"/>
                  </a:lnTo>
                  <a:lnTo>
                    <a:pt x="251763" y="466296"/>
                  </a:lnTo>
                  <a:lnTo>
                    <a:pt x="248693" y="474931"/>
                  </a:lnTo>
                  <a:lnTo>
                    <a:pt x="245622" y="483566"/>
                  </a:lnTo>
                  <a:lnTo>
                    <a:pt x="242552" y="492201"/>
                  </a:lnTo>
                  <a:lnTo>
                    <a:pt x="237947" y="499397"/>
                  </a:lnTo>
                  <a:lnTo>
                    <a:pt x="233341" y="506593"/>
                  </a:lnTo>
                  <a:lnTo>
                    <a:pt x="227201" y="512349"/>
                  </a:lnTo>
                  <a:lnTo>
                    <a:pt x="222595" y="518106"/>
                  </a:lnTo>
                  <a:lnTo>
                    <a:pt x="214920" y="522424"/>
                  </a:lnTo>
                  <a:lnTo>
                    <a:pt x="208779" y="525302"/>
                  </a:lnTo>
                  <a:lnTo>
                    <a:pt x="201103" y="526741"/>
                  </a:lnTo>
                  <a:lnTo>
                    <a:pt x="193428" y="528181"/>
                  </a:lnTo>
                  <a:lnTo>
                    <a:pt x="185752" y="526741"/>
                  </a:lnTo>
                  <a:lnTo>
                    <a:pt x="176541" y="523863"/>
                  </a:lnTo>
                  <a:lnTo>
                    <a:pt x="168866" y="519545"/>
                  </a:lnTo>
                  <a:lnTo>
                    <a:pt x="159655" y="512349"/>
                  </a:lnTo>
                  <a:lnTo>
                    <a:pt x="150444" y="518106"/>
                  </a:lnTo>
                  <a:lnTo>
                    <a:pt x="139698" y="523863"/>
                  </a:lnTo>
                  <a:lnTo>
                    <a:pt x="132022" y="528181"/>
                  </a:lnTo>
                  <a:lnTo>
                    <a:pt x="122811" y="533937"/>
                  </a:lnTo>
                  <a:lnTo>
                    <a:pt x="107460" y="541133"/>
                  </a:lnTo>
                  <a:lnTo>
                    <a:pt x="93644" y="549768"/>
                  </a:lnTo>
                  <a:lnTo>
                    <a:pt x="87503" y="554086"/>
                  </a:lnTo>
                  <a:lnTo>
                    <a:pt x="81363" y="556964"/>
                  </a:lnTo>
                  <a:lnTo>
                    <a:pt x="76757" y="562721"/>
                  </a:lnTo>
                  <a:lnTo>
                    <a:pt x="73687" y="567038"/>
                  </a:lnTo>
                  <a:lnTo>
                    <a:pt x="69082" y="571356"/>
                  </a:lnTo>
                  <a:lnTo>
                    <a:pt x="67546" y="577113"/>
                  </a:lnTo>
                  <a:lnTo>
                    <a:pt x="64476" y="5828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35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4" name="Volný tvar 873"/>
            <p:cNvSpPr/>
            <p:nvPr/>
          </p:nvSpPr>
          <p:spPr>
            <a:xfrm>
              <a:off x="861568" y="3647059"/>
              <a:ext cx="65279" cy="85853"/>
            </a:xfrm>
            <a:custGeom>
              <a:avLst/>
              <a:gdLst/>
              <a:ahLst/>
              <a:cxnLst/>
              <a:rect l="0" t="0" r="0" b="0"/>
              <a:pathLst>
                <a:path w="65279" h="85853">
                  <a:moveTo>
                    <a:pt x="635" y="34290"/>
                  </a:moveTo>
                  <a:lnTo>
                    <a:pt x="2413" y="26289"/>
                  </a:lnTo>
                  <a:lnTo>
                    <a:pt x="5588" y="19050"/>
                  </a:lnTo>
                  <a:lnTo>
                    <a:pt x="9525" y="12700"/>
                  </a:lnTo>
                  <a:lnTo>
                    <a:pt x="14351" y="7366"/>
                  </a:lnTo>
                  <a:lnTo>
                    <a:pt x="19812" y="3556"/>
                  </a:lnTo>
                  <a:lnTo>
                    <a:pt x="25908" y="1016"/>
                  </a:lnTo>
                  <a:lnTo>
                    <a:pt x="32512" y="0"/>
                  </a:lnTo>
                  <a:lnTo>
                    <a:pt x="39116" y="1016"/>
                  </a:lnTo>
                  <a:lnTo>
                    <a:pt x="45339" y="3556"/>
                  </a:lnTo>
                  <a:lnTo>
                    <a:pt x="50800" y="7366"/>
                  </a:lnTo>
                  <a:lnTo>
                    <a:pt x="55753" y="12700"/>
                  </a:lnTo>
                  <a:lnTo>
                    <a:pt x="59690" y="19050"/>
                  </a:lnTo>
                  <a:lnTo>
                    <a:pt x="62611" y="26289"/>
                  </a:lnTo>
                  <a:lnTo>
                    <a:pt x="64643" y="34290"/>
                  </a:lnTo>
                  <a:lnTo>
                    <a:pt x="65278" y="42926"/>
                  </a:lnTo>
                  <a:lnTo>
                    <a:pt x="64643" y="51562"/>
                  </a:lnTo>
                  <a:lnTo>
                    <a:pt x="62611" y="59690"/>
                  </a:lnTo>
                  <a:lnTo>
                    <a:pt x="59690" y="66929"/>
                  </a:lnTo>
                  <a:lnTo>
                    <a:pt x="55753" y="73279"/>
                  </a:lnTo>
                  <a:lnTo>
                    <a:pt x="50800" y="78486"/>
                  </a:lnTo>
                  <a:lnTo>
                    <a:pt x="45339" y="82550"/>
                  </a:lnTo>
                  <a:lnTo>
                    <a:pt x="39116" y="84963"/>
                  </a:lnTo>
                  <a:lnTo>
                    <a:pt x="32512" y="85852"/>
                  </a:lnTo>
                  <a:lnTo>
                    <a:pt x="25908" y="84963"/>
                  </a:lnTo>
                  <a:lnTo>
                    <a:pt x="19812" y="82550"/>
                  </a:lnTo>
                  <a:lnTo>
                    <a:pt x="14351" y="78486"/>
                  </a:lnTo>
                  <a:lnTo>
                    <a:pt x="9525" y="73279"/>
                  </a:lnTo>
                  <a:lnTo>
                    <a:pt x="5588" y="66929"/>
                  </a:lnTo>
                  <a:lnTo>
                    <a:pt x="2413" y="59690"/>
                  </a:lnTo>
                  <a:lnTo>
                    <a:pt x="635" y="51562"/>
                  </a:lnTo>
                  <a:lnTo>
                    <a:pt x="0" y="4292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5" name="Volný tvar 874"/>
            <p:cNvSpPr/>
            <p:nvPr/>
          </p:nvSpPr>
          <p:spPr>
            <a:xfrm>
              <a:off x="861886" y="3647398"/>
              <a:ext cx="64475" cy="84913"/>
            </a:xfrm>
            <a:custGeom>
              <a:avLst/>
              <a:gdLst/>
              <a:ahLst/>
              <a:cxnLst/>
              <a:rect l="0" t="0" r="0" b="0"/>
              <a:pathLst>
                <a:path w="64475" h="84913">
                  <a:moveTo>
                    <a:pt x="0" y="43176"/>
                  </a:moveTo>
                  <a:lnTo>
                    <a:pt x="0" y="51811"/>
                  </a:lnTo>
                  <a:lnTo>
                    <a:pt x="1535" y="59007"/>
                  </a:lnTo>
                  <a:lnTo>
                    <a:pt x="4605" y="66202"/>
                  </a:lnTo>
                  <a:lnTo>
                    <a:pt x="9210" y="73399"/>
                  </a:lnTo>
                  <a:lnTo>
                    <a:pt x="13816" y="77716"/>
                  </a:lnTo>
                  <a:lnTo>
                    <a:pt x="19956" y="82034"/>
                  </a:lnTo>
                  <a:lnTo>
                    <a:pt x="26096" y="84912"/>
                  </a:lnTo>
                  <a:lnTo>
                    <a:pt x="32237" y="84912"/>
                  </a:lnTo>
                  <a:lnTo>
                    <a:pt x="38377" y="84912"/>
                  </a:lnTo>
                  <a:lnTo>
                    <a:pt x="44518" y="82034"/>
                  </a:lnTo>
                  <a:lnTo>
                    <a:pt x="50658" y="77716"/>
                  </a:lnTo>
                  <a:lnTo>
                    <a:pt x="55263" y="73399"/>
                  </a:lnTo>
                  <a:lnTo>
                    <a:pt x="59869" y="66202"/>
                  </a:lnTo>
                  <a:lnTo>
                    <a:pt x="62939" y="59007"/>
                  </a:lnTo>
                  <a:lnTo>
                    <a:pt x="64474" y="51811"/>
                  </a:lnTo>
                  <a:lnTo>
                    <a:pt x="64474" y="43176"/>
                  </a:lnTo>
                  <a:lnTo>
                    <a:pt x="64474" y="34540"/>
                  </a:lnTo>
                  <a:lnTo>
                    <a:pt x="62939" y="25905"/>
                  </a:lnTo>
                  <a:lnTo>
                    <a:pt x="59869" y="18709"/>
                  </a:lnTo>
                  <a:lnTo>
                    <a:pt x="55263" y="12953"/>
                  </a:lnTo>
                  <a:lnTo>
                    <a:pt x="50658" y="7196"/>
                  </a:lnTo>
                  <a:lnTo>
                    <a:pt x="44518" y="2878"/>
                  </a:lnTo>
                  <a:lnTo>
                    <a:pt x="38377" y="0"/>
                  </a:lnTo>
                  <a:lnTo>
                    <a:pt x="32237" y="0"/>
                  </a:lnTo>
                  <a:lnTo>
                    <a:pt x="26096" y="0"/>
                  </a:lnTo>
                  <a:lnTo>
                    <a:pt x="19956" y="2878"/>
                  </a:lnTo>
                  <a:lnTo>
                    <a:pt x="13816" y="7196"/>
                  </a:lnTo>
                  <a:lnTo>
                    <a:pt x="9210" y="12953"/>
                  </a:lnTo>
                  <a:lnTo>
                    <a:pt x="4605" y="18709"/>
                  </a:lnTo>
                  <a:lnTo>
                    <a:pt x="1535" y="25905"/>
                  </a:lnTo>
                  <a:lnTo>
                    <a:pt x="0" y="34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435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6" name="Volný tvar 875"/>
            <p:cNvSpPr/>
            <p:nvPr/>
          </p:nvSpPr>
          <p:spPr>
            <a:xfrm>
              <a:off x="719836" y="3827907"/>
              <a:ext cx="76328" cy="1063626"/>
            </a:xfrm>
            <a:custGeom>
              <a:avLst/>
              <a:gdLst/>
              <a:ahLst/>
              <a:cxnLst/>
              <a:rect l="0" t="0" r="0" b="0"/>
              <a:pathLst>
                <a:path w="76328" h="1063626">
                  <a:moveTo>
                    <a:pt x="381" y="2413"/>
                  </a:moveTo>
                  <a:lnTo>
                    <a:pt x="1397" y="889"/>
                  </a:lnTo>
                  <a:lnTo>
                    <a:pt x="3175" y="127"/>
                  </a:lnTo>
                  <a:lnTo>
                    <a:pt x="5461" y="0"/>
                  </a:lnTo>
                  <a:lnTo>
                    <a:pt x="8128" y="508"/>
                  </a:lnTo>
                  <a:lnTo>
                    <a:pt x="11303" y="1778"/>
                  </a:lnTo>
                  <a:lnTo>
                    <a:pt x="18034" y="5842"/>
                  </a:lnTo>
                  <a:lnTo>
                    <a:pt x="24892" y="11303"/>
                  </a:lnTo>
                  <a:lnTo>
                    <a:pt x="30861" y="17526"/>
                  </a:lnTo>
                  <a:lnTo>
                    <a:pt x="35306" y="24257"/>
                  </a:lnTo>
                  <a:lnTo>
                    <a:pt x="36576" y="27432"/>
                  </a:lnTo>
                  <a:lnTo>
                    <a:pt x="37211" y="30607"/>
                  </a:lnTo>
                  <a:lnTo>
                    <a:pt x="38862" y="72263"/>
                  </a:lnTo>
                  <a:lnTo>
                    <a:pt x="40767" y="112522"/>
                  </a:lnTo>
                  <a:lnTo>
                    <a:pt x="42291" y="151511"/>
                  </a:lnTo>
                  <a:lnTo>
                    <a:pt x="43942" y="189357"/>
                  </a:lnTo>
                  <a:lnTo>
                    <a:pt x="45466" y="226060"/>
                  </a:lnTo>
                  <a:lnTo>
                    <a:pt x="46863" y="261747"/>
                  </a:lnTo>
                  <a:lnTo>
                    <a:pt x="48387" y="296418"/>
                  </a:lnTo>
                  <a:lnTo>
                    <a:pt x="49657" y="330073"/>
                  </a:lnTo>
                  <a:lnTo>
                    <a:pt x="52197" y="395224"/>
                  </a:lnTo>
                  <a:lnTo>
                    <a:pt x="54737" y="457327"/>
                  </a:lnTo>
                  <a:lnTo>
                    <a:pt x="57023" y="517525"/>
                  </a:lnTo>
                  <a:lnTo>
                    <a:pt x="59182" y="575818"/>
                  </a:lnTo>
                  <a:lnTo>
                    <a:pt x="63246" y="689610"/>
                  </a:lnTo>
                  <a:lnTo>
                    <a:pt x="67437" y="803783"/>
                  </a:lnTo>
                  <a:lnTo>
                    <a:pt x="69596" y="862203"/>
                  </a:lnTo>
                  <a:lnTo>
                    <a:pt x="71755" y="922274"/>
                  </a:lnTo>
                  <a:lnTo>
                    <a:pt x="74041" y="984758"/>
                  </a:lnTo>
                  <a:lnTo>
                    <a:pt x="76327" y="1050163"/>
                  </a:lnTo>
                  <a:lnTo>
                    <a:pt x="75438" y="1054227"/>
                  </a:lnTo>
                  <a:lnTo>
                    <a:pt x="73025" y="1057656"/>
                  </a:lnTo>
                  <a:lnTo>
                    <a:pt x="69088" y="1060450"/>
                  </a:lnTo>
                  <a:lnTo>
                    <a:pt x="64897" y="1062609"/>
                  </a:lnTo>
                  <a:lnTo>
                    <a:pt x="60579" y="1063625"/>
                  </a:lnTo>
                  <a:lnTo>
                    <a:pt x="56642" y="1063498"/>
                  </a:lnTo>
                  <a:lnTo>
                    <a:pt x="53721" y="1061974"/>
                  </a:lnTo>
                  <a:lnTo>
                    <a:pt x="52832" y="1060450"/>
                  </a:lnTo>
                  <a:lnTo>
                    <a:pt x="52451" y="1058672"/>
                  </a:lnTo>
                  <a:lnTo>
                    <a:pt x="46990" y="998474"/>
                  </a:lnTo>
                  <a:lnTo>
                    <a:pt x="42291" y="937260"/>
                  </a:lnTo>
                  <a:lnTo>
                    <a:pt x="37973" y="875538"/>
                  </a:lnTo>
                  <a:lnTo>
                    <a:pt x="34163" y="812927"/>
                  </a:lnTo>
                  <a:lnTo>
                    <a:pt x="30734" y="749681"/>
                  </a:lnTo>
                  <a:lnTo>
                    <a:pt x="27686" y="685546"/>
                  </a:lnTo>
                  <a:lnTo>
                    <a:pt x="24765" y="621030"/>
                  </a:lnTo>
                  <a:lnTo>
                    <a:pt x="22098" y="555371"/>
                  </a:lnTo>
                  <a:lnTo>
                    <a:pt x="17272" y="422275"/>
                  </a:lnTo>
                  <a:lnTo>
                    <a:pt x="12319" y="286131"/>
                  </a:lnTo>
                  <a:lnTo>
                    <a:pt x="9525" y="216789"/>
                  </a:lnTo>
                  <a:lnTo>
                    <a:pt x="6858" y="146939"/>
                  </a:lnTo>
                  <a:lnTo>
                    <a:pt x="3556" y="76200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7" name="Volný tvar 876"/>
            <p:cNvSpPr/>
            <p:nvPr/>
          </p:nvSpPr>
          <p:spPr>
            <a:xfrm>
              <a:off x="1040130" y="3804285"/>
              <a:ext cx="42800" cy="1066293"/>
            </a:xfrm>
            <a:custGeom>
              <a:avLst/>
              <a:gdLst/>
              <a:ahLst/>
              <a:cxnLst/>
              <a:rect l="0" t="0" r="0" b="0"/>
              <a:pathLst>
                <a:path w="42800" h="1066293">
                  <a:moveTo>
                    <a:pt x="35560" y="4572"/>
                  </a:moveTo>
                  <a:lnTo>
                    <a:pt x="35814" y="76073"/>
                  </a:lnTo>
                  <a:lnTo>
                    <a:pt x="36068" y="146939"/>
                  </a:lnTo>
                  <a:lnTo>
                    <a:pt x="36830" y="216916"/>
                  </a:lnTo>
                  <a:lnTo>
                    <a:pt x="37592" y="286131"/>
                  </a:lnTo>
                  <a:lnTo>
                    <a:pt x="39624" y="422402"/>
                  </a:lnTo>
                  <a:lnTo>
                    <a:pt x="41402" y="555752"/>
                  </a:lnTo>
                  <a:lnTo>
                    <a:pt x="42164" y="621284"/>
                  </a:lnTo>
                  <a:lnTo>
                    <a:pt x="42545" y="686181"/>
                  </a:lnTo>
                  <a:lnTo>
                    <a:pt x="42799" y="750316"/>
                  </a:lnTo>
                  <a:lnTo>
                    <a:pt x="42545" y="813816"/>
                  </a:lnTo>
                  <a:lnTo>
                    <a:pt x="41910" y="876554"/>
                  </a:lnTo>
                  <a:lnTo>
                    <a:pt x="40767" y="938657"/>
                  </a:lnTo>
                  <a:lnTo>
                    <a:pt x="39116" y="999871"/>
                  </a:lnTo>
                  <a:lnTo>
                    <a:pt x="36703" y="1060704"/>
                  </a:lnTo>
                  <a:lnTo>
                    <a:pt x="36322" y="1062482"/>
                  </a:lnTo>
                  <a:lnTo>
                    <a:pt x="35560" y="1064006"/>
                  </a:lnTo>
                  <a:lnTo>
                    <a:pt x="32639" y="1065784"/>
                  </a:lnTo>
                  <a:lnTo>
                    <a:pt x="28829" y="1066292"/>
                  </a:lnTo>
                  <a:lnTo>
                    <a:pt x="24384" y="1065657"/>
                  </a:lnTo>
                  <a:lnTo>
                    <a:pt x="20066" y="1064006"/>
                  </a:lnTo>
                  <a:lnTo>
                    <a:pt x="16256" y="1061339"/>
                  </a:lnTo>
                  <a:lnTo>
                    <a:pt x="13462" y="1058037"/>
                  </a:lnTo>
                  <a:lnTo>
                    <a:pt x="12446" y="1054227"/>
                  </a:lnTo>
                  <a:lnTo>
                    <a:pt x="11557" y="988695"/>
                  </a:lnTo>
                  <a:lnTo>
                    <a:pt x="10541" y="926211"/>
                  </a:lnTo>
                  <a:lnTo>
                    <a:pt x="9652" y="865886"/>
                  </a:lnTo>
                  <a:lnTo>
                    <a:pt x="8763" y="807466"/>
                  </a:lnTo>
                  <a:lnTo>
                    <a:pt x="6985" y="693293"/>
                  </a:lnTo>
                  <a:lnTo>
                    <a:pt x="5461" y="579247"/>
                  </a:lnTo>
                  <a:lnTo>
                    <a:pt x="4699" y="520954"/>
                  </a:lnTo>
                  <a:lnTo>
                    <a:pt x="3937" y="460756"/>
                  </a:lnTo>
                  <a:lnTo>
                    <a:pt x="3175" y="398526"/>
                  </a:lnTo>
                  <a:lnTo>
                    <a:pt x="2540" y="333248"/>
                  </a:lnTo>
                  <a:lnTo>
                    <a:pt x="2159" y="299593"/>
                  </a:lnTo>
                  <a:lnTo>
                    <a:pt x="1778" y="264922"/>
                  </a:lnTo>
                  <a:lnTo>
                    <a:pt x="1524" y="229108"/>
                  </a:lnTo>
                  <a:lnTo>
                    <a:pt x="1270" y="192405"/>
                  </a:lnTo>
                  <a:lnTo>
                    <a:pt x="889" y="154559"/>
                  </a:lnTo>
                  <a:lnTo>
                    <a:pt x="635" y="115570"/>
                  </a:lnTo>
                  <a:lnTo>
                    <a:pt x="254" y="75057"/>
                  </a:lnTo>
                  <a:lnTo>
                    <a:pt x="0" y="33528"/>
                  </a:lnTo>
                  <a:lnTo>
                    <a:pt x="254" y="30353"/>
                  </a:lnTo>
                  <a:lnTo>
                    <a:pt x="1397" y="26924"/>
                  </a:lnTo>
                  <a:lnTo>
                    <a:pt x="5461" y="19939"/>
                  </a:lnTo>
                  <a:lnTo>
                    <a:pt x="11176" y="13081"/>
                  </a:lnTo>
                  <a:lnTo>
                    <a:pt x="17653" y="6985"/>
                  </a:lnTo>
                  <a:lnTo>
                    <a:pt x="24257" y="2540"/>
                  </a:lnTo>
                  <a:lnTo>
                    <a:pt x="27305" y="1016"/>
                  </a:lnTo>
                  <a:lnTo>
                    <a:pt x="29972" y="127"/>
                  </a:lnTo>
                  <a:lnTo>
                    <a:pt x="32258" y="0"/>
                  </a:lnTo>
                  <a:lnTo>
                    <a:pt x="34036" y="508"/>
                  </a:lnTo>
                  <a:lnTo>
                    <a:pt x="35179" y="215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8" name="Volný tvar 877"/>
            <p:cNvSpPr/>
            <p:nvPr/>
          </p:nvSpPr>
          <p:spPr>
            <a:xfrm>
              <a:off x="891032" y="3259201"/>
              <a:ext cx="187326" cy="324613"/>
            </a:xfrm>
            <a:custGeom>
              <a:avLst/>
              <a:gdLst/>
              <a:ahLst/>
              <a:cxnLst/>
              <a:rect l="0" t="0" r="0" b="0"/>
              <a:pathLst>
                <a:path w="187326" h="324613">
                  <a:moveTo>
                    <a:pt x="150876" y="324104"/>
                  </a:moveTo>
                  <a:lnTo>
                    <a:pt x="146939" y="322834"/>
                  </a:lnTo>
                  <a:lnTo>
                    <a:pt x="142748" y="320675"/>
                  </a:lnTo>
                  <a:lnTo>
                    <a:pt x="138684" y="317373"/>
                  </a:lnTo>
                  <a:lnTo>
                    <a:pt x="134366" y="313309"/>
                  </a:lnTo>
                  <a:lnTo>
                    <a:pt x="130175" y="308483"/>
                  </a:lnTo>
                  <a:lnTo>
                    <a:pt x="126238" y="302514"/>
                  </a:lnTo>
                  <a:lnTo>
                    <a:pt x="122174" y="295783"/>
                  </a:lnTo>
                  <a:lnTo>
                    <a:pt x="120523" y="292608"/>
                  </a:lnTo>
                  <a:lnTo>
                    <a:pt x="187325" y="236347"/>
                  </a:lnTo>
                  <a:lnTo>
                    <a:pt x="186817" y="248031"/>
                  </a:lnTo>
                  <a:lnTo>
                    <a:pt x="184912" y="266446"/>
                  </a:lnTo>
                  <a:lnTo>
                    <a:pt x="181737" y="285115"/>
                  </a:lnTo>
                  <a:lnTo>
                    <a:pt x="179451" y="294513"/>
                  </a:lnTo>
                  <a:lnTo>
                    <a:pt x="176911" y="302387"/>
                  </a:lnTo>
                  <a:lnTo>
                    <a:pt x="173736" y="309245"/>
                  </a:lnTo>
                  <a:lnTo>
                    <a:pt x="170561" y="314706"/>
                  </a:lnTo>
                  <a:lnTo>
                    <a:pt x="167005" y="319024"/>
                  </a:lnTo>
                  <a:lnTo>
                    <a:pt x="163195" y="321945"/>
                  </a:lnTo>
                  <a:lnTo>
                    <a:pt x="159258" y="323850"/>
                  </a:lnTo>
                  <a:lnTo>
                    <a:pt x="154940" y="324612"/>
                  </a:lnTo>
                  <a:lnTo>
                    <a:pt x="104140" y="128651"/>
                  </a:lnTo>
                  <a:lnTo>
                    <a:pt x="99441" y="119253"/>
                  </a:lnTo>
                  <a:lnTo>
                    <a:pt x="94107" y="110236"/>
                  </a:lnTo>
                  <a:lnTo>
                    <a:pt x="87884" y="101600"/>
                  </a:lnTo>
                  <a:lnTo>
                    <a:pt x="80772" y="93599"/>
                  </a:lnTo>
                  <a:lnTo>
                    <a:pt x="72644" y="86233"/>
                  </a:lnTo>
                  <a:lnTo>
                    <a:pt x="63627" y="79502"/>
                  </a:lnTo>
                  <a:lnTo>
                    <a:pt x="53467" y="73406"/>
                  </a:lnTo>
                  <a:lnTo>
                    <a:pt x="42418" y="68072"/>
                  </a:lnTo>
                  <a:lnTo>
                    <a:pt x="35433" y="65405"/>
                  </a:lnTo>
                  <a:lnTo>
                    <a:pt x="28575" y="61468"/>
                  </a:lnTo>
                  <a:lnTo>
                    <a:pt x="21717" y="56642"/>
                  </a:lnTo>
                  <a:lnTo>
                    <a:pt x="15240" y="51054"/>
                  </a:lnTo>
                  <a:lnTo>
                    <a:pt x="9652" y="44577"/>
                  </a:lnTo>
                  <a:lnTo>
                    <a:pt x="5334" y="37592"/>
                  </a:lnTo>
                  <a:lnTo>
                    <a:pt x="2794" y="30226"/>
                  </a:lnTo>
                  <a:lnTo>
                    <a:pt x="2032" y="22479"/>
                  </a:lnTo>
                  <a:lnTo>
                    <a:pt x="0" y="0"/>
                  </a:lnTo>
                  <a:lnTo>
                    <a:pt x="11811" y="2667"/>
                  </a:lnTo>
                  <a:lnTo>
                    <a:pt x="23495" y="5715"/>
                  </a:lnTo>
                  <a:lnTo>
                    <a:pt x="34671" y="9144"/>
                  </a:lnTo>
                  <a:lnTo>
                    <a:pt x="45466" y="13208"/>
                  </a:lnTo>
                  <a:lnTo>
                    <a:pt x="56007" y="17653"/>
                  </a:lnTo>
                  <a:lnTo>
                    <a:pt x="66167" y="22352"/>
                  </a:lnTo>
                  <a:lnTo>
                    <a:pt x="75819" y="27813"/>
                  </a:lnTo>
                  <a:lnTo>
                    <a:pt x="85217" y="33528"/>
                  </a:lnTo>
                  <a:lnTo>
                    <a:pt x="94234" y="39624"/>
                  </a:lnTo>
                  <a:lnTo>
                    <a:pt x="102870" y="46228"/>
                  </a:lnTo>
                  <a:lnTo>
                    <a:pt x="118999" y="60325"/>
                  </a:lnTo>
                  <a:lnTo>
                    <a:pt x="133477" y="76073"/>
                  </a:lnTo>
                  <a:lnTo>
                    <a:pt x="146304" y="92837"/>
                  </a:lnTo>
                  <a:lnTo>
                    <a:pt x="148209" y="95504"/>
                  </a:lnTo>
                  <a:lnTo>
                    <a:pt x="105156" y="13157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9" name="Volný tvar 878"/>
            <p:cNvSpPr/>
            <p:nvPr/>
          </p:nvSpPr>
          <p:spPr>
            <a:xfrm>
              <a:off x="1011555" y="3495548"/>
              <a:ext cx="66803" cy="88266"/>
            </a:xfrm>
            <a:custGeom>
              <a:avLst/>
              <a:gdLst/>
              <a:ahLst/>
              <a:cxnLst/>
              <a:rect l="0" t="0" r="0" b="0"/>
              <a:pathLst>
                <a:path w="66803" h="88266">
                  <a:moveTo>
                    <a:pt x="30353" y="87757"/>
                  </a:moveTo>
                  <a:lnTo>
                    <a:pt x="26416" y="86487"/>
                  </a:lnTo>
                  <a:lnTo>
                    <a:pt x="22225" y="84328"/>
                  </a:lnTo>
                  <a:lnTo>
                    <a:pt x="18161" y="81026"/>
                  </a:lnTo>
                  <a:lnTo>
                    <a:pt x="13843" y="76962"/>
                  </a:lnTo>
                  <a:lnTo>
                    <a:pt x="9652" y="72136"/>
                  </a:lnTo>
                  <a:lnTo>
                    <a:pt x="5715" y="66167"/>
                  </a:lnTo>
                  <a:lnTo>
                    <a:pt x="1651" y="59436"/>
                  </a:lnTo>
                  <a:lnTo>
                    <a:pt x="0" y="56261"/>
                  </a:lnTo>
                  <a:lnTo>
                    <a:pt x="66802" y="0"/>
                  </a:lnTo>
                  <a:lnTo>
                    <a:pt x="66294" y="11684"/>
                  </a:lnTo>
                  <a:lnTo>
                    <a:pt x="64389" y="30099"/>
                  </a:lnTo>
                  <a:lnTo>
                    <a:pt x="61214" y="48768"/>
                  </a:lnTo>
                  <a:lnTo>
                    <a:pt x="58928" y="58166"/>
                  </a:lnTo>
                  <a:lnTo>
                    <a:pt x="56388" y="66040"/>
                  </a:lnTo>
                  <a:lnTo>
                    <a:pt x="53340" y="72898"/>
                  </a:lnTo>
                  <a:lnTo>
                    <a:pt x="50038" y="78359"/>
                  </a:lnTo>
                  <a:lnTo>
                    <a:pt x="46482" y="82677"/>
                  </a:lnTo>
                  <a:lnTo>
                    <a:pt x="42672" y="85598"/>
                  </a:lnTo>
                  <a:lnTo>
                    <a:pt x="38735" y="87503"/>
                  </a:lnTo>
                  <a:lnTo>
                    <a:pt x="34417" y="88265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0" name="Volný tvar 879"/>
            <p:cNvSpPr/>
            <p:nvPr/>
          </p:nvSpPr>
          <p:spPr>
            <a:xfrm>
              <a:off x="1007999" y="3485261"/>
              <a:ext cx="70359" cy="66549"/>
            </a:xfrm>
            <a:custGeom>
              <a:avLst/>
              <a:gdLst/>
              <a:ahLst/>
              <a:cxnLst/>
              <a:rect l="0" t="0" r="0" b="0"/>
              <a:pathLst>
                <a:path w="70359" h="66549">
                  <a:moveTo>
                    <a:pt x="3556" y="66548"/>
                  </a:moveTo>
                  <a:lnTo>
                    <a:pt x="2667" y="64897"/>
                  </a:lnTo>
                  <a:lnTo>
                    <a:pt x="0" y="59563"/>
                  </a:lnTo>
                  <a:lnTo>
                    <a:pt x="0" y="59436"/>
                  </a:lnTo>
                  <a:lnTo>
                    <a:pt x="70358" y="0"/>
                  </a:lnTo>
                  <a:lnTo>
                    <a:pt x="70358" y="9779"/>
                  </a:lnTo>
                  <a:lnTo>
                    <a:pt x="70358" y="10287"/>
                  </a:lnTo>
                  <a:close/>
                </a:path>
              </a:pathLst>
            </a:custGeom>
            <a:solidFill>
              <a:srgbClr val="4C4C4C"/>
            </a:solidFill>
            <a:ln w="0" cap="flat" cmpd="sng" algn="ctr">
              <a:solidFill>
                <a:srgbClr val="4C4C4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1" name="Volný tvar 880"/>
            <p:cNvSpPr/>
            <p:nvPr/>
          </p:nvSpPr>
          <p:spPr>
            <a:xfrm>
              <a:off x="1004824" y="3475355"/>
              <a:ext cx="73534" cy="69343"/>
            </a:xfrm>
            <a:custGeom>
              <a:avLst/>
              <a:gdLst/>
              <a:ahLst/>
              <a:cxnLst/>
              <a:rect l="0" t="0" r="0" b="0"/>
              <a:pathLst>
                <a:path w="73534" h="69343">
                  <a:moveTo>
                    <a:pt x="3175" y="69342"/>
                  </a:moveTo>
                  <a:lnTo>
                    <a:pt x="762" y="63754"/>
                  </a:lnTo>
                  <a:lnTo>
                    <a:pt x="0" y="61595"/>
                  </a:lnTo>
                  <a:lnTo>
                    <a:pt x="73152" y="0"/>
                  </a:lnTo>
                  <a:lnTo>
                    <a:pt x="73533" y="7493"/>
                  </a:lnTo>
                  <a:lnTo>
                    <a:pt x="73533" y="9906"/>
                  </a:lnTo>
                  <a:close/>
                </a:path>
              </a:pathLst>
            </a:custGeom>
            <a:solidFill>
              <a:srgbClr val="555555"/>
            </a:solidFill>
            <a:ln w="0" cap="flat" cmpd="sng" algn="ctr">
              <a:solidFill>
                <a:srgbClr val="55555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2" name="Volný tvar 881"/>
            <p:cNvSpPr/>
            <p:nvPr/>
          </p:nvSpPr>
          <p:spPr>
            <a:xfrm>
              <a:off x="1001903" y="3465576"/>
              <a:ext cx="76074" cy="71502"/>
            </a:xfrm>
            <a:custGeom>
              <a:avLst/>
              <a:gdLst/>
              <a:ahLst/>
              <a:cxnLst/>
              <a:rect l="0" t="0" r="0" b="0"/>
              <a:pathLst>
                <a:path w="76074" h="71502">
                  <a:moveTo>
                    <a:pt x="2921" y="71501"/>
                  </a:moveTo>
                  <a:lnTo>
                    <a:pt x="1270" y="67564"/>
                  </a:lnTo>
                  <a:lnTo>
                    <a:pt x="0" y="63754"/>
                  </a:lnTo>
                  <a:lnTo>
                    <a:pt x="75565" y="0"/>
                  </a:lnTo>
                  <a:lnTo>
                    <a:pt x="75946" y="5207"/>
                  </a:lnTo>
                  <a:lnTo>
                    <a:pt x="76073" y="9779"/>
                  </a:lnTo>
                  <a:close/>
                </a:path>
              </a:pathLst>
            </a:custGeom>
            <a:solidFill>
              <a:srgbClr val="5F5F5F"/>
            </a:solidFill>
            <a:ln w="0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3" name="Volný tvar 882"/>
            <p:cNvSpPr/>
            <p:nvPr/>
          </p:nvSpPr>
          <p:spPr>
            <a:xfrm>
              <a:off x="999109" y="3456305"/>
              <a:ext cx="78360" cy="73026"/>
            </a:xfrm>
            <a:custGeom>
              <a:avLst/>
              <a:gdLst/>
              <a:ahLst/>
              <a:cxnLst/>
              <a:rect l="0" t="0" r="0" b="0"/>
              <a:pathLst>
                <a:path w="78360" h="73026">
                  <a:moveTo>
                    <a:pt x="2794" y="73025"/>
                  </a:moveTo>
                  <a:lnTo>
                    <a:pt x="1651" y="70485"/>
                  </a:lnTo>
                  <a:lnTo>
                    <a:pt x="0" y="65151"/>
                  </a:lnTo>
                  <a:lnTo>
                    <a:pt x="77216" y="0"/>
                  </a:lnTo>
                  <a:lnTo>
                    <a:pt x="77724" y="2667"/>
                  </a:lnTo>
                  <a:lnTo>
                    <a:pt x="78359" y="9271"/>
                  </a:lnTo>
                  <a:close/>
                </a:path>
              </a:pathLst>
            </a:custGeom>
            <a:solidFill>
              <a:srgbClr val="696969"/>
            </a:solidFill>
            <a:ln w="0" cap="flat" cmpd="sng" algn="ctr">
              <a:solidFill>
                <a:srgbClr val="6969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4" name="Volný tvar 883"/>
            <p:cNvSpPr/>
            <p:nvPr/>
          </p:nvSpPr>
          <p:spPr>
            <a:xfrm>
              <a:off x="996696" y="3447034"/>
              <a:ext cx="79630" cy="74423"/>
            </a:xfrm>
            <a:custGeom>
              <a:avLst/>
              <a:gdLst/>
              <a:ahLst/>
              <a:cxnLst/>
              <a:rect l="0" t="0" r="0" b="0"/>
              <a:pathLst>
                <a:path w="79630" h="74423">
                  <a:moveTo>
                    <a:pt x="2413" y="74422"/>
                  </a:moveTo>
                  <a:lnTo>
                    <a:pt x="2032" y="73025"/>
                  </a:lnTo>
                  <a:lnTo>
                    <a:pt x="0" y="66294"/>
                  </a:lnTo>
                  <a:lnTo>
                    <a:pt x="78359" y="0"/>
                  </a:lnTo>
                  <a:lnTo>
                    <a:pt x="78359" y="254"/>
                  </a:lnTo>
                  <a:lnTo>
                    <a:pt x="79629" y="9271"/>
                  </a:lnTo>
                  <a:close/>
                </a:path>
              </a:pathLst>
            </a:custGeom>
            <a:solidFill>
              <a:srgbClr val="737373"/>
            </a:solidFill>
            <a:ln w="0" cap="flat" cmpd="sng" algn="ctr">
              <a:solidFill>
                <a:srgbClr val="73737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5" name="Volný tvar 884"/>
            <p:cNvSpPr/>
            <p:nvPr/>
          </p:nvSpPr>
          <p:spPr>
            <a:xfrm>
              <a:off x="996569" y="3438271"/>
              <a:ext cx="78487" cy="75058"/>
            </a:xfrm>
            <a:custGeom>
              <a:avLst/>
              <a:gdLst/>
              <a:ahLst/>
              <a:cxnLst/>
              <a:rect l="0" t="0" r="0" b="0"/>
              <a:pathLst>
                <a:path w="78487" h="75058">
                  <a:moveTo>
                    <a:pt x="127" y="75057"/>
                  </a:moveTo>
                  <a:lnTo>
                    <a:pt x="0" y="74676"/>
                  </a:lnTo>
                  <a:lnTo>
                    <a:pt x="3429" y="61849"/>
                  </a:lnTo>
                  <a:lnTo>
                    <a:pt x="76835" y="0"/>
                  </a:lnTo>
                  <a:lnTo>
                    <a:pt x="78486" y="8763"/>
                  </a:lnTo>
                  <a:close/>
                </a:path>
              </a:pathLst>
            </a:custGeom>
            <a:solidFill>
              <a:srgbClr val="7D7D7D"/>
            </a:solidFill>
            <a:ln w="0" cap="flat" cmpd="sng" algn="ctr">
              <a:solidFill>
                <a:srgbClr val="7D7D7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6" name="Volný tvar 885"/>
            <p:cNvSpPr/>
            <p:nvPr/>
          </p:nvSpPr>
          <p:spPr>
            <a:xfrm>
              <a:off x="999998" y="3429635"/>
              <a:ext cx="73407" cy="70486"/>
            </a:xfrm>
            <a:custGeom>
              <a:avLst/>
              <a:gdLst/>
              <a:ahLst/>
              <a:cxnLst/>
              <a:rect l="0" t="0" r="0" b="0"/>
              <a:pathLst>
                <a:path w="73407" h="70486">
                  <a:moveTo>
                    <a:pt x="0" y="70485"/>
                  </a:moveTo>
                  <a:lnTo>
                    <a:pt x="0" y="70231"/>
                  </a:lnTo>
                  <a:lnTo>
                    <a:pt x="2667" y="58166"/>
                  </a:lnTo>
                  <a:lnTo>
                    <a:pt x="71628" y="0"/>
                  </a:lnTo>
                  <a:lnTo>
                    <a:pt x="73025" y="6223"/>
                  </a:lnTo>
                  <a:lnTo>
                    <a:pt x="73406" y="8636"/>
                  </a:lnTo>
                  <a:close/>
                </a:path>
              </a:pathLst>
            </a:custGeom>
            <a:solidFill>
              <a:srgbClr val="878787"/>
            </a:solidFill>
            <a:ln w="0" cap="flat" cmpd="sng" algn="ctr">
              <a:solidFill>
                <a:srgbClr val="87878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7" name="Volný tvar 886"/>
            <p:cNvSpPr/>
            <p:nvPr/>
          </p:nvSpPr>
          <p:spPr>
            <a:xfrm>
              <a:off x="1002665" y="3421126"/>
              <a:ext cx="68962" cy="66676"/>
            </a:xfrm>
            <a:custGeom>
              <a:avLst/>
              <a:gdLst/>
              <a:ahLst/>
              <a:cxnLst/>
              <a:rect l="0" t="0" r="0" b="0"/>
              <a:pathLst>
                <a:path w="68962" h="66676">
                  <a:moveTo>
                    <a:pt x="0" y="66675"/>
                  </a:moveTo>
                  <a:lnTo>
                    <a:pt x="254" y="65405"/>
                  </a:lnTo>
                  <a:lnTo>
                    <a:pt x="1778" y="54864"/>
                  </a:lnTo>
                  <a:lnTo>
                    <a:pt x="66802" y="0"/>
                  </a:lnTo>
                  <a:lnTo>
                    <a:pt x="67691" y="3302"/>
                  </a:lnTo>
                  <a:lnTo>
                    <a:pt x="68961" y="8509"/>
                  </a:lnTo>
                  <a:close/>
                </a:path>
              </a:pathLst>
            </a:custGeom>
            <a:solidFill>
              <a:srgbClr val="919191"/>
            </a:solidFill>
            <a:ln w="0" cap="flat" cmpd="sng" algn="ctr">
              <a:solidFill>
                <a:srgbClr val="91919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8" name="Volný tvar 887"/>
            <p:cNvSpPr/>
            <p:nvPr/>
          </p:nvSpPr>
          <p:spPr>
            <a:xfrm>
              <a:off x="1004443" y="3412998"/>
              <a:ext cx="65025" cy="62993"/>
            </a:xfrm>
            <a:custGeom>
              <a:avLst/>
              <a:gdLst/>
              <a:ahLst/>
              <a:cxnLst/>
              <a:rect l="0" t="0" r="0" b="0"/>
              <a:pathLst>
                <a:path w="65025" h="62993">
                  <a:moveTo>
                    <a:pt x="0" y="62992"/>
                  </a:moveTo>
                  <a:lnTo>
                    <a:pt x="508" y="59944"/>
                  </a:lnTo>
                  <a:lnTo>
                    <a:pt x="1270" y="51816"/>
                  </a:lnTo>
                  <a:lnTo>
                    <a:pt x="62484" y="0"/>
                  </a:lnTo>
                  <a:lnTo>
                    <a:pt x="62738" y="254"/>
                  </a:lnTo>
                  <a:lnTo>
                    <a:pt x="65024" y="8128"/>
                  </a:lnTo>
                  <a:close/>
                </a:path>
              </a:pathLst>
            </a:custGeom>
            <a:solidFill>
              <a:srgbClr val="9B9B9B"/>
            </a:solidFill>
            <a:ln w="0" cap="flat" cmpd="sng" algn="ctr">
              <a:solidFill>
                <a:srgbClr val="9B9B9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89" name="Volný tvar 888"/>
            <p:cNvSpPr/>
            <p:nvPr/>
          </p:nvSpPr>
          <p:spPr>
            <a:xfrm>
              <a:off x="1005713" y="3404997"/>
              <a:ext cx="61215" cy="59818"/>
            </a:xfrm>
            <a:custGeom>
              <a:avLst/>
              <a:gdLst/>
              <a:ahLst/>
              <a:cxnLst/>
              <a:rect l="0" t="0" r="0" b="0"/>
              <a:pathLst>
                <a:path w="61215" h="59818">
                  <a:moveTo>
                    <a:pt x="0" y="59817"/>
                  </a:moveTo>
                  <a:lnTo>
                    <a:pt x="508" y="54483"/>
                  </a:lnTo>
                  <a:lnTo>
                    <a:pt x="635" y="49022"/>
                  </a:lnTo>
                  <a:lnTo>
                    <a:pt x="58674" y="0"/>
                  </a:lnTo>
                  <a:lnTo>
                    <a:pt x="61214" y="8001"/>
                  </a:lnTo>
                  <a:close/>
                </a:path>
              </a:pathLst>
            </a:custGeom>
            <a:solidFill>
              <a:srgbClr val="A5A5A5"/>
            </a:solidFill>
            <a:ln w="0" cap="flat" cmpd="sng" algn="ctr">
              <a:solidFill>
                <a:srgbClr val="A5A5A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0" name="Volný tvar 889"/>
            <p:cNvSpPr/>
            <p:nvPr/>
          </p:nvSpPr>
          <p:spPr>
            <a:xfrm>
              <a:off x="1006348" y="3397250"/>
              <a:ext cx="58040" cy="56770"/>
            </a:xfrm>
            <a:custGeom>
              <a:avLst/>
              <a:gdLst/>
              <a:ahLst/>
              <a:cxnLst/>
              <a:rect l="0" t="0" r="0" b="0"/>
              <a:pathLst>
                <a:path w="58040" h="56770">
                  <a:moveTo>
                    <a:pt x="0" y="56769"/>
                  </a:moveTo>
                  <a:lnTo>
                    <a:pt x="127" y="48641"/>
                  </a:lnTo>
                  <a:lnTo>
                    <a:pt x="0" y="46355"/>
                  </a:lnTo>
                  <a:lnTo>
                    <a:pt x="55118" y="0"/>
                  </a:lnTo>
                  <a:lnTo>
                    <a:pt x="57150" y="5207"/>
                  </a:lnTo>
                  <a:lnTo>
                    <a:pt x="58039" y="7747"/>
                  </a:lnTo>
                  <a:close/>
                </a:path>
              </a:pathLst>
            </a:custGeom>
            <a:solidFill>
              <a:srgbClr val="AFAFAF"/>
            </a:solidFill>
            <a:ln w="0" cap="flat" cmpd="sng" algn="ctr">
              <a:solidFill>
                <a:srgbClr val="AFAFA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1" name="Volný tvar 890"/>
            <p:cNvSpPr/>
            <p:nvPr/>
          </p:nvSpPr>
          <p:spPr>
            <a:xfrm>
              <a:off x="1005840" y="3389630"/>
              <a:ext cx="55627" cy="53976"/>
            </a:xfrm>
            <a:custGeom>
              <a:avLst/>
              <a:gdLst/>
              <a:ahLst/>
              <a:cxnLst/>
              <a:rect l="0" t="0" r="0" b="0"/>
              <a:pathLst>
                <a:path w="55627" h="53976">
                  <a:moveTo>
                    <a:pt x="508" y="53975"/>
                  </a:moveTo>
                  <a:lnTo>
                    <a:pt x="381" y="49530"/>
                  </a:lnTo>
                  <a:lnTo>
                    <a:pt x="0" y="44196"/>
                  </a:lnTo>
                  <a:lnTo>
                    <a:pt x="52451" y="0"/>
                  </a:lnTo>
                  <a:lnTo>
                    <a:pt x="53340" y="2159"/>
                  </a:lnTo>
                  <a:lnTo>
                    <a:pt x="55626" y="7620"/>
                  </a:lnTo>
                  <a:close/>
                </a:path>
              </a:pathLst>
            </a:custGeom>
            <a:solidFill>
              <a:srgbClr val="B9B9B9"/>
            </a:solidFill>
            <a:ln w="0" cap="flat" cmpd="sng" algn="ctr">
              <a:solidFill>
                <a:srgbClr val="B9B9B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2" name="Volný tvar 891"/>
            <p:cNvSpPr/>
            <p:nvPr/>
          </p:nvSpPr>
          <p:spPr>
            <a:xfrm>
              <a:off x="1004951" y="3382264"/>
              <a:ext cx="53341" cy="51563"/>
            </a:xfrm>
            <a:custGeom>
              <a:avLst/>
              <a:gdLst/>
              <a:ahLst/>
              <a:cxnLst/>
              <a:rect l="0" t="0" r="0" b="0"/>
              <a:pathLst>
                <a:path w="53341" h="51563">
                  <a:moveTo>
                    <a:pt x="889" y="51562"/>
                  </a:moveTo>
                  <a:lnTo>
                    <a:pt x="889" y="50165"/>
                  </a:lnTo>
                  <a:lnTo>
                    <a:pt x="127" y="43561"/>
                  </a:lnTo>
                  <a:lnTo>
                    <a:pt x="0" y="42164"/>
                  </a:lnTo>
                  <a:lnTo>
                    <a:pt x="49911" y="0"/>
                  </a:lnTo>
                  <a:lnTo>
                    <a:pt x="53340" y="7366"/>
                  </a:lnTo>
                  <a:close/>
                </a:path>
              </a:pathLst>
            </a:custGeom>
            <a:solidFill>
              <a:srgbClr val="C3C3C3"/>
            </a:solidFill>
            <a:ln w="0" cap="flat" cmpd="sng" algn="ctr">
              <a:solidFill>
                <a:srgbClr val="C3C3C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3" name="Volný tvar 892"/>
            <p:cNvSpPr/>
            <p:nvPr/>
          </p:nvSpPr>
          <p:spPr>
            <a:xfrm>
              <a:off x="1003427" y="3375152"/>
              <a:ext cx="51436" cy="49277"/>
            </a:xfrm>
            <a:custGeom>
              <a:avLst/>
              <a:gdLst/>
              <a:ahLst/>
              <a:cxnLst/>
              <a:rect l="0" t="0" r="0" b="0"/>
              <a:pathLst>
                <a:path w="51436" h="49277">
                  <a:moveTo>
                    <a:pt x="1524" y="49276"/>
                  </a:moveTo>
                  <a:lnTo>
                    <a:pt x="762" y="44196"/>
                  </a:lnTo>
                  <a:lnTo>
                    <a:pt x="0" y="40259"/>
                  </a:lnTo>
                  <a:lnTo>
                    <a:pt x="47752" y="0"/>
                  </a:lnTo>
                  <a:lnTo>
                    <a:pt x="51181" y="6223"/>
                  </a:lnTo>
                  <a:lnTo>
                    <a:pt x="51435" y="7112"/>
                  </a:lnTo>
                  <a:close/>
                </a:path>
              </a:pathLst>
            </a:custGeom>
            <a:solidFill>
              <a:srgbClr val="CDCDCD"/>
            </a:solidFill>
            <a:ln w="0" cap="flat" cmpd="sng" algn="ctr">
              <a:solidFill>
                <a:srgbClr val="CDCDC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4" name="Volný tvar 893"/>
            <p:cNvSpPr/>
            <p:nvPr/>
          </p:nvSpPr>
          <p:spPr>
            <a:xfrm>
              <a:off x="1001522" y="3368167"/>
              <a:ext cx="49658" cy="47245"/>
            </a:xfrm>
            <a:custGeom>
              <a:avLst/>
              <a:gdLst/>
              <a:ahLst/>
              <a:cxnLst/>
              <a:rect l="0" t="0" r="0" b="0"/>
              <a:pathLst>
                <a:path w="49658" h="47245">
                  <a:moveTo>
                    <a:pt x="1905" y="47244"/>
                  </a:moveTo>
                  <a:lnTo>
                    <a:pt x="1397" y="44450"/>
                  </a:lnTo>
                  <a:lnTo>
                    <a:pt x="0" y="38608"/>
                  </a:lnTo>
                  <a:lnTo>
                    <a:pt x="45974" y="0"/>
                  </a:lnTo>
                  <a:lnTo>
                    <a:pt x="47752" y="3175"/>
                  </a:lnTo>
                  <a:lnTo>
                    <a:pt x="49657" y="6985"/>
                  </a:lnTo>
                  <a:close/>
                </a:path>
              </a:pathLst>
            </a:custGeom>
            <a:solidFill>
              <a:srgbClr val="D7D7D7"/>
            </a:solidFill>
            <a:ln w="0" cap="flat" cmpd="sng" algn="ctr">
              <a:solidFill>
                <a:srgbClr val="D7D7D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5" name="Volný tvar 894"/>
            <p:cNvSpPr/>
            <p:nvPr/>
          </p:nvSpPr>
          <p:spPr>
            <a:xfrm>
              <a:off x="999109" y="3361309"/>
              <a:ext cx="48388" cy="45467"/>
            </a:xfrm>
            <a:custGeom>
              <a:avLst/>
              <a:gdLst/>
              <a:ahLst/>
              <a:cxnLst/>
              <a:rect l="0" t="0" r="0" b="0"/>
              <a:pathLst>
                <a:path w="48388" h="45467">
                  <a:moveTo>
                    <a:pt x="2540" y="45466"/>
                  </a:moveTo>
                  <a:lnTo>
                    <a:pt x="2286" y="45085"/>
                  </a:lnTo>
                  <a:lnTo>
                    <a:pt x="508" y="38862"/>
                  </a:lnTo>
                  <a:lnTo>
                    <a:pt x="0" y="37211"/>
                  </a:lnTo>
                  <a:lnTo>
                    <a:pt x="44323" y="0"/>
                  </a:lnTo>
                  <a:lnTo>
                    <a:pt x="44323" y="254"/>
                  </a:lnTo>
                  <a:lnTo>
                    <a:pt x="48387" y="6858"/>
                  </a:lnTo>
                  <a:close/>
                </a:path>
              </a:pathLst>
            </a:custGeom>
            <a:solidFill>
              <a:srgbClr val="E1E1E1"/>
            </a:solidFill>
            <a:ln w="0" cap="flat" cmpd="sng" algn="ctr">
              <a:solidFill>
                <a:srgbClr val="E1E1E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6" name="Volný tvar 895"/>
            <p:cNvSpPr/>
            <p:nvPr/>
          </p:nvSpPr>
          <p:spPr>
            <a:xfrm>
              <a:off x="996188" y="3354705"/>
              <a:ext cx="47245" cy="43816"/>
            </a:xfrm>
            <a:custGeom>
              <a:avLst/>
              <a:gdLst/>
              <a:ahLst/>
              <a:cxnLst/>
              <a:rect l="0" t="0" r="0" b="0"/>
              <a:pathLst>
                <a:path w="47245" h="43816">
                  <a:moveTo>
                    <a:pt x="2921" y="43815"/>
                  </a:moveTo>
                  <a:lnTo>
                    <a:pt x="1397" y="39243"/>
                  </a:lnTo>
                  <a:lnTo>
                    <a:pt x="0" y="36068"/>
                  </a:lnTo>
                  <a:lnTo>
                    <a:pt x="43053" y="0"/>
                  </a:lnTo>
                  <a:lnTo>
                    <a:pt x="47244" y="6604"/>
                  </a:lnTo>
                  <a:close/>
                </a:path>
              </a:pathLst>
            </a:custGeom>
            <a:solidFill>
              <a:srgbClr val="EBEBEB"/>
            </a:solidFill>
            <a:ln w="0" cap="flat" cmpd="sng" algn="ctr">
              <a:solidFill>
                <a:srgbClr val="EBEB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7" name="Volný tvar 896"/>
            <p:cNvSpPr/>
            <p:nvPr/>
          </p:nvSpPr>
          <p:spPr>
            <a:xfrm>
              <a:off x="993013" y="3348228"/>
              <a:ext cx="46229" cy="42546"/>
            </a:xfrm>
            <a:custGeom>
              <a:avLst/>
              <a:gdLst/>
              <a:ahLst/>
              <a:cxnLst/>
              <a:rect l="0" t="0" r="0" b="0"/>
              <a:pathLst>
                <a:path w="46229" h="42546">
                  <a:moveTo>
                    <a:pt x="3175" y="42545"/>
                  </a:moveTo>
                  <a:lnTo>
                    <a:pt x="2159" y="39624"/>
                  </a:lnTo>
                  <a:lnTo>
                    <a:pt x="0" y="35052"/>
                  </a:lnTo>
                  <a:lnTo>
                    <a:pt x="41529" y="0"/>
                  </a:lnTo>
                  <a:lnTo>
                    <a:pt x="44323" y="3810"/>
                  </a:lnTo>
                  <a:lnTo>
                    <a:pt x="46228" y="6477"/>
                  </a:lnTo>
                  <a:close/>
                </a:path>
              </a:pathLst>
            </a:custGeom>
            <a:solidFill>
              <a:srgbClr val="F5F5F5"/>
            </a:solidFill>
            <a:ln w="0" cap="flat" cmpd="sng" algn="ctr">
              <a:solidFill>
                <a:srgbClr val="F5F5F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8" name="Volný tvar 897"/>
            <p:cNvSpPr/>
            <p:nvPr/>
          </p:nvSpPr>
          <p:spPr>
            <a:xfrm>
              <a:off x="703580" y="3258820"/>
              <a:ext cx="179706" cy="222759"/>
            </a:xfrm>
            <a:custGeom>
              <a:avLst/>
              <a:gdLst/>
              <a:ahLst/>
              <a:cxnLst/>
              <a:rect l="0" t="0" r="0" b="0"/>
              <a:pathLst>
                <a:path w="179706" h="222759">
                  <a:moveTo>
                    <a:pt x="381" y="211963"/>
                  </a:moveTo>
                  <a:lnTo>
                    <a:pt x="1778" y="193421"/>
                  </a:lnTo>
                  <a:lnTo>
                    <a:pt x="4699" y="175387"/>
                  </a:lnTo>
                  <a:lnTo>
                    <a:pt x="8636" y="157861"/>
                  </a:lnTo>
                  <a:lnTo>
                    <a:pt x="13843" y="140716"/>
                  </a:lnTo>
                  <a:lnTo>
                    <a:pt x="20320" y="124333"/>
                  </a:lnTo>
                  <a:lnTo>
                    <a:pt x="27940" y="108712"/>
                  </a:lnTo>
                  <a:lnTo>
                    <a:pt x="36703" y="93726"/>
                  </a:lnTo>
                  <a:lnTo>
                    <a:pt x="46736" y="79248"/>
                  </a:lnTo>
                  <a:lnTo>
                    <a:pt x="57912" y="66040"/>
                  </a:lnTo>
                  <a:lnTo>
                    <a:pt x="69977" y="53721"/>
                  </a:lnTo>
                  <a:lnTo>
                    <a:pt x="83566" y="42291"/>
                  </a:lnTo>
                  <a:lnTo>
                    <a:pt x="97917" y="32004"/>
                  </a:lnTo>
                  <a:lnTo>
                    <a:pt x="113665" y="22733"/>
                  </a:lnTo>
                  <a:lnTo>
                    <a:pt x="130302" y="14859"/>
                  </a:lnTo>
                  <a:lnTo>
                    <a:pt x="148209" y="8001"/>
                  </a:lnTo>
                  <a:lnTo>
                    <a:pt x="167005" y="2794"/>
                  </a:lnTo>
                  <a:lnTo>
                    <a:pt x="171323" y="1905"/>
                  </a:lnTo>
                  <a:lnTo>
                    <a:pt x="0" y="222758"/>
                  </a:lnTo>
                  <a:lnTo>
                    <a:pt x="179705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99" name="Volný tvar 898"/>
            <p:cNvSpPr/>
            <p:nvPr/>
          </p:nvSpPr>
          <p:spPr>
            <a:xfrm>
              <a:off x="748157" y="3548634"/>
              <a:ext cx="24385" cy="31497"/>
            </a:xfrm>
            <a:custGeom>
              <a:avLst/>
              <a:gdLst/>
              <a:ahLst/>
              <a:cxnLst/>
              <a:rect l="0" t="0" r="0" b="0"/>
              <a:pathLst>
                <a:path w="24385" h="31497">
                  <a:moveTo>
                    <a:pt x="0" y="31496"/>
                  </a:moveTo>
                  <a:lnTo>
                    <a:pt x="24384" y="0"/>
                  </a:lnTo>
                  <a:lnTo>
                    <a:pt x="23622" y="1524"/>
                  </a:lnTo>
                  <a:lnTo>
                    <a:pt x="18415" y="10922"/>
                  </a:lnTo>
                  <a:lnTo>
                    <a:pt x="13081" y="19050"/>
                  </a:lnTo>
                  <a:lnTo>
                    <a:pt x="7493" y="25527"/>
                  </a:lnTo>
                  <a:lnTo>
                    <a:pt x="2032" y="30226"/>
                  </a:lnTo>
                  <a:close/>
                </a:path>
              </a:pathLst>
            </a:custGeom>
            <a:solidFill>
              <a:srgbClr val="C3C3C3"/>
            </a:solidFill>
            <a:ln w="0" cap="flat" cmpd="sng" algn="ctr">
              <a:solidFill>
                <a:srgbClr val="C3C3C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0" name="Volný tvar 899"/>
            <p:cNvSpPr/>
            <p:nvPr/>
          </p:nvSpPr>
          <p:spPr>
            <a:xfrm>
              <a:off x="735965" y="3523615"/>
              <a:ext cx="46737" cy="60199"/>
            </a:xfrm>
            <a:custGeom>
              <a:avLst/>
              <a:gdLst/>
              <a:ahLst/>
              <a:cxnLst/>
              <a:rect l="0" t="0" r="0" b="0"/>
              <a:pathLst>
                <a:path w="46737" h="60199">
                  <a:moveTo>
                    <a:pt x="0" y="60198"/>
                  </a:moveTo>
                  <a:lnTo>
                    <a:pt x="46736" y="0"/>
                  </a:lnTo>
                  <a:lnTo>
                    <a:pt x="45593" y="3175"/>
                  </a:lnTo>
                  <a:lnTo>
                    <a:pt x="42164" y="12573"/>
                  </a:lnTo>
                  <a:lnTo>
                    <a:pt x="38481" y="21209"/>
                  </a:lnTo>
                  <a:lnTo>
                    <a:pt x="36576" y="25019"/>
                  </a:lnTo>
                  <a:lnTo>
                    <a:pt x="12192" y="56515"/>
                  </a:lnTo>
                  <a:lnTo>
                    <a:pt x="11303" y="57023"/>
                  </a:lnTo>
                  <a:lnTo>
                    <a:pt x="5842" y="59436"/>
                  </a:lnTo>
                  <a:lnTo>
                    <a:pt x="508" y="60198"/>
                  </a:lnTo>
                  <a:close/>
                </a:path>
              </a:pathLst>
            </a:custGeom>
            <a:solidFill>
              <a:srgbClr val="C7C7C7"/>
            </a:solidFill>
            <a:ln w="0" cap="flat" cmpd="sng" algn="ctr">
              <a:solidFill>
                <a:srgbClr val="C7C7C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1" name="Volný tvar 900"/>
            <p:cNvSpPr/>
            <p:nvPr/>
          </p:nvSpPr>
          <p:spPr>
            <a:xfrm>
              <a:off x="728472" y="3508756"/>
              <a:ext cx="57405" cy="75058"/>
            </a:xfrm>
            <a:custGeom>
              <a:avLst/>
              <a:gdLst/>
              <a:ahLst/>
              <a:cxnLst/>
              <a:rect l="0" t="0" r="0" b="0"/>
              <a:pathLst>
                <a:path w="57405" h="75058">
                  <a:moveTo>
                    <a:pt x="7493" y="75057"/>
                  </a:moveTo>
                  <a:lnTo>
                    <a:pt x="5334" y="74549"/>
                  </a:lnTo>
                  <a:lnTo>
                    <a:pt x="254" y="72898"/>
                  </a:lnTo>
                  <a:lnTo>
                    <a:pt x="0" y="72644"/>
                  </a:lnTo>
                  <a:lnTo>
                    <a:pt x="56388" y="0"/>
                  </a:lnTo>
                  <a:lnTo>
                    <a:pt x="57404" y="4191"/>
                  </a:lnTo>
                  <a:lnTo>
                    <a:pt x="55245" y="11303"/>
                  </a:lnTo>
                  <a:lnTo>
                    <a:pt x="54229" y="14859"/>
                  </a:lnTo>
                  <a:close/>
                </a:path>
              </a:pathLst>
            </a:custGeom>
            <a:solidFill>
              <a:srgbClr val="CBCBCB"/>
            </a:solidFill>
            <a:ln w="0" cap="flat" cmpd="sng" algn="ctr">
              <a:solidFill>
                <a:srgbClr val="CBCBC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2" name="Volný tvar 901"/>
            <p:cNvSpPr/>
            <p:nvPr/>
          </p:nvSpPr>
          <p:spPr>
            <a:xfrm>
              <a:off x="723011" y="3499866"/>
              <a:ext cx="61850" cy="81535"/>
            </a:xfrm>
            <a:custGeom>
              <a:avLst/>
              <a:gdLst/>
              <a:ahLst/>
              <a:cxnLst/>
              <a:rect l="0" t="0" r="0" b="0"/>
              <a:pathLst>
                <a:path w="61850" h="81535">
                  <a:moveTo>
                    <a:pt x="5461" y="81534"/>
                  </a:moveTo>
                  <a:lnTo>
                    <a:pt x="3429" y="80010"/>
                  </a:lnTo>
                  <a:lnTo>
                    <a:pt x="1143" y="77978"/>
                  </a:lnTo>
                  <a:lnTo>
                    <a:pt x="0" y="76581"/>
                  </a:lnTo>
                  <a:lnTo>
                    <a:pt x="59309" y="0"/>
                  </a:lnTo>
                  <a:lnTo>
                    <a:pt x="61849" y="8890"/>
                  </a:lnTo>
                  <a:close/>
                </a:path>
              </a:pathLst>
            </a:custGeom>
            <a:solidFill>
              <a:srgbClr val="CFCFCF"/>
            </a:solidFill>
            <a:ln w="0" cap="flat" cmpd="sng" algn="ctr">
              <a:solidFill>
                <a:srgbClr val="CFCFC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3" name="Volný tvar 902"/>
            <p:cNvSpPr/>
            <p:nvPr/>
          </p:nvSpPr>
          <p:spPr>
            <a:xfrm>
              <a:off x="718566" y="3490468"/>
              <a:ext cx="63755" cy="85980"/>
            </a:xfrm>
            <a:custGeom>
              <a:avLst/>
              <a:gdLst/>
              <a:ahLst/>
              <a:cxnLst/>
              <a:rect l="0" t="0" r="0" b="0"/>
              <a:pathLst>
                <a:path w="63755" h="85980">
                  <a:moveTo>
                    <a:pt x="4445" y="85979"/>
                  </a:moveTo>
                  <a:lnTo>
                    <a:pt x="3302" y="84836"/>
                  </a:lnTo>
                  <a:lnTo>
                    <a:pt x="1270" y="81788"/>
                  </a:lnTo>
                  <a:lnTo>
                    <a:pt x="0" y="79756"/>
                  </a:lnTo>
                  <a:lnTo>
                    <a:pt x="61849" y="0"/>
                  </a:lnTo>
                  <a:lnTo>
                    <a:pt x="63754" y="9398"/>
                  </a:lnTo>
                  <a:close/>
                </a:path>
              </a:pathLst>
            </a:custGeom>
            <a:solidFill>
              <a:srgbClr val="D3D3D3"/>
            </a:solidFill>
            <a:ln w="0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4" name="Volný tvar 903"/>
            <p:cNvSpPr/>
            <p:nvPr/>
          </p:nvSpPr>
          <p:spPr>
            <a:xfrm>
              <a:off x="715137" y="3480689"/>
              <a:ext cx="65279" cy="89536"/>
            </a:xfrm>
            <a:custGeom>
              <a:avLst/>
              <a:gdLst/>
              <a:ahLst/>
              <a:cxnLst/>
              <a:rect l="0" t="0" r="0" b="0"/>
              <a:pathLst>
                <a:path w="65279" h="89536">
                  <a:moveTo>
                    <a:pt x="3429" y="89535"/>
                  </a:moveTo>
                  <a:lnTo>
                    <a:pt x="2540" y="88138"/>
                  </a:lnTo>
                  <a:lnTo>
                    <a:pt x="762" y="84201"/>
                  </a:lnTo>
                  <a:lnTo>
                    <a:pt x="0" y="82042"/>
                  </a:lnTo>
                  <a:lnTo>
                    <a:pt x="63500" y="0"/>
                  </a:lnTo>
                  <a:lnTo>
                    <a:pt x="64516" y="5842"/>
                  </a:lnTo>
                  <a:lnTo>
                    <a:pt x="65278" y="9779"/>
                  </a:lnTo>
                  <a:close/>
                </a:path>
              </a:pathLst>
            </a:custGeom>
            <a:solidFill>
              <a:srgbClr val="D7D7D7"/>
            </a:solidFill>
            <a:ln w="0" cap="flat" cmpd="sng" algn="ctr">
              <a:solidFill>
                <a:srgbClr val="D7D7D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5" name="Volný tvar 904"/>
            <p:cNvSpPr/>
            <p:nvPr/>
          </p:nvSpPr>
          <p:spPr>
            <a:xfrm>
              <a:off x="712216" y="3470529"/>
              <a:ext cx="66422" cy="92203"/>
            </a:xfrm>
            <a:custGeom>
              <a:avLst/>
              <a:gdLst/>
              <a:ahLst/>
              <a:cxnLst/>
              <a:rect l="0" t="0" r="0" b="0"/>
              <a:pathLst>
                <a:path w="66422" h="92203">
                  <a:moveTo>
                    <a:pt x="2921" y="92202"/>
                  </a:moveTo>
                  <a:lnTo>
                    <a:pt x="2032" y="89916"/>
                  </a:lnTo>
                  <a:lnTo>
                    <a:pt x="254" y="85090"/>
                  </a:lnTo>
                  <a:lnTo>
                    <a:pt x="0" y="83947"/>
                  </a:lnTo>
                  <a:lnTo>
                    <a:pt x="65024" y="0"/>
                  </a:lnTo>
                  <a:lnTo>
                    <a:pt x="65278" y="2413"/>
                  </a:lnTo>
                  <a:lnTo>
                    <a:pt x="66421" y="10160"/>
                  </a:lnTo>
                  <a:close/>
                </a:path>
              </a:pathLst>
            </a:custGeom>
            <a:solidFill>
              <a:srgbClr val="DBDBDB"/>
            </a:solidFill>
            <a:ln w="0" cap="flat" cmpd="sng" algn="ctr">
              <a:solidFill>
                <a:srgbClr val="DBDBD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6" name="Volný tvar 905"/>
            <p:cNvSpPr/>
            <p:nvPr/>
          </p:nvSpPr>
          <p:spPr>
            <a:xfrm>
              <a:off x="709930" y="3459861"/>
              <a:ext cx="67438" cy="94616"/>
            </a:xfrm>
            <a:custGeom>
              <a:avLst/>
              <a:gdLst/>
              <a:ahLst/>
              <a:cxnLst/>
              <a:rect l="0" t="0" r="0" b="0"/>
              <a:pathLst>
                <a:path w="67438" h="94616">
                  <a:moveTo>
                    <a:pt x="2286" y="94615"/>
                  </a:moveTo>
                  <a:lnTo>
                    <a:pt x="1016" y="90424"/>
                  </a:lnTo>
                  <a:lnTo>
                    <a:pt x="0" y="85471"/>
                  </a:lnTo>
                  <a:lnTo>
                    <a:pt x="66421" y="0"/>
                  </a:lnTo>
                  <a:lnTo>
                    <a:pt x="67437" y="10668"/>
                  </a:lnTo>
                  <a:close/>
                </a:path>
              </a:pathLst>
            </a:custGeom>
            <a:solidFill>
              <a:srgbClr val="DFDFDF"/>
            </a:solidFill>
            <a:ln w="0" cap="flat" cmpd="sng" algn="ctr">
              <a:solidFill>
                <a:srgbClr val="DFDFD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7" name="Volný tvar 906"/>
            <p:cNvSpPr/>
            <p:nvPr/>
          </p:nvSpPr>
          <p:spPr>
            <a:xfrm>
              <a:off x="708025" y="3448177"/>
              <a:ext cx="68327" cy="97156"/>
            </a:xfrm>
            <a:custGeom>
              <a:avLst/>
              <a:gdLst/>
              <a:ahLst/>
              <a:cxnLst/>
              <a:rect l="0" t="0" r="0" b="0"/>
              <a:pathLst>
                <a:path w="68327" h="97156">
                  <a:moveTo>
                    <a:pt x="1905" y="97155"/>
                  </a:moveTo>
                  <a:lnTo>
                    <a:pt x="1778" y="96139"/>
                  </a:lnTo>
                  <a:lnTo>
                    <a:pt x="0" y="87503"/>
                  </a:lnTo>
                  <a:lnTo>
                    <a:pt x="68072" y="0"/>
                  </a:lnTo>
                  <a:lnTo>
                    <a:pt x="68199" y="11303"/>
                  </a:lnTo>
                  <a:lnTo>
                    <a:pt x="68326" y="11684"/>
                  </a:lnTo>
                  <a:close/>
                </a:path>
              </a:pathLst>
            </a:custGeom>
            <a:solidFill>
              <a:srgbClr val="E3E3E3"/>
            </a:solidFill>
            <a:ln w="0" cap="flat" cmpd="sng" algn="ctr">
              <a:solidFill>
                <a:srgbClr val="E3E3E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8" name="Volný tvar 907"/>
            <p:cNvSpPr/>
            <p:nvPr/>
          </p:nvSpPr>
          <p:spPr>
            <a:xfrm>
              <a:off x="706501" y="3435731"/>
              <a:ext cx="69851" cy="99950"/>
            </a:xfrm>
            <a:custGeom>
              <a:avLst/>
              <a:gdLst/>
              <a:ahLst/>
              <a:cxnLst/>
              <a:rect l="0" t="0" r="0" b="0"/>
              <a:pathLst>
                <a:path w="69851" h="99950">
                  <a:moveTo>
                    <a:pt x="1524" y="99949"/>
                  </a:moveTo>
                  <a:lnTo>
                    <a:pt x="1016" y="96266"/>
                  </a:lnTo>
                  <a:lnTo>
                    <a:pt x="0" y="89916"/>
                  </a:lnTo>
                  <a:lnTo>
                    <a:pt x="69850" y="0"/>
                  </a:lnTo>
                  <a:lnTo>
                    <a:pt x="69723" y="3302"/>
                  </a:lnTo>
                  <a:lnTo>
                    <a:pt x="69469" y="10160"/>
                  </a:lnTo>
                  <a:lnTo>
                    <a:pt x="69596" y="12446"/>
                  </a:lnTo>
                  <a:close/>
                </a:path>
              </a:pathLst>
            </a:custGeom>
            <a:solidFill>
              <a:srgbClr val="E7E7E7"/>
            </a:solidFill>
            <a:ln w="0" cap="flat" cmpd="sng" algn="ctr">
              <a:solidFill>
                <a:srgbClr val="E7E7E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09" name="Volný tvar 908"/>
            <p:cNvSpPr/>
            <p:nvPr/>
          </p:nvSpPr>
          <p:spPr>
            <a:xfrm>
              <a:off x="705358" y="3287268"/>
              <a:ext cx="176912" cy="238380"/>
            </a:xfrm>
            <a:custGeom>
              <a:avLst/>
              <a:gdLst/>
              <a:ahLst/>
              <a:cxnLst/>
              <a:rect l="0" t="0" r="0" b="0"/>
              <a:pathLst>
                <a:path w="176912" h="238380">
                  <a:moveTo>
                    <a:pt x="254" y="232156"/>
                  </a:moveTo>
                  <a:lnTo>
                    <a:pt x="0" y="228219"/>
                  </a:lnTo>
                  <a:lnTo>
                    <a:pt x="72517" y="134493"/>
                  </a:lnTo>
                  <a:lnTo>
                    <a:pt x="71882" y="138557"/>
                  </a:lnTo>
                  <a:lnTo>
                    <a:pt x="71374" y="145161"/>
                  </a:lnTo>
                  <a:lnTo>
                    <a:pt x="70993" y="148463"/>
                  </a:lnTo>
                  <a:lnTo>
                    <a:pt x="1143" y="238379"/>
                  </a:lnTo>
                  <a:lnTo>
                    <a:pt x="176911" y="0"/>
                  </a:lnTo>
                  <a:lnTo>
                    <a:pt x="176530" y="2921"/>
                  </a:lnTo>
                  <a:lnTo>
                    <a:pt x="175260" y="8382"/>
                  </a:lnTo>
                  <a:lnTo>
                    <a:pt x="173228" y="13716"/>
                  </a:lnTo>
                  <a:lnTo>
                    <a:pt x="170434" y="18796"/>
                  </a:lnTo>
                  <a:lnTo>
                    <a:pt x="167259" y="23241"/>
                  </a:lnTo>
                  <a:lnTo>
                    <a:pt x="163576" y="27432"/>
                  </a:lnTo>
                  <a:lnTo>
                    <a:pt x="159385" y="31242"/>
                  </a:lnTo>
                  <a:lnTo>
                    <a:pt x="150241" y="37338"/>
                  </a:lnTo>
                  <a:lnTo>
                    <a:pt x="146685" y="38735"/>
                  </a:lnTo>
                  <a:close/>
                </a:path>
              </a:pathLst>
            </a:custGeom>
            <a:solidFill>
              <a:srgbClr val="EBEBEB"/>
            </a:solidFill>
            <a:ln w="0" cap="flat" cmpd="sng" algn="ctr">
              <a:solidFill>
                <a:srgbClr val="EBEBE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0" name="Volný tvar 909"/>
            <p:cNvSpPr/>
            <p:nvPr/>
          </p:nvSpPr>
          <p:spPr>
            <a:xfrm>
              <a:off x="704215" y="3274695"/>
              <a:ext cx="178436" cy="240666"/>
            </a:xfrm>
            <a:custGeom>
              <a:avLst/>
              <a:gdLst/>
              <a:ahLst/>
              <a:cxnLst/>
              <a:rect l="0" t="0" r="0" b="0"/>
              <a:pathLst>
                <a:path w="178436" h="240666">
                  <a:moveTo>
                    <a:pt x="127" y="232537"/>
                  </a:moveTo>
                  <a:lnTo>
                    <a:pt x="0" y="229997"/>
                  </a:lnTo>
                  <a:lnTo>
                    <a:pt x="77089" y="130683"/>
                  </a:lnTo>
                  <a:lnTo>
                    <a:pt x="76962" y="131699"/>
                  </a:lnTo>
                  <a:lnTo>
                    <a:pt x="74168" y="144653"/>
                  </a:lnTo>
                  <a:lnTo>
                    <a:pt x="73660" y="147066"/>
                  </a:lnTo>
                  <a:lnTo>
                    <a:pt x="1143" y="240665"/>
                  </a:lnTo>
                  <a:lnTo>
                    <a:pt x="178435" y="0"/>
                  </a:lnTo>
                  <a:lnTo>
                    <a:pt x="178054" y="7874"/>
                  </a:lnTo>
                  <a:lnTo>
                    <a:pt x="178054" y="11811"/>
                  </a:lnTo>
                  <a:lnTo>
                    <a:pt x="178054" y="12573"/>
                  </a:lnTo>
                  <a:lnTo>
                    <a:pt x="147828" y="51308"/>
                  </a:lnTo>
                  <a:lnTo>
                    <a:pt x="144907" y="52578"/>
                  </a:lnTo>
                  <a:lnTo>
                    <a:pt x="137922" y="55753"/>
                  </a:lnTo>
                  <a:lnTo>
                    <a:pt x="133223" y="58293"/>
                  </a:lnTo>
                  <a:close/>
                </a:path>
              </a:pathLst>
            </a:custGeom>
            <a:solidFill>
              <a:srgbClr val="EFEFEF"/>
            </a:solidFill>
            <a:ln w="0" cap="flat" cmpd="sng" algn="ctr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1" name="Volný tvar 910"/>
            <p:cNvSpPr/>
            <p:nvPr/>
          </p:nvSpPr>
          <p:spPr>
            <a:xfrm>
              <a:off x="703707" y="3261995"/>
              <a:ext cx="179579" cy="242698"/>
            </a:xfrm>
            <a:custGeom>
              <a:avLst/>
              <a:gdLst/>
              <a:ahLst/>
              <a:cxnLst/>
              <a:rect l="0" t="0" r="0" b="0"/>
              <a:pathLst>
                <a:path w="179579" h="242698">
                  <a:moveTo>
                    <a:pt x="0" y="233045"/>
                  </a:moveTo>
                  <a:lnTo>
                    <a:pt x="0" y="231394"/>
                  </a:lnTo>
                  <a:lnTo>
                    <a:pt x="86233" y="120269"/>
                  </a:lnTo>
                  <a:lnTo>
                    <a:pt x="83693" y="125857"/>
                  </a:lnTo>
                  <a:lnTo>
                    <a:pt x="79121" y="138176"/>
                  </a:lnTo>
                  <a:lnTo>
                    <a:pt x="77597" y="143383"/>
                  </a:lnTo>
                  <a:lnTo>
                    <a:pt x="508" y="242697"/>
                  </a:lnTo>
                  <a:lnTo>
                    <a:pt x="179578" y="0"/>
                  </a:lnTo>
                  <a:lnTo>
                    <a:pt x="178943" y="12700"/>
                  </a:lnTo>
                  <a:lnTo>
                    <a:pt x="133731" y="70993"/>
                  </a:lnTo>
                  <a:lnTo>
                    <a:pt x="131826" y="72009"/>
                  </a:lnTo>
                  <a:lnTo>
                    <a:pt x="122682" y="77724"/>
                  </a:lnTo>
                  <a:lnTo>
                    <a:pt x="114427" y="84074"/>
                  </a:lnTo>
                  <a:lnTo>
                    <a:pt x="114173" y="84328"/>
                  </a:lnTo>
                  <a:close/>
                </a:path>
              </a:pathLst>
            </a:custGeom>
            <a:solidFill>
              <a:srgbClr val="F3F3F3"/>
            </a:solidFill>
            <a:ln w="0" cap="flat" cmpd="sng" algn="ctr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2" name="Volný tvar 911"/>
            <p:cNvSpPr/>
            <p:nvPr/>
          </p:nvSpPr>
          <p:spPr>
            <a:xfrm>
              <a:off x="703453" y="3258820"/>
              <a:ext cx="179960" cy="234570"/>
            </a:xfrm>
            <a:custGeom>
              <a:avLst/>
              <a:gdLst/>
              <a:ahLst/>
              <a:cxnLst/>
              <a:rect l="0" t="0" r="0" b="0"/>
              <a:pathLst>
                <a:path w="179960" h="234570">
                  <a:moveTo>
                    <a:pt x="254" y="234569"/>
                  </a:moveTo>
                  <a:lnTo>
                    <a:pt x="0" y="223901"/>
                  </a:lnTo>
                  <a:lnTo>
                    <a:pt x="127" y="222758"/>
                  </a:lnTo>
                  <a:lnTo>
                    <a:pt x="171450" y="1905"/>
                  </a:lnTo>
                  <a:lnTo>
                    <a:pt x="179832" y="0"/>
                  </a:lnTo>
                  <a:lnTo>
                    <a:pt x="179959" y="0"/>
                  </a:lnTo>
                  <a:lnTo>
                    <a:pt x="179832" y="3175"/>
                  </a:lnTo>
                  <a:lnTo>
                    <a:pt x="114427" y="87503"/>
                  </a:lnTo>
                  <a:lnTo>
                    <a:pt x="109601" y="91694"/>
                  </a:lnTo>
                  <a:lnTo>
                    <a:pt x="102743" y="99060"/>
                  </a:lnTo>
                  <a:lnTo>
                    <a:pt x="96520" y="106680"/>
                  </a:lnTo>
                  <a:lnTo>
                    <a:pt x="91186" y="114681"/>
                  </a:lnTo>
                  <a:lnTo>
                    <a:pt x="86614" y="123190"/>
                  </a:lnTo>
                  <a:lnTo>
                    <a:pt x="86487" y="123444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3" name="Volný tvar 912"/>
            <p:cNvSpPr/>
            <p:nvPr/>
          </p:nvSpPr>
          <p:spPr>
            <a:xfrm>
              <a:off x="703580" y="3260725"/>
              <a:ext cx="171324" cy="220854"/>
            </a:xfrm>
            <a:custGeom>
              <a:avLst/>
              <a:gdLst/>
              <a:ahLst/>
              <a:cxnLst/>
              <a:rect l="0" t="0" r="0" b="0"/>
              <a:pathLst>
                <a:path w="171324" h="220854">
                  <a:moveTo>
                    <a:pt x="0" y="220853"/>
                  </a:moveTo>
                  <a:lnTo>
                    <a:pt x="381" y="210058"/>
                  </a:lnTo>
                  <a:lnTo>
                    <a:pt x="381" y="208407"/>
                  </a:lnTo>
                  <a:lnTo>
                    <a:pt x="159893" y="2667"/>
                  </a:lnTo>
                  <a:lnTo>
                    <a:pt x="167005" y="889"/>
                  </a:lnTo>
                  <a:lnTo>
                    <a:pt x="171323" y="0"/>
                  </a:lnTo>
                  <a:close/>
                </a:path>
              </a:pathLst>
            </a:custGeom>
            <a:solidFill>
              <a:srgbClr val="FBFBFB"/>
            </a:solidFill>
            <a:ln w="0" cap="flat" cmpd="sng" algn="ctr">
              <a:solidFill>
                <a:srgbClr val="FBFBF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4" name="Volný tvar 913"/>
            <p:cNvSpPr/>
            <p:nvPr/>
          </p:nvSpPr>
          <p:spPr>
            <a:xfrm>
              <a:off x="872236" y="3661410"/>
              <a:ext cx="35815" cy="53087"/>
            </a:xfrm>
            <a:custGeom>
              <a:avLst/>
              <a:gdLst/>
              <a:ahLst/>
              <a:cxnLst/>
              <a:rect l="0" t="0" r="0" b="0"/>
              <a:pathLst>
                <a:path w="35815" h="53087">
                  <a:moveTo>
                    <a:pt x="8128" y="6223"/>
                  </a:moveTo>
                  <a:lnTo>
                    <a:pt x="11811" y="3175"/>
                  </a:lnTo>
                  <a:lnTo>
                    <a:pt x="15621" y="1016"/>
                  </a:lnTo>
                  <a:lnTo>
                    <a:pt x="19685" y="0"/>
                  </a:lnTo>
                  <a:lnTo>
                    <a:pt x="24003" y="0"/>
                  </a:lnTo>
                  <a:lnTo>
                    <a:pt x="28194" y="1016"/>
                  </a:lnTo>
                  <a:lnTo>
                    <a:pt x="32131" y="3175"/>
                  </a:lnTo>
                  <a:lnTo>
                    <a:pt x="35814" y="6477"/>
                  </a:lnTo>
                  <a:lnTo>
                    <a:pt x="32004" y="7874"/>
                  </a:lnTo>
                  <a:lnTo>
                    <a:pt x="28448" y="8890"/>
                  </a:lnTo>
                  <a:lnTo>
                    <a:pt x="22606" y="10287"/>
                  </a:lnTo>
                  <a:lnTo>
                    <a:pt x="17653" y="13081"/>
                  </a:lnTo>
                  <a:lnTo>
                    <a:pt x="14986" y="15748"/>
                  </a:lnTo>
                  <a:lnTo>
                    <a:pt x="12192" y="19685"/>
                  </a:lnTo>
                  <a:lnTo>
                    <a:pt x="11049" y="22098"/>
                  </a:lnTo>
                  <a:lnTo>
                    <a:pt x="10160" y="25019"/>
                  </a:lnTo>
                  <a:lnTo>
                    <a:pt x="9652" y="31115"/>
                  </a:lnTo>
                  <a:lnTo>
                    <a:pt x="9906" y="37592"/>
                  </a:lnTo>
                  <a:lnTo>
                    <a:pt x="10668" y="43688"/>
                  </a:lnTo>
                  <a:lnTo>
                    <a:pt x="11303" y="48768"/>
                  </a:lnTo>
                  <a:lnTo>
                    <a:pt x="11430" y="52070"/>
                  </a:lnTo>
                  <a:lnTo>
                    <a:pt x="11176" y="52959"/>
                  </a:lnTo>
                  <a:lnTo>
                    <a:pt x="10541" y="53086"/>
                  </a:lnTo>
                  <a:lnTo>
                    <a:pt x="9398" y="52451"/>
                  </a:lnTo>
                  <a:lnTo>
                    <a:pt x="7874" y="51054"/>
                  </a:lnTo>
                  <a:lnTo>
                    <a:pt x="4826" y="46863"/>
                  </a:lnTo>
                  <a:lnTo>
                    <a:pt x="2413" y="42164"/>
                  </a:lnTo>
                  <a:lnTo>
                    <a:pt x="889" y="36957"/>
                  </a:lnTo>
                  <a:lnTo>
                    <a:pt x="0" y="31496"/>
                  </a:lnTo>
                  <a:lnTo>
                    <a:pt x="0" y="26035"/>
                  </a:lnTo>
                  <a:lnTo>
                    <a:pt x="762" y="20574"/>
                  </a:lnTo>
                  <a:lnTo>
                    <a:pt x="2413" y="15240"/>
                  </a:lnTo>
                  <a:lnTo>
                    <a:pt x="4826" y="10287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5" name="Volný tvar 914"/>
            <p:cNvSpPr/>
            <p:nvPr/>
          </p:nvSpPr>
          <p:spPr>
            <a:xfrm>
              <a:off x="1027557" y="4902200"/>
              <a:ext cx="60453" cy="100204"/>
            </a:xfrm>
            <a:custGeom>
              <a:avLst/>
              <a:gdLst/>
              <a:ahLst/>
              <a:cxnLst/>
              <a:rect l="0" t="0" r="0" b="0"/>
              <a:pathLst>
                <a:path w="60453" h="100204">
                  <a:moveTo>
                    <a:pt x="13208" y="7493"/>
                  </a:moveTo>
                  <a:lnTo>
                    <a:pt x="13589" y="8509"/>
                  </a:lnTo>
                  <a:lnTo>
                    <a:pt x="13843" y="9144"/>
                  </a:lnTo>
                  <a:lnTo>
                    <a:pt x="13208" y="9398"/>
                  </a:lnTo>
                  <a:lnTo>
                    <a:pt x="18542" y="3810"/>
                  </a:lnTo>
                  <a:lnTo>
                    <a:pt x="24257" y="762"/>
                  </a:lnTo>
                  <a:lnTo>
                    <a:pt x="29718" y="0"/>
                  </a:lnTo>
                  <a:lnTo>
                    <a:pt x="35306" y="1524"/>
                  </a:lnTo>
                  <a:lnTo>
                    <a:pt x="40640" y="4572"/>
                  </a:lnTo>
                  <a:lnTo>
                    <a:pt x="45593" y="9525"/>
                  </a:lnTo>
                  <a:lnTo>
                    <a:pt x="50038" y="15621"/>
                  </a:lnTo>
                  <a:lnTo>
                    <a:pt x="53848" y="22860"/>
                  </a:lnTo>
                  <a:lnTo>
                    <a:pt x="56896" y="30988"/>
                  </a:lnTo>
                  <a:lnTo>
                    <a:pt x="59182" y="39751"/>
                  </a:lnTo>
                  <a:lnTo>
                    <a:pt x="60452" y="48768"/>
                  </a:lnTo>
                  <a:lnTo>
                    <a:pt x="60452" y="58166"/>
                  </a:lnTo>
                  <a:lnTo>
                    <a:pt x="59436" y="67437"/>
                  </a:lnTo>
                  <a:lnTo>
                    <a:pt x="56769" y="76200"/>
                  </a:lnTo>
                  <a:lnTo>
                    <a:pt x="52832" y="84328"/>
                  </a:lnTo>
                  <a:lnTo>
                    <a:pt x="47117" y="91694"/>
                  </a:lnTo>
                  <a:lnTo>
                    <a:pt x="40767" y="97028"/>
                  </a:lnTo>
                  <a:lnTo>
                    <a:pt x="34671" y="99822"/>
                  </a:lnTo>
                  <a:lnTo>
                    <a:pt x="28829" y="100203"/>
                  </a:lnTo>
                  <a:lnTo>
                    <a:pt x="23114" y="98806"/>
                  </a:lnTo>
                  <a:lnTo>
                    <a:pt x="17907" y="95250"/>
                  </a:lnTo>
                  <a:lnTo>
                    <a:pt x="13208" y="90424"/>
                  </a:lnTo>
                  <a:lnTo>
                    <a:pt x="9017" y="84201"/>
                  </a:lnTo>
                  <a:lnTo>
                    <a:pt x="5461" y="76835"/>
                  </a:lnTo>
                  <a:lnTo>
                    <a:pt x="2794" y="68707"/>
                  </a:lnTo>
                  <a:lnTo>
                    <a:pt x="889" y="59944"/>
                  </a:lnTo>
                  <a:lnTo>
                    <a:pt x="0" y="50673"/>
                  </a:lnTo>
                  <a:lnTo>
                    <a:pt x="254" y="41529"/>
                  </a:lnTo>
                  <a:lnTo>
                    <a:pt x="1524" y="32258"/>
                  </a:lnTo>
                  <a:lnTo>
                    <a:pt x="3937" y="23368"/>
                  </a:lnTo>
                  <a:lnTo>
                    <a:pt x="8001" y="1498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6" name="Volný tvar 915"/>
            <p:cNvSpPr/>
            <p:nvPr/>
          </p:nvSpPr>
          <p:spPr>
            <a:xfrm>
              <a:off x="755904" y="4903089"/>
              <a:ext cx="25020" cy="100331"/>
            </a:xfrm>
            <a:custGeom>
              <a:avLst/>
              <a:gdLst/>
              <a:ahLst/>
              <a:cxnLst/>
              <a:rect l="0" t="0" r="0" b="0"/>
              <a:pathLst>
                <a:path w="25020" h="100331">
                  <a:moveTo>
                    <a:pt x="25019" y="0"/>
                  </a:moveTo>
                  <a:lnTo>
                    <a:pt x="24638" y="2413"/>
                  </a:lnTo>
                  <a:lnTo>
                    <a:pt x="23368" y="6477"/>
                  </a:lnTo>
                  <a:lnTo>
                    <a:pt x="21971" y="11684"/>
                  </a:lnTo>
                  <a:lnTo>
                    <a:pt x="20320" y="18288"/>
                  </a:lnTo>
                  <a:lnTo>
                    <a:pt x="18796" y="25781"/>
                  </a:lnTo>
                  <a:lnTo>
                    <a:pt x="17272" y="33909"/>
                  </a:lnTo>
                  <a:lnTo>
                    <a:pt x="16383" y="42926"/>
                  </a:lnTo>
                  <a:lnTo>
                    <a:pt x="15748" y="51943"/>
                  </a:lnTo>
                  <a:lnTo>
                    <a:pt x="16129" y="57912"/>
                  </a:lnTo>
                  <a:lnTo>
                    <a:pt x="17526" y="64389"/>
                  </a:lnTo>
                  <a:lnTo>
                    <a:pt x="21082" y="77851"/>
                  </a:lnTo>
                  <a:lnTo>
                    <a:pt x="22606" y="84328"/>
                  </a:lnTo>
                  <a:lnTo>
                    <a:pt x="23368" y="90424"/>
                  </a:lnTo>
                  <a:lnTo>
                    <a:pt x="22733" y="95758"/>
                  </a:lnTo>
                  <a:lnTo>
                    <a:pt x="20828" y="100330"/>
                  </a:lnTo>
                  <a:lnTo>
                    <a:pt x="15367" y="92202"/>
                  </a:lnTo>
                  <a:lnTo>
                    <a:pt x="10795" y="84455"/>
                  </a:lnTo>
                  <a:lnTo>
                    <a:pt x="7112" y="76835"/>
                  </a:lnTo>
                  <a:lnTo>
                    <a:pt x="4191" y="69596"/>
                  </a:lnTo>
                  <a:lnTo>
                    <a:pt x="2032" y="62484"/>
                  </a:lnTo>
                  <a:lnTo>
                    <a:pt x="635" y="55753"/>
                  </a:lnTo>
                  <a:lnTo>
                    <a:pt x="0" y="49022"/>
                  </a:lnTo>
                  <a:lnTo>
                    <a:pt x="254" y="42799"/>
                  </a:lnTo>
                  <a:lnTo>
                    <a:pt x="1016" y="36576"/>
                  </a:lnTo>
                  <a:lnTo>
                    <a:pt x="2540" y="30607"/>
                  </a:lnTo>
                  <a:lnTo>
                    <a:pt x="4826" y="24892"/>
                  </a:lnTo>
                  <a:lnTo>
                    <a:pt x="7620" y="19558"/>
                  </a:lnTo>
                  <a:lnTo>
                    <a:pt x="11049" y="14224"/>
                  </a:lnTo>
                  <a:lnTo>
                    <a:pt x="15113" y="9398"/>
                  </a:lnTo>
                  <a:lnTo>
                    <a:pt x="19812" y="4572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17" name="Volný tvar 916"/>
            <p:cNvSpPr/>
            <p:nvPr/>
          </p:nvSpPr>
          <p:spPr>
            <a:xfrm>
              <a:off x="800481" y="4900168"/>
              <a:ext cx="31878" cy="94616"/>
            </a:xfrm>
            <a:custGeom>
              <a:avLst/>
              <a:gdLst/>
              <a:ahLst/>
              <a:cxnLst/>
              <a:rect l="0" t="0" r="0" b="0"/>
              <a:pathLst>
                <a:path w="31878" h="94616">
                  <a:moveTo>
                    <a:pt x="0" y="0"/>
                  </a:moveTo>
                  <a:lnTo>
                    <a:pt x="7366" y="1778"/>
                  </a:lnTo>
                  <a:lnTo>
                    <a:pt x="13716" y="5080"/>
                  </a:lnTo>
                  <a:lnTo>
                    <a:pt x="18923" y="9779"/>
                  </a:lnTo>
                  <a:lnTo>
                    <a:pt x="23241" y="15621"/>
                  </a:lnTo>
                  <a:lnTo>
                    <a:pt x="26543" y="22352"/>
                  </a:lnTo>
                  <a:lnTo>
                    <a:pt x="28956" y="29718"/>
                  </a:lnTo>
                  <a:lnTo>
                    <a:pt x="30734" y="37592"/>
                  </a:lnTo>
                  <a:lnTo>
                    <a:pt x="31623" y="45847"/>
                  </a:lnTo>
                  <a:lnTo>
                    <a:pt x="31877" y="53975"/>
                  </a:lnTo>
                  <a:lnTo>
                    <a:pt x="31623" y="61976"/>
                  </a:lnTo>
                  <a:lnTo>
                    <a:pt x="30861" y="69596"/>
                  </a:lnTo>
                  <a:lnTo>
                    <a:pt x="29464" y="76708"/>
                  </a:lnTo>
                  <a:lnTo>
                    <a:pt x="27813" y="82931"/>
                  </a:lnTo>
                  <a:lnTo>
                    <a:pt x="25781" y="88265"/>
                  </a:lnTo>
                  <a:lnTo>
                    <a:pt x="23495" y="92202"/>
                  </a:lnTo>
                  <a:lnTo>
                    <a:pt x="20828" y="94615"/>
                  </a:lnTo>
                  <a:lnTo>
                    <a:pt x="19558" y="94615"/>
                  </a:lnTo>
                  <a:lnTo>
                    <a:pt x="18542" y="92456"/>
                  </a:lnTo>
                  <a:lnTo>
                    <a:pt x="17907" y="88773"/>
                  </a:lnTo>
                  <a:lnTo>
                    <a:pt x="17653" y="84328"/>
                  </a:lnTo>
                  <a:lnTo>
                    <a:pt x="17526" y="75184"/>
                  </a:lnTo>
                  <a:lnTo>
                    <a:pt x="17399" y="71374"/>
                  </a:lnTo>
                  <a:lnTo>
                    <a:pt x="17399" y="69088"/>
                  </a:lnTo>
                  <a:lnTo>
                    <a:pt x="15875" y="54864"/>
                  </a:lnTo>
                  <a:lnTo>
                    <a:pt x="14859" y="47244"/>
                  </a:lnTo>
                  <a:lnTo>
                    <a:pt x="13716" y="38989"/>
                  </a:lnTo>
                  <a:lnTo>
                    <a:pt x="11684" y="30353"/>
                  </a:lnTo>
                  <a:lnTo>
                    <a:pt x="8763" y="21082"/>
                  </a:lnTo>
                  <a:lnTo>
                    <a:pt x="5080" y="10922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919" name="Obrázek 91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93450"/>
            <a:ext cx="4835271" cy="27212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20" name="Obrázek 91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7023100"/>
            <a:ext cx="3240532" cy="38459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21" name="Obrázek 92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902700"/>
            <a:ext cx="3463671" cy="52548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22" name="Obrázek 92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4959350"/>
            <a:ext cx="3125343" cy="1771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23" name="Obrázek 922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6007100"/>
            <a:ext cx="3012821" cy="30128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24" name="Obrázek 923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9232900"/>
            <a:ext cx="1741297" cy="23169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25" name="Obrázek 924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5314950"/>
            <a:ext cx="22860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40" name="Skupina 939"/>
          <p:cNvGrpSpPr/>
          <p:nvPr/>
        </p:nvGrpSpPr>
        <p:grpSpPr>
          <a:xfrm>
            <a:off x="6286500" y="6896100"/>
            <a:ext cx="1636015" cy="1513968"/>
            <a:chOff x="6286500" y="6896100"/>
            <a:chExt cx="1636015" cy="1513968"/>
          </a:xfrm>
        </p:grpSpPr>
        <p:sp>
          <p:nvSpPr>
            <p:cNvPr id="926" name="Volný tvar 925"/>
            <p:cNvSpPr/>
            <p:nvPr/>
          </p:nvSpPr>
          <p:spPr>
            <a:xfrm>
              <a:off x="6314059" y="7800340"/>
              <a:ext cx="271781" cy="316104"/>
            </a:xfrm>
            <a:custGeom>
              <a:avLst/>
              <a:gdLst/>
              <a:ahLst/>
              <a:cxnLst/>
              <a:rect l="0" t="0" r="0" b="0"/>
              <a:pathLst>
                <a:path w="271781" h="316104">
                  <a:moveTo>
                    <a:pt x="22098" y="306070"/>
                  </a:moveTo>
                  <a:lnTo>
                    <a:pt x="16637" y="295656"/>
                  </a:lnTo>
                  <a:lnTo>
                    <a:pt x="11938" y="284988"/>
                  </a:lnTo>
                  <a:lnTo>
                    <a:pt x="8001" y="274066"/>
                  </a:lnTo>
                  <a:lnTo>
                    <a:pt x="4953" y="262763"/>
                  </a:lnTo>
                  <a:lnTo>
                    <a:pt x="2540" y="251333"/>
                  </a:lnTo>
                  <a:lnTo>
                    <a:pt x="0" y="227965"/>
                  </a:lnTo>
                  <a:lnTo>
                    <a:pt x="381" y="204216"/>
                  </a:lnTo>
                  <a:lnTo>
                    <a:pt x="3556" y="180340"/>
                  </a:lnTo>
                  <a:lnTo>
                    <a:pt x="9525" y="156591"/>
                  </a:lnTo>
                  <a:lnTo>
                    <a:pt x="18161" y="133477"/>
                  </a:lnTo>
                  <a:lnTo>
                    <a:pt x="29210" y="111125"/>
                  </a:lnTo>
                  <a:lnTo>
                    <a:pt x="42672" y="89789"/>
                  </a:lnTo>
                  <a:lnTo>
                    <a:pt x="58674" y="69977"/>
                  </a:lnTo>
                  <a:lnTo>
                    <a:pt x="67437" y="60579"/>
                  </a:lnTo>
                  <a:lnTo>
                    <a:pt x="76835" y="51689"/>
                  </a:lnTo>
                  <a:lnTo>
                    <a:pt x="86741" y="43307"/>
                  </a:lnTo>
                  <a:lnTo>
                    <a:pt x="97155" y="35433"/>
                  </a:lnTo>
                  <a:lnTo>
                    <a:pt x="108204" y="28194"/>
                  </a:lnTo>
                  <a:lnTo>
                    <a:pt x="119761" y="21463"/>
                  </a:lnTo>
                  <a:lnTo>
                    <a:pt x="131699" y="15367"/>
                  </a:lnTo>
                  <a:lnTo>
                    <a:pt x="144272" y="10033"/>
                  </a:lnTo>
                  <a:lnTo>
                    <a:pt x="157226" y="5334"/>
                  </a:lnTo>
                  <a:lnTo>
                    <a:pt x="170688" y="1397"/>
                  </a:lnTo>
                  <a:lnTo>
                    <a:pt x="179070" y="127"/>
                  </a:lnTo>
                  <a:lnTo>
                    <a:pt x="187198" y="0"/>
                  </a:lnTo>
                  <a:lnTo>
                    <a:pt x="195072" y="1143"/>
                  </a:lnTo>
                  <a:lnTo>
                    <a:pt x="202819" y="3302"/>
                  </a:lnTo>
                  <a:lnTo>
                    <a:pt x="210312" y="6477"/>
                  </a:lnTo>
                  <a:lnTo>
                    <a:pt x="217551" y="10668"/>
                  </a:lnTo>
                  <a:lnTo>
                    <a:pt x="224536" y="15621"/>
                  </a:lnTo>
                  <a:lnTo>
                    <a:pt x="231267" y="21336"/>
                  </a:lnTo>
                  <a:lnTo>
                    <a:pt x="243840" y="34798"/>
                  </a:lnTo>
                  <a:lnTo>
                    <a:pt x="254762" y="50038"/>
                  </a:lnTo>
                  <a:lnTo>
                    <a:pt x="264287" y="66802"/>
                  </a:lnTo>
                  <a:lnTo>
                    <a:pt x="271780" y="83947"/>
                  </a:lnTo>
                  <a:lnTo>
                    <a:pt x="271780" y="94107"/>
                  </a:lnTo>
                  <a:lnTo>
                    <a:pt x="270637" y="103251"/>
                  </a:lnTo>
                  <a:lnTo>
                    <a:pt x="268605" y="111633"/>
                  </a:lnTo>
                  <a:lnTo>
                    <a:pt x="265811" y="119253"/>
                  </a:lnTo>
                  <a:lnTo>
                    <a:pt x="262001" y="126238"/>
                  </a:lnTo>
                  <a:lnTo>
                    <a:pt x="257556" y="132461"/>
                  </a:lnTo>
                  <a:lnTo>
                    <a:pt x="252349" y="138176"/>
                  </a:lnTo>
                  <a:lnTo>
                    <a:pt x="246380" y="143383"/>
                  </a:lnTo>
                  <a:lnTo>
                    <a:pt x="232537" y="152781"/>
                  </a:lnTo>
                  <a:lnTo>
                    <a:pt x="216662" y="160909"/>
                  </a:lnTo>
                  <a:lnTo>
                    <a:pt x="198882" y="168783"/>
                  </a:lnTo>
                  <a:lnTo>
                    <a:pt x="179959" y="176657"/>
                  </a:lnTo>
                  <a:lnTo>
                    <a:pt x="160020" y="185293"/>
                  </a:lnTo>
                  <a:lnTo>
                    <a:pt x="139573" y="195326"/>
                  </a:lnTo>
                  <a:lnTo>
                    <a:pt x="118999" y="207137"/>
                  </a:lnTo>
                  <a:lnTo>
                    <a:pt x="98679" y="221615"/>
                  </a:lnTo>
                  <a:lnTo>
                    <a:pt x="88773" y="229870"/>
                  </a:lnTo>
                  <a:lnTo>
                    <a:pt x="79121" y="239014"/>
                  </a:lnTo>
                  <a:lnTo>
                    <a:pt x="69596" y="249174"/>
                  </a:lnTo>
                  <a:lnTo>
                    <a:pt x="60452" y="260223"/>
                  </a:lnTo>
                  <a:lnTo>
                    <a:pt x="51816" y="272415"/>
                  </a:lnTo>
                  <a:lnTo>
                    <a:pt x="43434" y="285750"/>
                  </a:lnTo>
                  <a:lnTo>
                    <a:pt x="35560" y="300228"/>
                  </a:lnTo>
                  <a:lnTo>
                    <a:pt x="28321" y="316103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7" name="Volný tvar 926"/>
            <p:cNvSpPr/>
            <p:nvPr/>
          </p:nvSpPr>
          <p:spPr>
            <a:xfrm>
              <a:off x="6517513" y="7625842"/>
              <a:ext cx="308103" cy="262129"/>
            </a:xfrm>
            <a:custGeom>
              <a:avLst/>
              <a:gdLst/>
              <a:ahLst/>
              <a:cxnLst/>
              <a:rect l="0" t="0" r="0" b="0"/>
              <a:pathLst>
                <a:path w="308103" h="262129">
                  <a:moveTo>
                    <a:pt x="2413" y="138557"/>
                  </a:moveTo>
                  <a:lnTo>
                    <a:pt x="4699" y="134493"/>
                  </a:lnTo>
                  <a:lnTo>
                    <a:pt x="7620" y="130175"/>
                  </a:lnTo>
                  <a:lnTo>
                    <a:pt x="11303" y="125476"/>
                  </a:lnTo>
                  <a:lnTo>
                    <a:pt x="20447" y="115316"/>
                  </a:lnTo>
                  <a:lnTo>
                    <a:pt x="31750" y="104140"/>
                  </a:lnTo>
                  <a:lnTo>
                    <a:pt x="44704" y="92710"/>
                  </a:lnTo>
                  <a:lnTo>
                    <a:pt x="59055" y="80772"/>
                  </a:lnTo>
                  <a:lnTo>
                    <a:pt x="89916" y="57023"/>
                  </a:lnTo>
                  <a:lnTo>
                    <a:pt x="105664" y="45720"/>
                  </a:lnTo>
                  <a:lnTo>
                    <a:pt x="121158" y="35052"/>
                  </a:lnTo>
                  <a:lnTo>
                    <a:pt x="135890" y="25400"/>
                  </a:lnTo>
                  <a:lnTo>
                    <a:pt x="149479" y="16891"/>
                  </a:lnTo>
                  <a:lnTo>
                    <a:pt x="161544" y="9906"/>
                  </a:lnTo>
                  <a:lnTo>
                    <a:pt x="166878" y="6985"/>
                  </a:lnTo>
                  <a:lnTo>
                    <a:pt x="171577" y="4445"/>
                  </a:lnTo>
                  <a:lnTo>
                    <a:pt x="175895" y="2540"/>
                  </a:lnTo>
                  <a:lnTo>
                    <a:pt x="179451" y="1143"/>
                  </a:lnTo>
                  <a:lnTo>
                    <a:pt x="182372" y="254"/>
                  </a:lnTo>
                  <a:lnTo>
                    <a:pt x="184404" y="0"/>
                  </a:lnTo>
                  <a:lnTo>
                    <a:pt x="189103" y="3048"/>
                  </a:lnTo>
                  <a:lnTo>
                    <a:pt x="194564" y="6985"/>
                  </a:lnTo>
                  <a:lnTo>
                    <a:pt x="200660" y="11684"/>
                  </a:lnTo>
                  <a:lnTo>
                    <a:pt x="207518" y="17018"/>
                  </a:lnTo>
                  <a:lnTo>
                    <a:pt x="214757" y="23241"/>
                  </a:lnTo>
                  <a:lnTo>
                    <a:pt x="222631" y="30226"/>
                  </a:lnTo>
                  <a:lnTo>
                    <a:pt x="230759" y="38100"/>
                  </a:lnTo>
                  <a:lnTo>
                    <a:pt x="239268" y="46736"/>
                  </a:lnTo>
                  <a:lnTo>
                    <a:pt x="247904" y="56388"/>
                  </a:lnTo>
                  <a:lnTo>
                    <a:pt x="256794" y="66802"/>
                  </a:lnTo>
                  <a:lnTo>
                    <a:pt x="265684" y="78232"/>
                  </a:lnTo>
                  <a:lnTo>
                    <a:pt x="274574" y="90551"/>
                  </a:lnTo>
                  <a:lnTo>
                    <a:pt x="283337" y="103886"/>
                  </a:lnTo>
                  <a:lnTo>
                    <a:pt x="291846" y="118110"/>
                  </a:lnTo>
                  <a:lnTo>
                    <a:pt x="300101" y="133350"/>
                  </a:lnTo>
                  <a:lnTo>
                    <a:pt x="308102" y="149733"/>
                  </a:lnTo>
                  <a:lnTo>
                    <a:pt x="292735" y="159893"/>
                  </a:lnTo>
                  <a:lnTo>
                    <a:pt x="277749" y="169164"/>
                  </a:lnTo>
                  <a:lnTo>
                    <a:pt x="248666" y="185801"/>
                  </a:lnTo>
                  <a:lnTo>
                    <a:pt x="220345" y="200025"/>
                  </a:lnTo>
                  <a:lnTo>
                    <a:pt x="192405" y="212852"/>
                  </a:lnTo>
                  <a:lnTo>
                    <a:pt x="136906" y="236601"/>
                  </a:lnTo>
                  <a:lnTo>
                    <a:pt x="108585" y="248793"/>
                  </a:lnTo>
                  <a:lnTo>
                    <a:pt x="79629" y="262128"/>
                  </a:lnTo>
                  <a:lnTo>
                    <a:pt x="74930" y="252349"/>
                  </a:lnTo>
                  <a:lnTo>
                    <a:pt x="69723" y="243840"/>
                  </a:lnTo>
                  <a:lnTo>
                    <a:pt x="64008" y="236220"/>
                  </a:lnTo>
                  <a:lnTo>
                    <a:pt x="58166" y="229616"/>
                  </a:lnTo>
                  <a:lnTo>
                    <a:pt x="45847" y="218440"/>
                  </a:lnTo>
                  <a:lnTo>
                    <a:pt x="33401" y="208915"/>
                  </a:lnTo>
                  <a:lnTo>
                    <a:pt x="21971" y="200025"/>
                  </a:lnTo>
                  <a:lnTo>
                    <a:pt x="12065" y="190754"/>
                  </a:lnTo>
                  <a:lnTo>
                    <a:pt x="8001" y="185547"/>
                  </a:lnTo>
                  <a:lnTo>
                    <a:pt x="4699" y="179705"/>
                  </a:lnTo>
                  <a:lnTo>
                    <a:pt x="2159" y="173228"/>
                  </a:lnTo>
                  <a:lnTo>
                    <a:pt x="762" y="165862"/>
                  </a:lnTo>
                  <a:lnTo>
                    <a:pt x="0" y="153924"/>
                  </a:lnTo>
                  <a:lnTo>
                    <a:pt x="1016" y="14224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8" name="Volný tvar 927"/>
            <p:cNvSpPr/>
            <p:nvPr/>
          </p:nvSpPr>
          <p:spPr>
            <a:xfrm>
              <a:off x="6687058" y="6902069"/>
              <a:ext cx="1223773" cy="847345"/>
            </a:xfrm>
            <a:custGeom>
              <a:avLst/>
              <a:gdLst/>
              <a:ahLst/>
              <a:cxnLst/>
              <a:rect l="0" t="0" r="0" b="0"/>
              <a:pathLst>
                <a:path w="1223773" h="847345">
                  <a:moveTo>
                    <a:pt x="10541" y="695833"/>
                  </a:moveTo>
                  <a:lnTo>
                    <a:pt x="21971" y="686435"/>
                  </a:lnTo>
                  <a:lnTo>
                    <a:pt x="34036" y="676910"/>
                  </a:lnTo>
                  <a:lnTo>
                    <a:pt x="46990" y="667004"/>
                  </a:lnTo>
                  <a:lnTo>
                    <a:pt x="74803" y="646557"/>
                  </a:lnTo>
                  <a:lnTo>
                    <a:pt x="105283" y="625221"/>
                  </a:lnTo>
                  <a:lnTo>
                    <a:pt x="138303" y="603250"/>
                  </a:lnTo>
                  <a:lnTo>
                    <a:pt x="173228" y="580517"/>
                  </a:lnTo>
                  <a:lnTo>
                    <a:pt x="210312" y="557149"/>
                  </a:lnTo>
                  <a:lnTo>
                    <a:pt x="249047" y="533273"/>
                  </a:lnTo>
                  <a:lnTo>
                    <a:pt x="289306" y="508889"/>
                  </a:lnTo>
                  <a:lnTo>
                    <a:pt x="330708" y="484378"/>
                  </a:lnTo>
                  <a:lnTo>
                    <a:pt x="373253" y="459486"/>
                  </a:lnTo>
                  <a:lnTo>
                    <a:pt x="416560" y="434467"/>
                  </a:lnTo>
                  <a:lnTo>
                    <a:pt x="504825" y="384302"/>
                  </a:lnTo>
                  <a:lnTo>
                    <a:pt x="593471" y="334645"/>
                  </a:lnTo>
                  <a:lnTo>
                    <a:pt x="637540" y="310261"/>
                  </a:lnTo>
                  <a:lnTo>
                    <a:pt x="680974" y="286131"/>
                  </a:lnTo>
                  <a:lnTo>
                    <a:pt x="723773" y="262509"/>
                  </a:lnTo>
                  <a:lnTo>
                    <a:pt x="765556" y="239395"/>
                  </a:lnTo>
                  <a:lnTo>
                    <a:pt x="806069" y="216916"/>
                  </a:lnTo>
                  <a:lnTo>
                    <a:pt x="845185" y="195326"/>
                  </a:lnTo>
                  <a:lnTo>
                    <a:pt x="882523" y="174371"/>
                  </a:lnTo>
                  <a:lnTo>
                    <a:pt x="918083" y="154432"/>
                  </a:lnTo>
                  <a:lnTo>
                    <a:pt x="951484" y="135382"/>
                  </a:lnTo>
                  <a:lnTo>
                    <a:pt x="982599" y="117475"/>
                  </a:lnTo>
                  <a:lnTo>
                    <a:pt x="997077" y="109093"/>
                  </a:lnTo>
                  <a:lnTo>
                    <a:pt x="1011047" y="100838"/>
                  </a:lnTo>
                  <a:lnTo>
                    <a:pt x="1024255" y="92837"/>
                  </a:lnTo>
                  <a:lnTo>
                    <a:pt x="1036828" y="85344"/>
                  </a:lnTo>
                  <a:lnTo>
                    <a:pt x="1048512" y="78105"/>
                  </a:lnTo>
                  <a:lnTo>
                    <a:pt x="1059561" y="71120"/>
                  </a:lnTo>
                  <a:lnTo>
                    <a:pt x="1069721" y="64643"/>
                  </a:lnTo>
                  <a:lnTo>
                    <a:pt x="1078992" y="58420"/>
                  </a:lnTo>
                  <a:lnTo>
                    <a:pt x="1087501" y="52705"/>
                  </a:lnTo>
                  <a:lnTo>
                    <a:pt x="1094994" y="47244"/>
                  </a:lnTo>
                  <a:lnTo>
                    <a:pt x="1101598" y="42164"/>
                  </a:lnTo>
                  <a:lnTo>
                    <a:pt x="1107313" y="37592"/>
                  </a:lnTo>
                  <a:lnTo>
                    <a:pt x="1119251" y="31750"/>
                  </a:lnTo>
                  <a:lnTo>
                    <a:pt x="1130173" y="26162"/>
                  </a:lnTo>
                  <a:lnTo>
                    <a:pt x="1140333" y="20955"/>
                  </a:lnTo>
                  <a:lnTo>
                    <a:pt x="1149858" y="16129"/>
                  </a:lnTo>
                  <a:lnTo>
                    <a:pt x="1158621" y="11938"/>
                  </a:lnTo>
                  <a:lnTo>
                    <a:pt x="1166622" y="8128"/>
                  </a:lnTo>
                  <a:lnTo>
                    <a:pt x="1174115" y="4953"/>
                  </a:lnTo>
                  <a:lnTo>
                    <a:pt x="1180973" y="2540"/>
                  </a:lnTo>
                  <a:lnTo>
                    <a:pt x="1187323" y="889"/>
                  </a:lnTo>
                  <a:lnTo>
                    <a:pt x="1193165" y="0"/>
                  </a:lnTo>
                  <a:lnTo>
                    <a:pt x="1198626" y="0"/>
                  </a:lnTo>
                  <a:lnTo>
                    <a:pt x="1203706" y="1016"/>
                  </a:lnTo>
                  <a:lnTo>
                    <a:pt x="1208278" y="3048"/>
                  </a:lnTo>
                  <a:lnTo>
                    <a:pt x="1212723" y="6096"/>
                  </a:lnTo>
                  <a:lnTo>
                    <a:pt x="1216914" y="10414"/>
                  </a:lnTo>
                  <a:lnTo>
                    <a:pt x="1220851" y="15875"/>
                  </a:lnTo>
                  <a:lnTo>
                    <a:pt x="1223518" y="21844"/>
                  </a:lnTo>
                  <a:lnTo>
                    <a:pt x="1223772" y="27432"/>
                  </a:lnTo>
                  <a:lnTo>
                    <a:pt x="1221994" y="33020"/>
                  </a:lnTo>
                  <a:lnTo>
                    <a:pt x="1218565" y="38354"/>
                  </a:lnTo>
                  <a:lnTo>
                    <a:pt x="1213612" y="43688"/>
                  </a:lnTo>
                  <a:lnTo>
                    <a:pt x="1207643" y="48895"/>
                  </a:lnTo>
                  <a:lnTo>
                    <a:pt x="1193419" y="59436"/>
                  </a:lnTo>
                  <a:lnTo>
                    <a:pt x="1178560" y="70358"/>
                  </a:lnTo>
                  <a:lnTo>
                    <a:pt x="1171575" y="76073"/>
                  </a:lnTo>
                  <a:lnTo>
                    <a:pt x="1165352" y="82042"/>
                  </a:lnTo>
                  <a:lnTo>
                    <a:pt x="1160018" y="88392"/>
                  </a:lnTo>
                  <a:lnTo>
                    <a:pt x="1156081" y="94996"/>
                  </a:lnTo>
                  <a:lnTo>
                    <a:pt x="1153795" y="101981"/>
                  </a:lnTo>
                  <a:lnTo>
                    <a:pt x="1153541" y="109474"/>
                  </a:lnTo>
                  <a:lnTo>
                    <a:pt x="1097788" y="154813"/>
                  </a:lnTo>
                  <a:lnTo>
                    <a:pt x="1040130" y="200914"/>
                  </a:lnTo>
                  <a:lnTo>
                    <a:pt x="981075" y="247650"/>
                  </a:lnTo>
                  <a:lnTo>
                    <a:pt x="920369" y="294767"/>
                  </a:lnTo>
                  <a:lnTo>
                    <a:pt x="858647" y="342392"/>
                  </a:lnTo>
                  <a:lnTo>
                    <a:pt x="795782" y="390017"/>
                  </a:lnTo>
                  <a:lnTo>
                    <a:pt x="668020" y="485394"/>
                  </a:lnTo>
                  <a:lnTo>
                    <a:pt x="538607" y="580009"/>
                  </a:lnTo>
                  <a:lnTo>
                    <a:pt x="409321" y="672465"/>
                  </a:lnTo>
                  <a:lnTo>
                    <a:pt x="345186" y="717677"/>
                  </a:lnTo>
                  <a:lnTo>
                    <a:pt x="281559" y="762000"/>
                  </a:lnTo>
                  <a:lnTo>
                    <a:pt x="218948" y="805180"/>
                  </a:lnTo>
                  <a:lnTo>
                    <a:pt x="157226" y="847344"/>
                  </a:lnTo>
                  <a:lnTo>
                    <a:pt x="144780" y="845312"/>
                  </a:lnTo>
                  <a:lnTo>
                    <a:pt x="133985" y="842010"/>
                  </a:lnTo>
                  <a:lnTo>
                    <a:pt x="124587" y="837184"/>
                  </a:lnTo>
                  <a:lnTo>
                    <a:pt x="116332" y="831215"/>
                  </a:lnTo>
                  <a:lnTo>
                    <a:pt x="108839" y="824230"/>
                  </a:lnTo>
                  <a:lnTo>
                    <a:pt x="101727" y="816229"/>
                  </a:lnTo>
                  <a:lnTo>
                    <a:pt x="88392" y="797560"/>
                  </a:lnTo>
                  <a:lnTo>
                    <a:pt x="81407" y="787146"/>
                  </a:lnTo>
                  <a:lnTo>
                    <a:pt x="73660" y="776351"/>
                  </a:lnTo>
                  <a:lnTo>
                    <a:pt x="65151" y="764921"/>
                  </a:lnTo>
                  <a:lnTo>
                    <a:pt x="55499" y="753237"/>
                  </a:lnTo>
                  <a:lnTo>
                    <a:pt x="44450" y="741172"/>
                  </a:lnTo>
                  <a:lnTo>
                    <a:pt x="31750" y="729107"/>
                  </a:lnTo>
                  <a:lnTo>
                    <a:pt x="16891" y="717042"/>
                  </a:lnTo>
                  <a:lnTo>
                    <a:pt x="0" y="704977"/>
                  </a:lnTo>
                  <a:close/>
                </a:path>
              </a:pathLst>
            </a:custGeom>
            <a:solidFill>
              <a:srgbClr val="AA7700"/>
            </a:solidFill>
            <a:ln w="0" cap="flat" cmpd="sng" algn="ctr">
              <a:solidFill>
                <a:srgbClr val="AA77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29" name="Volný tvar 928"/>
            <p:cNvSpPr/>
            <p:nvPr/>
          </p:nvSpPr>
          <p:spPr>
            <a:xfrm>
              <a:off x="6300978" y="6896100"/>
              <a:ext cx="1621537" cy="1248411"/>
            </a:xfrm>
            <a:custGeom>
              <a:avLst/>
              <a:gdLst/>
              <a:ahLst/>
              <a:cxnLst/>
              <a:rect l="0" t="0" r="0" b="0"/>
              <a:pathLst>
                <a:path w="1621537" h="1248411">
                  <a:moveTo>
                    <a:pt x="380365" y="724027"/>
                  </a:moveTo>
                  <a:lnTo>
                    <a:pt x="381127" y="722630"/>
                  </a:lnTo>
                  <a:lnTo>
                    <a:pt x="381889" y="719963"/>
                  </a:lnTo>
                  <a:lnTo>
                    <a:pt x="382905" y="712597"/>
                  </a:lnTo>
                  <a:lnTo>
                    <a:pt x="383794" y="705231"/>
                  </a:lnTo>
                  <a:lnTo>
                    <a:pt x="383921" y="702691"/>
                  </a:lnTo>
                  <a:lnTo>
                    <a:pt x="384175" y="701548"/>
                  </a:lnTo>
                  <a:lnTo>
                    <a:pt x="385953" y="698754"/>
                  </a:lnTo>
                  <a:lnTo>
                    <a:pt x="388493" y="695706"/>
                  </a:lnTo>
                  <a:lnTo>
                    <a:pt x="395732" y="688340"/>
                  </a:lnTo>
                  <a:lnTo>
                    <a:pt x="405257" y="680212"/>
                  </a:lnTo>
                  <a:lnTo>
                    <a:pt x="416941" y="671068"/>
                  </a:lnTo>
                  <a:lnTo>
                    <a:pt x="430276" y="661289"/>
                  </a:lnTo>
                  <a:lnTo>
                    <a:pt x="445008" y="650875"/>
                  </a:lnTo>
                  <a:lnTo>
                    <a:pt x="477012" y="629412"/>
                  </a:lnTo>
                  <a:lnTo>
                    <a:pt x="510032" y="608203"/>
                  </a:lnTo>
                  <a:lnTo>
                    <a:pt x="526034" y="597916"/>
                  </a:lnTo>
                  <a:lnTo>
                    <a:pt x="541274" y="588391"/>
                  </a:lnTo>
                  <a:lnTo>
                    <a:pt x="555244" y="579628"/>
                  </a:lnTo>
                  <a:lnTo>
                    <a:pt x="567690" y="571627"/>
                  </a:lnTo>
                  <a:lnTo>
                    <a:pt x="578104" y="564769"/>
                  </a:lnTo>
                  <a:lnTo>
                    <a:pt x="582549" y="561848"/>
                  </a:lnTo>
                  <a:lnTo>
                    <a:pt x="586486" y="559181"/>
                  </a:lnTo>
                  <a:lnTo>
                    <a:pt x="604266" y="547624"/>
                  </a:lnTo>
                  <a:lnTo>
                    <a:pt x="622681" y="536575"/>
                  </a:lnTo>
                  <a:lnTo>
                    <a:pt x="660908" y="515747"/>
                  </a:lnTo>
                  <a:lnTo>
                    <a:pt x="699262" y="495173"/>
                  </a:lnTo>
                  <a:lnTo>
                    <a:pt x="717931" y="484505"/>
                  </a:lnTo>
                  <a:lnTo>
                    <a:pt x="736219" y="473075"/>
                  </a:lnTo>
                  <a:lnTo>
                    <a:pt x="768858" y="452628"/>
                  </a:lnTo>
                  <a:lnTo>
                    <a:pt x="802005" y="433197"/>
                  </a:lnTo>
                  <a:lnTo>
                    <a:pt x="819531" y="423418"/>
                  </a:lnTo>
                  <a:lnTo>
                    <a:pt x="837819" y="413258"/>
                  </a:lnTo>
                  <a:lnTo>
                    <a:pt x="857504" y="402336"/>
                  </a:lnTo>
                  <a:lnTo>
                    <a:pt x="878586" y="390652"/>
                  </a:lnTo>
                  <a:lnTo>
                    <a:pt x="1045718" y="296799"/>
                  </a:lnTo>
                  <a:lnTo>
                    <a:pt x="1211834" y="203454"/>
                  </a:lnTo>
                  <a:lnTo>
                    <a:pt x="1244346" y="186436"/>
                  </a:lnTo>
                  <a:lnTo>
                    <a:pt x="1277620" y="170180"/>
                  </a:lnTo>
                  <a:lnTo>
                    <a:pt x="1310640" y="153797"/>
                  </a:lnTo>
                  <a:lnTo>
                    <a:pt x="1343025" y="136017"/>
                  </a:lnTo>
                  <a:lnTo>
                    <a:pt x="1346962" y="133604"/>
                  </a:lnTo>
                  <a:lnTo>
                    <a:pt x="1351788" y="130683"/>
                  </a:lnTo>
                  <a:lnTo>
                    <a:pt x="1362710" y="123698"/>
                  </a:lnTo>
                  <a:lnTo>
                    <a:pt x="1375664" y="115316"/>
                  </a:lnTo>
                  <a:lnTo>
                    <a:pt x="1390142" y="105918"/>
                  </a:lnTo>
                  <a:lnTo>
                    <a:pt x="1405890" y="95631"/>
                  </a:lnTo>
                  <a:lnTo>
                    <a:pt x="1422527" y="84709"/>
                  </a:lnTo>
                  <a:lnTo>
                    <a:pt x="1457452" y="62230"/>
                  </a:lnTo>
                  <a:lnTo>
                    <a:pt x="1474978" y="51181"/>
                  </a:lnTo>
                  <a:lnTo>
                    <a:pt x="1491996" y="40513"/>
                  </a:lnTo>
                  <a:lnTo>
                    <a:pt x="1508379" y="30734"/>
                  </a:lnTo>
                  <a:lnTo>
                    <a:pt x="1523746" y="21717"/>
                  </a:lnTo>
                  <a:lnTo>
                    <a:pt x="1537589" y="14097"/>
                  </a:lnTo>
                  <a:lnTo>
                    <a:pt x="1549781" y="8001"/>
                  </a:lnTo>
                  <a:lnTo>
                    <a:pt x="1555115" y="5588"/>
                  </a:lnTo>
                  <a:lnTo>
                    <a:pt x="1559941" y="3556"/>
                  </a:lnTo>
                  <a:lnTo>
                    <a:pt x="1564132" y="2159"/>
                  </a:lnTo>
                  <a:lnTo>
                    <a:pt x="1567688" y="1270"/>
                  </a:lnTo>
                  <a:lnTo>
                    <a:pt x="1577213" y="0"/>
                  </a:lnTo>
                  <a:lnTo>
                    <a:pt x="1586484" y="0"/>
                  </a:lnTo>
                  <a:lnTo>
                    <a:pt x="1595120" y="1270"/>
                  </a:lnTo>
                  <a:lnTo>
                    <a:pt x="1602867" y="3937"/>
                  </a:lnTo>
                  <a:lnTo>
                    <a:pt x="1609598" y="7747"/>
                  </a:lnTo>
                  <a:lnTo>
                    <a:pt x="1614932" y="12954"/>
                  </a:lnTo>
                  <a:lnTo>
                    <a:pt x="1618488" y="19558"/>
                  </a:lnTo>
                  <a:lnTo>
                    <a:pt x="1620139" y="27432"/>
                  </a:lnTo>
                  <a:lnTo>
                    <a:pt x="1621536" y="33274"/>
                  </a:lnTo>
                  <a:lnTo>
                    <a:pt x="1620774" y="40005"/>
                  </a:lnTo>
                  <a:lnTo>
                    <a:pt x="1617853" y="47371"/>
                  </a:lnTo>
                  <a:lnTo>
                    <a:pt x="1613027" y="55499"/>
                  </a:lnTo>
                  <a:lnTo>
                    <a:pt x="1606677" y="64008"/>
                  </a:lnTo>
                  <a:lnTo>
                    <a:pt x="1599057" y="72898"/>
                  </a:lnTo>
                  <a:lnTo>
                    <a:pt x="1590167" y="82042"/>
                  </a:lnTo>
                  <a:lnTo>
                    <a:pt x="1580515" y="91313"/>
                  </a:lnTo>
                  <a:lnTo>
                    <a:pt x="1559687" y="109855"/>
                  </a:lnTo>
                  <a:lnTo>
                    <a:pt x="1538224" y="127635"/>
                  </a:lnTo>
                  <a:lnTo>
                    <a:pt x="1527937" y="136017"/>
                  </a:lnTo>
                  <a:lnTo>
                    <a:pt x="1518285" y="143637"/>
                  </a:lnTo>
                  <a:lnTo>
                    <a:pt x="1509522" y="150749"/>
                  </a:lnTo>
                  <a:lnTo>
                    <a:pt x="1501902" y="156972"/>
                  </a:lnTo>
                  <a:lnTo>
                    <a:pt x="1479042" y="177038"/>
                  </a:lnTo>
                  <a:lnTo>
                    <a:pt x="1456436" y="197612"/>
                  </a:lnTo>
                  <a:lnTo>
                    <a:pt x="1433703" y="218059"/>
                  </a:lnTo>
                  <a:lnTo>
                    <a:pt x="1410335" y="237236"/>
                  </a:lnTo>
                  <a:lnTo>
                    <a:pt x="1323467" y="303657"/>
                  </a:lnTo>
                  <a:lnTo>
                    <a:pt x="1280287" y="337566"/>
                  </a:lnTo>
                  <a:lnTo>
                    <a:pt x="1238123" y="371983"/>
                  </a:lnTo>
                  <a:lnTo>
                    <a:pt x="1177671" y="422910"/>
                  </a:lnTo>
                  <a:lnTo>
                    <a:pt x="1116838" y="473837"/>
                  </a:lnTo>
                  <a:lnTo>
                    <a:pt x="1086104" y="498983"/>
                  </a:lnTo>
                  <a:lnTo>
                    <a:pt x="1054862" y="523621"/>
                  </a:lnTo>
                  <a:lnTo>
                    <a:pt x="1023112" y="547497"/>
                  </a:lnTo>
                  <a:lnTo>
                    <a:pt x="990981" y="570484"/>
                  </a:lnTo>
                  <a:lnTo>
                    <a:pt x="902081" y="631444"/>
                  </a:lnTo>
                  <a:lnTo>
                    <a:pt x="858012" y="662432"/>
                  </a:lnTo>
                  <a:lnTo>
                    <a:pt x="814832" y="694055"/>
                  </a:lnTo>
                  <a:lnTo>
                    <a:pt x="756793" y="739394"/>
                  </a:lnTo>
                  <a:lnTo>
                    <a:pt x="697992" y="785241"/>
                  </a:lnTo>
                  <a:lnTo>
                    <a:pt x="668147" y="807720"/>
                  </a:lnTo>
                  <a:lnTo>
                    <a:pt x="637794" y="829437"/>
                  </a:lnTo>
                  <a:lnTo>
                    <a:pt x="606933" y="850392"/>
                  </a:lnTo>
                  <a:lnTo>
                    <a:pt x="575183" y="870077"/>
                  </a:lnTo>
                  <a:lnTo>
                    <a:pt x="561086" y="877951"/>
                  </a:lnTo>
                  <a:lnTo>
                    <a:pt x="546862" y="884936"/>
                  </a:lnTo>
                  <a:lnTo>
                    <a:pt x="518033" y="898017"/>
                  </a:lnTo>
                  <a:lnTo>
                    <a:pt x="489712" y="911098"/>
                  </a:lnTo>
                  <a:lnTo>
                    <a:pt x="475996" y="918337"/>
                  </a:lnTo>
                  <a:lnTo>
                    <a:pt x="462788" y="926338"/>
                  </a:lnTo>
                  <a:lnTo>
                    <a:pt x="455549" y="930656"/>
                  </a:lnTo>
                  <a:lnTo>
                    <a:pt x="446532" y="935609"/>
                  </a:lnTo>
                  <a:lnTo>
                    <a:pt x="435991" y="940943"/>
                  </a:lnTo>
                  <a:lnTo>
                    <a:pt x="424434" y="946531"/>
                  </a:lnTo>
                  <a:lnTo>
                    <a:pt x="398907" y="958215"/>
                  </a:lnTo>
                  <a:lnTo>
                    <a:pt x="371856" y="970407"/>
                  </a:lnTo>
                  <a:lnTo>
                    <a:pt x="345440" y="982472"/>
                  </a:lnTo>
                  <a:lnTo>
                    <a:pt x="332994" y="988314"/>
                  </a:lnTo>
                  <a:lnTo>
                    <a:pt x="321691" y="993902"/>
                  </a:lnTo>
                  <a:lnTo>
                    <a:pt x="311404" y="999236"/>
                  </a:lnTo>
                  <a:lnTo>
                    <a:pt x="302641" y="1004062"/>
                  </a:lnTo>
                  <a:lnTo>
                    <a:pt x="295656" y="1008507"/>
                  </a:lnTo>
                  <a:lnTo>
                    <a:pt x="290449" y="1012444"/>
                  </a:lnTo>
                  <a:lnTo>
                    <a:pt x="285242" y="1017651"/>
                  </a:lnTo>
                  <a:lnTo>
                    <a:pt x="280670" y="1022604"/>
                  </a:lnTo>
                  <a:lnTo>
                    <a:pt x="273558" y="1032256"/>
                  </a:lnTo>
                  <a:lnTo>
                    <a:pt x="261874" y="1050290"/>
                  </a:lnTo>
                  <a:lnTo>
                    <a:pt x="255016" y="1059180"/>
                  </a:lnTo>
                  <a:lnTo>
                    <a:pt x="245872" y="1068197"/>
                  </a:lnTo>
                  <a:lnTo>
                    <a:pt x="240030" y="1072769"/>
                  </a:lnTo>
                  <a:lnTo>
                    <a:pt x="233045" y="1077468"/>
                  </a:lnTo>
                  <a:lnTo>
                    <a:pt x="225044" y="1082294"/>
                  </a:lnTo>
                  <a:lnTo>
                    <a:pt x="215646" y="1087374"/>
                  </a:lnTo>
                  <a:lnTo>
                    <a:pt x="204978" y="1091946"/>
                  </a:lnTo>
                  <a:lnTo>
                    <a:pt x="193675" y="1095883"/>
                  </a:lnTo>
                  <a:lnTo>
                    <a:pt x="169545" y="1103122"/>
                  </a:lnTo>
                  <a:lnTo>
                    <a:pt x="157480" y="1106678"/>
                  </a:lnTo>
                  <a:lnTo>
                    <a:pt x="146050" y="1110742"/>
                  </a:lnTo>
                  <a:lnTo>
                    <a:pt x="135255" y="1115441"/>
                  </a:lnTo>
                  <a:lnTo>
                    <a:pt x="125730" y="1121029"/>
                  </a:lnTo>
                  <a:lnTo>
                    <a:pt x="118364" y="1126617"/>
                  </a:lnTo>
                  <a:lnTo>
                    <a:pt x="111379" y="1132713"/>
                  </a:lnTo>
                  <a:lnTo>
                    <a:pt x="98806" y="1146302"/>
                  </a:lnTo>
                  <a:lnTo>
                    <a:pt x="87503" y="1161415"/>
                  </a:lnTo>
                  <a:lnTo>
                    <a:pt x="77597" y="1177798"/>
                  </a:lnTo>
                  <a:lnTo>
                    <a:pt x="68326" y="1194943"/>
                  </a:lnTo>
                  <a:lnTo>
                    <a:pt x="59817" y="1212723"/>
                  </a:lnTo>
                  <a:lnTo>
                    <a:pt x="43307" y="1248410"/>
                  </a:lnTo>
                  <a:lnTo>
                    <a:pt x="39624" y="1246759"/>
                  </a:lnTo>
                  <a:lnTo>
                    <a:pt x="35941" y="1243711"/>
                  </a:lnTo>
                  <a:lnTo>
                    <a:pt x="32385" y="1239647"/>
                  </a:lnTo>
                  <a:lnTo>
                    <a:pt x="28956" y="1234567"/>
                  </a:lnTo>
                  <a:lnTo>
                    <a:pt x="22352" y="1222248"/>
                  </a:lnTo>
                  <a:lnTo>
                    <a:pt x="16383" y="1207770"/>
                  </a:lnTo>
                  <a:lnTo>
                    <a:pt x="11176" y="1192657"/>
                  </a:lnTo>
                  <a:lnTo>
                    <a:pt x="6985" y="1177925"/>
                  </a:lnTo>
                  <a:lnTo>
                    <a:pt x="3810" y="1164971"/>
                  </a:lnTo>
                  <a:lnTo>
                    <a:pt x="2794" y="1159383"/>
                  </a:lnTo>
                  <a:lnTo>
                    <a:pt x="2159" y="1154684"/>
                  </a:lnTo>
                  <a:lnTo>
                    <a:pt x="762" y="1141095"/>
                  </a:lnTo>
                  <a:lnTo>
                    <a:pt x="0" y="1127887"/>
                  </a:lnTo>
                  <a:lnTo>
                    <a:pt x="254" y="1114933"/>
                  </a:lnTo>
                  <a:lnTo>
                    <a:pt x="1016" y="1102360"/>
                  </a:lnTo>
                  <a:lnTo>
                    <a:pt x="2413" y="1090168"/>
                  </a:lnTo>
                  <a:lnTo>
                    <a:pt x="4699" y="1078230"/>
                  </a:lnTo>
                  <a:lnTo>
                    <a:pt x="10795" y="1055624"/>
                  </a:lnTo>
                  <a:lnTo>
                    <a:pt x="19050" y="1034415"/>
                  </a:lnTo>
                  <a:lnTo>
                    <a:pt x="29464" y="1014603"/>
                  </a:lnTo>
                  <a:lnTo>
                    <a:pt x="41656" y="996061"/>
                  </a:lnTo>
                  <a:lnTo>
                    <a:pt x="55499" y="978916"/>
                  </a:lnTo>
                  <a:lnTo>
                    <a:pt x="70739" y="963168"/>
                  </a:lnTo>
                  <a:lnTo>
                    <a:pt x="87122" y="948690"/>
                  </a:lnTo>
                  <a:lnTo>
                    <a:pt x="104394" y="935609"/>
                  </a:lnTo>
                  <a:lnTo>
                    <a:pt x="122428" y="923798"/>
                  </a:lnTo>
                  <a:lnTo>
                    <a:pt x="140843" y="913130"/>
                  </a:lnTo>
                  <a:lnTo>
                    <a:pt x="159512" y="903732"/>
                  </a:lnTo>
                  <a:lnTo>
                    <a:pt x="178308" y="895731"/>
                  </a:lnTo>
                  <a:lnTo>
                    <a:pt x="196850" y="888873"/>
                  </a:lnTo>
                  <a:lnTo>
                    <a:pt x="198755" y="886079"/>
                  </a:lnTo>
                  <a:lnTo>
                    <a:pt x="199898" y="882523"/>
                  </a:lnTo>
                  <a:lnTo>
                    <a:pt x="200914" y="874141"/>
                  </a:lnTo>
                  <a:lnTo>
                    <a:pt x="201930" y="865632"/>
                  </a:lnTo>
                  <a:lnTo>
                    <a:pt x="202819" y="861949"/>
                  </a:lnTo>
                  <a:lnTo>
                    <a:pt x="204470" y="858901"/>
                  </a:lnTo>
                  <a:lnTo>
                    <a:pt x="205359" y="857758"/>
                  </a:lnTo>
                  <a:lnTo>
                    <a:pt x="206883" y="856107"/>
                  </a:lnTo>
                  <a:lnTo>
                    <a:pt x="211709" y="851535"/>
                  </a:lnTo>
                  <a:lnTo>
                    <a:pt x="218567" y="845566"/>
                  </a:lnTo>
                  <a:lnTo>
                    <a:pt x="227203" y="838200"/>
                  </a:lnTo>
                  <a:lnTo>
                    <a:pt x="237109" y="829945"/>
                  </a:lnTo>
                  <a:lnTo>
                    <a:pt x="247904" y="820801"/>
                  </a:lnTo>
                  <a:lnTo>
                    <a:pt x="271780" y="801497"/>
                  </a:lnTo>
                  <a:lnTo>
                    <a:pt x="296037" y="782066"/>
                  </a:lnTo>
                  <a:lnTo>
                    <a:pt x="307594" y="772922"/>
                  </a:lnTo>
                  <a:lnTo>
                    <a:pt x="318262" y="764413"/>
                  </a:lnTo>
                  <a:lnTo>
                    <a:pt x="327914" y="756920"/>
                  </a:lnTo>
                  <a:lnTo>
                    <a:pt x="336042" y="750697"/>
                  </a:lnTo>
                  <a:lnTo>
                    <a:pt x="342392" y="745871"/>
                  </a:lnTo>
                  <a:lnTo>
                    <a:pt x="344805" y="744093"/>
                  </a:lnTo>
                  <a:lnTo>
                    <a:pt x="346710" y="742823"/>
                  </a:lnTo>
                  <a:lnTo>
                    <a:pt x="354711" y="737870"/>
                  </a:lnTo>
                  <a:lnTo>
                    <a:pt x="363347" y="733298"/>
                  </a:lnTo>
                  <a:lnTo>
                    <a:pt x="1595120" y="30480"/>
                  </a:lnTo>
                  <a:lnTo>
                    <a:pt x="1595374" y="33655"/>
                  </a:lnTo>
                  <a:lnTo>
                    <a:pt x="1594612" y="36957"/>
                  </a:lnTo>
                  <a:lnTo>
                    <a:pt x="1592961" y="40386"/>
                  </a:lnTo>
                  <a:lnTo>
                    <a:pt x="1587627" y="47498"/>
                  </a:lnTo>
                  <a:lnTo>
                    <a:pt x="1580134" y="54864"/>
                  </a:lnTo>
                  <a:lnTo>
                    <a:pt x="1561973" y="69596"/>
                  </a:lnTo>
                  <a:lnTo>
                    <a:pt x="1553210" y="76581"/>
                  </a:lnTo>
                  <a:lnTo>
                    <a:pt x="1545590" y="83185"/>
                  </a:lnTo>
                  <a:lnTo>
                    <a:pt x="1525651" y="101092"/>
                  </a:lnTo>
                  <a:lnTo>
                    <a:pt x="1504950" y="118237"/>
                  </a:lnTo>
                  <a:lnTo>
                    <a:pt x="1462024" y="150495"/>
                  </a:lnTo>
                  <a:lnTo>
                    <a:pt x="1418590" y="182118"/>
                  </a:lnTo>
                  <a:lnTo>
                    <a:pt x="1397254" y="198120"/>
                  </a:lnTo>
                  <a:lnTo>
                    <a:pt x="1376680" y="214757"/>
                  </a:lnTo>
                  <a:lnTo>
                    <a:pt x="1342644" y="242443"/>
                  </a:lnTo>
                  <a:lnTo>
                    <a:pt x="1307973" y="269875"/>
                  </a:lnTo>
                  <a:lnTo>
                    <a:pt x="1238123" y="323215"/>
                  </a:lnTo>
                  <a:lnTo>
                    <a:pt x="1168019" y="375666"/>
                  </a:lnTo>
                  <a:lnTo>
                    <a:pt x="1097788" y="427355"/>
                  </a:lnTo>
                  <a:lnTo>
                    <a:pt x="1027430" y="480568"/>
                  </a:lnTo>
                  <a:lnTo>
                    <a:pt x="992251" y="508127"/>
                  </a:lnTo>
                  <a:lnTo>
                    <a:pt x="957199" y="536702"/>
                  </a:lnTo>
                  <a:lnTo>
                    <a:pt x="923290" y="563499"/>
                  </a:lnTo>
                  <a:lnTo>
                    <a:pt x="887984" y="589407"/>
                  </a:lnTo>
                  <a:lnTo>
                    <a:pt x="869696" y="602615"/>
                  </a:lnTo>
                  <a:lnTo>
                    <a:pt x="850646" y="616204"/>
                  </a:lnTo>
                  <a:lnTo>
                    <a:pt x="831215" y="630301"/>
                  </a:lnTo>
                  <a:lnTo>
                    <a:pt x="811149" y="645414"/>
                  </a:lnTo>
                  <a:lnTo>
                    <a:pt x="740537" y="698627"/>
                  </a:lnTo>
                  <a:lnTo>
                    <a:pt x="704850" y="724789"/>
                  </a:lnTo>
                  <a:lnTo>
                    <a:pt x="668782" y="750189"/>
                  </a:lnTo>
                  <a:lnTo>
                    <a:pt x="663575" y="753872"/>
                  </a:lnTo>
                  <a:lnTo>
                    <a:pt x="657225" y="758444"/>
                  </a:lnTo>
                  <a:lnTo>
                    <a:pt x="649732" y="763651"/>
                  </a:lnTo>
                  <a:lnTo>
                    <a:pt x="641223" y="769493"/>
                  </a:lnTo>
                  <a:lnTo>
                    <a:pt x="622173" y="781939"/>
                  </a:lnTo>
                  <a:lnTo>
                    <a:pt x="600964" y="794512"/>
                  </a:lnTo>
                  <a:lnTo>
                    <a:pt x="578866" y="805815"/>
                  </a:lnTo>
                  <a:lnTo>
                    <a:pt x="567944" y="810514"/>
                  </a:lnTo>
                  <a:lnTo>
                    <a:pt x="557149" y="814324"/>
                  </a:lnTo>
                  <a:lnTo>
                    <a:pt x="546735" y="817118"/>
                  </a:lnTo>
                  <a:lnTo>
                    <a:pt x="536702" y="818769"/>
                  </a:lnTo>
                  <a:lnTo>
                    <a:pt x="527431" y="819023"/>
                  </a:lnTo>
                  <a:lnTo>
                    <a:pt x="519049" y="817626"/>
                  </a:lnTo>
                  <a:lnTo>
                    <a:pt x="513588" y="815467"/>
                  </a:lnTo>
                  <a:lnTo>
                    <a:pt x="507873" y="811403"/>
                  </a:lnTo>
                  <a:lnTo>
                    <a:pt x="501777" y="806069"/>
                  </a:lnTo>
                  <a:lnTo>
                    <a:pt x="495427" y="799465"/>
                  </a:lnTo>
                  <a:lnTo>
                    <a:pt x="488823" y="791972"/>
                  </a:lnTo>
                  <a:lnTo>
                    <a:pt x="482092" y="783717"/>
                  </a:lnTo>
                  <a:lnTo>
                    <a:pt x="467995" y="766064"/>
                  </a:lnTo>
                  <a:lnTo>
                    <a:pt x="453517" y="748284"/>
                  </a:lnTo>
                  <a:lnTo>
                    <a:pt x="438912" y="732155"/>
                  </a:lnTo>
                  <a:lnTo>
                    <a:pt x="431673" y="725424"/>
                  </a:lnTo>
                  <a:lnTo>
                    <a:pt x="424434" y="719836"/>
                  </a:lnTo>
                  <a:lnTo>
                    <a:pt x="417322" y="715518"/>
                  </a:lnTo>
                  <a:lnTo>
                    <a:pt x="410337" y="712851"/>
                  </a:lnTo>
                  <a:lnTo>
                    <a:pt x="410337" y="697865"/>
                  </a:lnTo>
                  <a:lnTo>
                    <a:pt x="437007" y="676529"/>
                  </a:lnTo>
                  <a:lnTo>
                    <a:pt x="464820" y="656082"/>
                  </a:lnTo>
                  <a:lnTo>
                    <a:pt x="493268" y="636270"/>
                  </a:lnTo>
                  <a:lnTo>
                    <a:pt x="522605" y="617220"/>
                  </a:lnTo>
                  <a:lnTo>
                    <a:pt x="582295" y="580263"/>
                  </a:lnTo>
                  <a:lnTo>
                    <a:pt x="642620" y="544322"/>
                  </a:lnTo>
                  <a:lnTo>
                    <a:pt x="795274" y="454533"/>
                  </a:lnTo>
                  <a:lnTo>
                    <a:pt x="872236" y="410718"/>
                  </a:lnTo>
                  <a:lnTo>
                    <a:pt x="949706" y="368173"/>
                  </a:lnTo>
                  <a:lnTo>
                    <a:pt x="1035939" y="321310"/>
                  </a:lnTo>
                  <a:lnTo>
                    <a:pt x="1120394" y="274193"/>
                  </a:lnTo>
                  <a:lnTo>
                    <a:pt x="1203833" y="227330"/>
                  </a:lnTo>
                  <a:lnTo>
                    <a:pt x="1286764" y="180975"/>
                  </a:lnTo>
                  <a:lnTo>
                    <a:pt x="1337564" y="152146"/>
                  </a:lnTo>
                  <a:lnTo>
                    <a:pt x="1387348" y="123190"/>
                  </a:lnTo>
                  <a:lnTo>
                    <a:pt x="1485265" y="64897"/>
                  </a:lnTo>
                  <a:lnTo>
                    <a:pt x="1489964" y="61976"/>
                  </a:lnTo>
                  <a:lnTo>
                    <a:pt x="1495806" y="58166"/>
                  </a:lnTo>
                  <a:lnTo>
                    <a:pt x="1502410" y="53848"/>
                  </a:lnTo>
                  <a:lnTo>
                    <a:pt x="1509776" y="49149"/>
                  </a:lnTo>
                  <a:lnTo>
                    <a:pt x="1525905" y="39116"/>
                  </a:lnTo>
                  <a:lnTo>
                    <a:pt x="1543050" y="29591"/>
                  </a:lnTo>
                  <a:lnTo>
                    <a:pt x="1551432" y="25527"/>
                  </a:lnTo>
                  <a:lnTo>
                    <a:pt x="1559560" y="22225"/>
                  </a:lnTo>
                  <a:lnTo>
                    <a:pt x="1567307" y="19812"/>
                  </a:lnTo>
                  <a:lnTo>
                    <a:pt x="1574546" y="18415"/>
                  </a:lnTo>
                  <a:lnTo>
                    <a:pt x="1580896" y="18288"/>
                  </a:lnTo>
                  <a:lnTo>
                    <a:pt x="1586357" y="19685"/>
                  </a:lnTo>
                  <a:lnTo>
                    <a:pt x="1590675" y="22606"/>
                  </a:lnTo>
                  <a:lnTo>
                    <a:pt x="1593850" y="27432"/>
                  </a:lnTo>
                  <a:lnTo>
                    <a:pt x="459740" y="903859"/>
                  </a:lnTo>
                  <a:lnTo>
                    <a:pt x="439166" y="915289"/>
                  </a:lnTo>
                  <a:lnTo>
                    <a:pt x="399542" y="938276"/>
                  </a:lnTo>
                  <a:lnTo>
                    <a:pt x="379222" y="949452"/>
                  </a:lnTo>
                  <a:lnTo>
                    <a:pt x="357886" y="959866"/>
                  </a:lnTo>
                  <a:lnTo>
                    <a:pt x="334645" y="969772"/>
                  </a:lnTo>
                  <a:lnTo>
                    <a:pt x="309245" y="978789"/>
                  </a:lnTo>
                  <a:lnTo>
                    <a:pt x="303657" y="975487"/>
                  </a:lnTo>
                  <a:lnTo>
                    <a:pt x="297053" y="971042"/>
                  </a:lnTo>
                  <a:lnTo>
                    <a:pt x="289941" y="965581"/>
                  </a:lnTo>
                  <a:lnTo>
                    <a:pt x="282448" y="959231"/>
                  </a:lnTo>
                  <a:lnTo>
                    <a:pt x="266954" y="944372"/>
                  </a:lnTo>
                  <a:lnTo>
                    <a:pt x="252222" y="927608"/>
                  </a:lnTo>
                  <a:lnTo>
                    <a:pt x="239522" y="910082"/>
                  </a:lnTo>
                  <a:lnTo>
                    <a:pt x="234569" y="901319"/>
                  </a:lnTo>
                  <a:lnTo>
                    <a:pt x="230759" y="892683"/>
                  </a:lnTo>
                  <a:lnTo>
                    <a:pt x="228219" y="884428"/>
                  </a:lnTo>
                  <a:lnTo>
                    <a:pt x="227203" y="876427"/>
                  </a:lnTo>
                  <a:lnTo>
                    <a:pt x="227965" y="869188"/>
                  </a:lnTo>
                  <a:lnTo>
                    <a:pt x="230632" y="862584"/>
                  </a:lnTo>
                  <a:lnTo>
                    <a:pt x="231775" y="861060"/>
                  </a:lnTo>
                  <a:lnTo>
                    <a:pt x="233680" y="858901"/>
                  </a:lnTo>
                  <a:lnTo>
                    <a:pt x="236220" y="856361"/>
                  </a:lnTo>
                  <a:lnTo>
                    <a:pt x="239522" y="853313"/>
                  </a:lnTo>
                  <a:lnTo>
                    <a:pt x="247523" y="846328"/>
                  </a:lnTo>
                  <a:lnTo>
                    <a:pt x="257556" y="838073"/>
                  </a:lnTo>
                  <a:lnTo>
                    <a:pt x="268986" y="828929"/>
                  </a:lnTo>
                  <a:lnTo>
                    <a:pt x="281686" y="819277"/>
                  </a:lnTo>
                  <a:lnTo>
                    <a:pt x="308864" y="798957"/>
                  </a:lnTo>
                  <a:lnTo>
                    <a:pt x="322580" y="788924"/>
                  </a:lnTo>
                  <a:lnTo>
                    <a:pt x="336042" y="779272"/>
                  </a:lnTo>
                  <a:lnTo>
                    <a:pt x="348742" y="770382"/>
                  </a:lnTo>
                  <a:lnTo>
                    <a:pt x="360299" y="762508"/>
                  </a:lnTo>
                  <a:lnTo>
                    <a:pt x="370332" y="756031"/>
                  </a:lnTo>
                  <a:lnTo>
                    <a:pt x="378587" y="750951"/>
                  </a:lnTo>
                  <a:lnTo>
                    <a:pt x="381889" y="749046"/>
                  </a:lnTo>
                  <a:lnTo>
                    <a:pt x="384556" y="747649"/>
                  </a:lnTo>
                  <a:lnTo>
                    <a:pt x="386588" y="746760"/>
                  </a:lnTo>
                  <a:lnTo>
                    <a:pt x="387858" y="746506"/>
                  </a:lnTo>
                  <a:lnTo>
                    <a:pt x="395986" y="747649"/>
                  </a:lnTo>
                  <a:lnTo>
                    <a:pt x="404876" y="751078"/>
                  </a:lnTo>
                  <a:lnTo>
                    <a:pt x="413893" y="756285"/>
                  </a:lnTo>
                  <a:lnTo>
                    <a:pt x="423164" y="763143"/>
                  </a:lnTo>
                  <a:lnTo>
                    <a:pt x="432562" y="771525"/>
                  </a:lnTo>
                  <a:lnTo>
                    <a:pt x="441579" y="781177"/>
                  </a:lnTo>
                  <a:lnTo>
                    <a:pt x="450215" y="791718"/>
                  </a:lnTo>
                  <a:lnTo>
                    <a:pt x="458470" y="803148"/>
                  </a:lnTo>
                  <a:lnTo>
                    <a:pt x="465709" y="814959"/>
                  </a:lnTo>
                  <a:lnTo>
                    <a:pt x="472313" y="827151"/>
                  </a:lnTo>
                  <a:lnTo>
                    <a:pt x="477647" y="839216"/>
                  </a:lnTo>
                  <a:lnTo>
                    <a:pt x="481838" y="851281"/>
                  </a:lnTo>
                  <a:lnTo>
                    <a:pt x="484378" y="862838"/>
                  </a:lnTo>
                  <a:lnTo>
                    <a:pt x="485267" y="873760"/>
                  </a:lnTo>
                  <a:lnTo>
                    <a:pt x="484378" y="883793"/>
                  </a:lnTo>
                  <a:lnTo>
                    <a:pt x="481457" y="892556"/>
                  </a:lnTo>
                  <a:lnTo>
                    <a:pt x="271145" y="994156"/>
                  </a:lnTo>
                  <a:lnTo>
                    <a:pt x="268859" y="1007745"/>
                  </a:lnTo>
                  <a:lnTo>
                    <a:pt x="265049" y="1019683"/>
                  </a:lnTo>
                  <a:lnTo>
                    <a:pt x="259842" y="1030097"/>
                  </a:lnTo>
                  <a:lnTo>
                    <a:pt x="253365" y="1039241"/>
                  </a:lnTo>
                  <a:lnTo>
                    <a:pt x="245745" y="1047115"/>
                  </a:lnTo>
                  <a:lnTo>
                    <a:pt x="237109" y="1054100"/>
                  </a:lnTo>
                  <a:lnTo>
                    <a:pt x="227711" y="1060069"/>
                  </a:lnTo>
                  <a:lnTo>
                    <a:pt x="217424" y="1065276"/>
                  </a:lnTo>
                  <a:lnTo>
                    <a:pt x="206629" y="1070102"/>
                  </a:lnTo>
                  <a:lnTo>
                    <a:pt x="183769" y="1078357"/>
                  </a:lnTo>
                  <a:lnTo>
                    <a:pt x="160274" y="1086231"/>
                  </a:lnTo>
                  <a:lnTo>
                    <a:pt x="137033" y="1094867"/>
                  </a:lnTo>
                  <a:lnTo>
                    <a:pt x="127762" y="1099058"/>
                  </a:lnTo>
                  <a:lnTo>
                    <a:pt x="119253" y="1103884"/>
                  </a:lnTo>
                  <a:lnTo>
                    <a:pt x="111379" y="1109218"/>
                  </a:lnTo>
                  <a:lnTo>
                    <a:pt x="104013" y="1114933"/>
                  </a:lnTo>
                  <a:lnTo>
                    <a:pt x="90805" y="1127760"/>
                  </a:lnTo>
                  <a:lnTo>
                    <a:pt x="79121" y="1142111"/>
                  </a:lnTo>
                  <a:lnTo>
                    <a:pt x="68580" y="1157478"/>
                  </a:lnTo>
                  <a:lnTo>
                    <a:pt x="58801" y="1173734"/>
                  </a:lnTo>
                  <a:lnTo>
                    <a:pt x="39624" y="1207135"/>
                  </a:lnTo>
                  <a:lnTo>
                    <a:pt x="33655" y="1193419"/>
                  </a:lnTo>
                  <a:lnTo>
                    <a:pt x="29083" y="1178941"/>
                  </a:lnTo>
                  <a:lnTo>
                    <a:pt x="25781" y="1164082"/>
                  </a:lnTo>
                  <a:lnTo>
                    <a:pt x="23622" y="1148715"/>
                  </a:lnTo>
                  <a:lnTo>
                    <a:pt x="22733" y="1133221"/>
                  </a:lnTo>
                  <a:lnTo>
                    <a:pt x="22733" y="1117600"/>
                  </a:lnTo>
                  <a:lnTo>
                    <a:pt x="24003" y="1102233"/>
                  </a:lnTo>
                  <a:lnTo>
                    <a:pt x="26289" y="1086739"/>
                  </a:lnTo>
                  <a:lnTo>
                    <a:pt x="29337" y="1071753"/>
                  </a:lnTo>
                  <a:lnTo>
                    <a:pt x="33401" y="1057148"/>
                  </a:lnTo>
                  <a:lnTo>
                    <a:pt x="38227" y="1043178"/>
                  </a:lnTo>
                  <a:lnTo>
                    <a:pt x="43942" y="1029843"/>
                  </a:lnTo>
                  <a:lnTo>
                    <a:pt x="50292" y="1017270"/>
                  </a:lnTo>
                  <a:lnTo>
                    <a:pt x="57277" y="1005840"/>
                  </a:lnTo>
                  <a:lnTo>
                    <a:pt x="65024" y="995426"/>
                  </a:lnTo>
                  <a:lnTo>
                    <a:pt x="73279" y="986155"/>
                  </a:lnTo>
                  <a:lnTo>
                    <a:pt x="97790" y="963168"/>
                  </a:lnTo>
                  <a:lnTo>
                    <a:pt x="110236" y="952754"/>
                  </a:lnTo>
                  <a:lnTo>
                    <a:pt x="122809" y="943356"/>
                  </a:lnTo>
                  <a:lnTo>
                    <a:pt x="135509" y="935101"/>
                  </a:lnTo>
                  <a:lnTo>
                    <a:pt x="148209" y="928243"/>
                  </a:lnTo>
                  <a:lnTo>
                    <a:pt x="160909" y="922909"/>
                  </a:lnTo>
                  <a:lnTo>
                    <a:pt x="173736" y="919480"/>
                  </a:lnTo>
                  <a:lnTo>
                    <a:pt x="186436" y="917829"/>
                  </a:lnTo>
                  <a:lnTo>
                    <a:pt x="199009" y="918464"/>
                  </a:lnTo>
                  <a:lnTo>
                    <a:pt x="211582" y="921512"/>
                  </a:lnTo>
                  <a:lnTo>
                    <a:pt x="223901" y="927100"/>
                  </a:lnTo>
                  <a:lnTo>
                    <a:pt x="236220" y="935482"/>
                  </a:lnTo>
                  <a:lnTo>
                    <a:pt x="248285" y="946658"/>
                  </a:lnTo>
                  <a:lnTo>
                    <a:pt x="260096" y="961009"/>
                  </a:lnTo>
                  <a:lnTo>
                    <a:pt x="271780" y="97878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0" name="Volný tvar 929"/>
            <p:cNvSpPr/>
            <p:nvPr/>
          </p:nvSpPr>
          <p:spPr>
            <a:xfrm>
              <a:off x="6621653" y="7657592"/>
              <a:ext cx="74804" cy="59945"/>
            </a:xfrm>
            <a:custGeom>
              <a:avLst/>
              <a:gdLst/>
              <a:ahLst/>
              <a:cxnLst/>
              <a:rect l="0" t="0" r="0" b="0"/>
              <a:pathLst>
                <a:path w="74804" h="59945">
                  <a:moveTo>
                    <a:pt x="0" y="46482"/>
                  </a:moveTo>
                  <a:lnTo>
                    <a:pt x="16764" y="35052"/>
                  </a:lnTo>
                  <a:lnTo>
                    <a:pt x="33401" y="22606"/>
                  </a:lnTo>
                  <a:lnTo>
                    <a:pt x="51181" y="10414"/>
                  </a:lnTo>
                  <a:lnTo>
                    <a:pt x="60706" y="4953"/>
                  </a:lnTo>
                  <a:lnTo>
                    <a:pt x="70993" y="0"/>
                  </a:lnTo>
                  <a:lnTo>
                    <a:pt x="74803" y="11176"/>
                  </a:lnTo>
                  <a:lnTo>
                    <a:pt x="67564" y="16764"/>
                  </a:lnTo>
                  <a:lnTo>
                    <a:pt x="59563" y="22860"/>
                  </a:lnTo>
                  <a:lnTo>
                    <a:pt x="41910" y="35687"/>
                  </a:lnTo>
                  <a:lnTo>
                    <a:pt x="23749" y="48514"/>
                  </a:lnTo>
                  <a:lnTo>
                    <a:pt x="15240" y="54483"/>
                  </a:lnTo>
                  <a:lnTo>
                    <a:pt x="7366" y="59944"/>
                  </a:lnTo>
                  <a:lnTo>
                    <a:pt x="5842" y="56642"/>
                  </a:lnTo>
                  <a:lnTo>
                    <a:pt x="3937" y="53594"/>
                  </a:lnTo>
                  <a:lnTo>
                    <a:pt x="2032" y="5054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1" name="Volný tvar 930"/>
            <p:cNvSpPr/>
            <p:nvPr/>
          </p:nvSpPr>
          <p:spPr>
            <a:xfrm>
              <a:off x="6642227" y="7685405"/>
              <a:ext cx="72264" cy="50801"/>
            </a:xfrm>
            <a:custGeom>
              <a:avLst/>
              <a:gdLst/>
              <a:ahLst/>
              <a:cxnLst/>
              <a:rect l="0" t="0" r="0" b="0"/>
              <a:pathLst>
                <a:path w="72264" h="50801">
                  <a:moveTo>
                    <a:pt x="72263" y="11684"/>
                  </a:moveTo>
                  <a:lnTo>
                    <a:pt x="65913" y="14859"/>
                  </a:lnTo>
                  <a:lnTo>
                    <a:pt x="58293" y="19304"/>
                  </a:lnTo>
                  <a:lnTo>
                    <a:pt x="49911" y="24765"/>
                  </a:lnTo>
                  <a:lnTo>
                    <a:pt x="41021" y="30607"/>
                  </a:lnTo>
                  <a:lnTo>
                    <a:pt x="22606" y="42291"/>
                  </a:lnTo>
                  <a:lnTo>
                    <a:pt x="13716" y="47117"/>
                  </a:lnTo>
                  <a:lnTo>
                    <a:pt x="5461" y="50800"/>
                  </a:lnTo>
                  <a:lnTo>
                    <a:pt x="0" y="43180"/>
                  </a:lnTo>
                  <a:lnTo>
                    <a:pt x="5715" y="38481"/>
                  </a:lnTo>
                  <a:lnTo>
                    <a:pt x="12954" y="33020"/>
                  </a:lnTo>
                  <a:lnTo>
                    <a:pt x="21209" y="27178"/>
                  </a:lnTo>
                  <a:lnTo>
                    <a:pt x="30353" y="21082"/>
                  </a:lnTo>
                  <a:lnTo>
                    <a:pt x="49403" y="9271"/>
                  </a:lnTo>
                  <a:lnTo>
                    <a:pt x="58420" y="4191"/>
                  </a:lnTo>
                  <a:lnTo>
                    <a:pt x="66675" y="0"/>
                  </a:lnTo>
                  <a:lnTo>
                    <a:pt x="69342" y="2032"/>
                  </a:lnTo>
                  <a:lnTo>
                    <a:pt x="70612" y="4826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2" name="Volný tvar 931"/>
            <p:cNvSpPr/>
            <p:nvPr/>
          </p:nvSpPr>
          <p:spPr>
            <a:xfrm>
              <a:off x="6663436" y="7711567"/>
              <a:ext cx="76963" cy="50039"/>
            </a:xfrm>
            <a:custGeom>
              <a:avLst/>
              <a:gdLst/>
              <a:ahLst/>
              <a:cxnLst/>
              <a:rect l="0" t="0" r="0" b="0"/>
              <a:pathLst>
                <a:path w="76963" h="50039">
                  <a:moveTo>
                    <a:pt x="0" y="39751"/>
                  </a:moveTo>
                  <a:lnTo>
                    <a:pt x="5715" y="36449"/>
                  </a:lnTo>
                  <a:lnTo>
                    <a:pt x="12700" y="32004"/>
                  </a:lnTo>
                  <a:lnTo>
                    <a:pt x="20828" y="26797"/>
                  </a:lnTo>
                  <a:lnTo>
                    <a:pt x="29845" y="21082"/>
                  </a:lnTo>
                  <a:lnTo>
                    <a:pt x="49276" y="9525"/>
                  </a:lnTo>
                  <a:lnTo>
                    <a:pt x="59563" y="4445"/>
                  </a:lnTo>
                  <a:lnTo>
                    <a:pt x="69596" y="0"/>
                  </a:lnTo>
                  <a:lnTo>
                    <a:pt x="76962" y="10033"/>
                  </a:lnTo>
                  <a:lnTo>
                    <a:pt x="59563" y="19558"/>
                  </a:lnTo>
                  <a:lnTo>
                    <a:pt x="41910" y="29972"/>
                  </a:lnTo>
                  <a:lnTo>
                    <a:pt x="24257" y="40259"/>
                  </a:lnTo>
                  <a:lnTo>
                    <a:pt x="7112" y="5003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3" name="Volný tvar 932"/>
            <p:cNvSpPr/>
            <p:nvPr/>
          </p:nvSpPr>
          <p:spPr>
            <a:xfrm>
              <a:off x="6687693" y="7738491"/>
              <a:ext cx="70232" cy="45721"/>
            </a:xfrm>
            <a:custGeom>
              <a:avLst/>
              <a:gdLst/>
              <a:ahLst/>
              <a:cxnLst/>
              <a:rect l="0" t="0" r="0" b="0"/>
              <a:pathLst>
                <a:path w="70232" h="45721">
                  <a:moveTo>
                    <a:pt x="63500" y="0"/>
                  </a:moveTo>
                  <a:lnTo>
                    <a:pt x="70231" y="8509"/>
                  </a:lnTo>
                  <a:lnTo>
                    <a:pt x="65024" y="12065"/>
                  </a:lnTo>
                  <a:lnTo>
                    <a:pt x="57912" y="16637"/>
                  </a:lnTo>
                  <a:lnTo>
                    <a:pt x="49530" y="21844"/>
                  </a:lnTo>
                  <a:lnTo>
                    <a:pt x="40386" y="27432"/>
                  </a:lnTo>
                  <a:lnTo>
                    <a:pt x="21844" y="38100"/>
                  </a:lnTo>
                  <a:lnTo>
                    <a:pt x="13335" y="42545"/>
                  </a:lnTo>
                  <a:lnTo>
                    <a:pt x="6350" y="45720"/>
                  </a:lnTo>
                  <a:lnTo>
                    <a:pt x="0" y="36576"/>
                  </a:lnTo>
                  <a:lnTo>
                    <a:pt x="6985" y="32004"/>
                  </a:lnTo>
                  <a:lnTo>
                    <a:pt x="15494" y="26924"/>
                  </a:lnTo>
                  <a:lnTo>
                    <a:pt x="34036" y="16256"/>
                  </a:lnTo>
                  <a:lnTo>
                    <a:pt x="43180" y="11049"/>
                  </a:lnTo>
                  <a:lnTo>
                    <a:pt x="51308" y="6477"/>
                  </a:lnTo>
                  <a:lnTo>
                    <a:pt x="58293" y="279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4" name="Volný tvar 933"/>
            <p:cNvSpPr/>
            <p:nvPr/>
          </p:nvSpPr>
          <p:spPr>
            <a:xfrm>
              <a:off x="6712077" y="7770495"/>
              <a:ext cx="63120" cy="40768"/>
            </a:xfrm>
            <a:custGeom>
              <a:avLst/>
              <a:gdLst/>
              <a:ahLst/>
              <a:cxnLst/>
              <a:rect l="0" t="0" r="0" b="0"/>
              <a:pathLst>
                <a:path w="63120" h="40768">
                  <a:moveTo>
                    <a:pt x="0" y="32639"/>
                  </a:moveTo>
                  <a:lnTo>
                    <a:pt x="28956" y="15240"/>
                  </a:lnTo>
                  <a:lnTo>
                    <a:pt x="43561" y="7112"/>
                  </a:lnTo>
                  <a:lnTo>
                    <a:pt x="58928" y="0"/>
                  </a:lnTo>
                  <a:lnTo>
                    <a:pt x="63119" y="12065"/>
                  </a:lnTo>
                  <a:lnTo>
                    <a:pt x="57150" y="14732"/>
                  </a:lnTo>
                  <a:lnTo>
                    <a:pt x="50292" y="17907"/>
                  </a:lnTo>
                  <a:lnTo>
                    <a:pt x="35179" y="25400"/>
                  </a:lnTo>
                  <a:lnTo>
                    <a:pt x="20701" y="33274"/>
                  </a:lnTo>
                  <a:lnTo>
                    <a:pt x="14351" y="37211"/>
                  </a:lnTo>
                  <a:lnTo>
                    <a:pt x="9271" y="40767"/>
                  </a:lnTo>
                  <a:lnTo>
                    <a:pt x="6096" y="39116"/>
                  </a:lnTo>
                  <a:lnTo>
                    <a:pt x="3683" y="3746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5" name="Volný tvar 934"/>
            <p:cNvSpPr/>
            <p:nvPr/>
          </p:nvSpPr>
          <p:spPr>
            <a:xfrm>
              <a:off x="6343142" y="7848092"/>
              <a:ext cx="102363" cy="105919"/>
            </a:xfrm>
            <a:custGeom>
              <a:avLst/>
              <a:gdLst/>
              <a:ahLst/>
              <a:cxnLst/>
              <a:rect l="0" t="0" r="0" b="0"/>
              <a:pathLst>
                <a:path w="102363" h="105919">
                  <a:moveTo>
                    <a:pt x="94869" y="508"/>
                  </a:moveTo>
                  <a:lnTo>
                    <a:pt x="98171" y="0"/>
                  </a:lnTo>
                  <a:lnTo>
                    <a:pt x="100457" y="127"/>
                  </a:lnTo>
                  <a:lnTo>
                    <a:pt x="101727" y="1016"/>
                  </a:lnTo>
                  <a:lnTo>
                    <a:pt x="102362" y="2413"/>
                  </a:lnTo>
                  <a:lnTo>
                    <a:pt x="102362" y="6731"/>
                  </a:lnTo>
                  <a:lnTo>
                    <a:pt x="102235" y="11684"/>
                  </a:lnTo>
                  <a:lnTo>
                    <a:pt x="92710" y="20447"/>
                  </a:lnTo>
                  <a:lnTo>
                    <a:pt x="83820" y="27940"/>
                  </a:lnTo>
                  <a:lnTo>
                    <a:pt x="67310" y="41783"/>
                  </a:lnTo>
                  <a:lnTo>
                    <a:pt x="51054" y="55753"/>
                  </a:lnTo>
                  <a:lnTo>
                    <a:pt x="42418" y="63627"/>
                  </a:lnTo>
                  <a:lnTo>
                    <a:pt x="33147" y="72644"/>
                  </a:lnTo>
                  <a:lnTo>
                    <a:pt x="0" y="105918"/>
                  </a:lnTo>
                  <a:lnTo>
                    <a:pt x="8890" y="88392"/>
                  </a:lnTo>
                  <a:lnTo>
                    <a:pt x="19050" y="72009"/>
                  </a:lnTo>
                  <a:lnTo>
                    <a:pt x="30226" y="56769"/>
                  </a:lnTo>
                  <a:lnTo>
                    <a:pt x="42291" y="42545"/>
                  </a:lnTo>
                  <a:lnTo>
                    <a:pt x="54991" y="29845"/>
                  </a:lnTo>
                  <a:lnTo>
                    <a:pt x="68072" y="18542"/>
                  </a:lnTo>
                  <a:lnTo>
                    <a:pt x="81407" y="8763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6" name="Volný tvar 935"/>
            <p:cNvSpPr/>
            <p:nvPr/>
          </p:nvSpPr>
          <p:spPr>
            <a:xfrm>
              <a:off x="6343015" y="7829931"/>
              <a:ext cx="214758" cy="228474"/>
            </a:xfrm>
            <a:custGeom>
              <a:avLst/>
              <a:gdLst/>
              <a:ahLst/>
              <a:cxnLst/>
              <a:rect l="0" t="0" r="0" b="0"/>
              <a:pathLst>
                <a:path w="214758" h="228474">
                  <a:moveTo>
                    <a:pt x="136144" y="0"/>
                  </a:moveTo>
                  <a:lnTo>
                    <a:pt x="150622" y="1016"/>
                  </a:lnTo>
                  <a:lnTo>
                    <a:pt x="163449" y="3683"/>
                  </a:lnTo>
                  <a:lnTo>
                    <a:pt x="174625" y="8001"/>
                  </a:lnTo>
                  <a:lnTo>
                    <a:pt x="184531" y="13462"/>
                  </a:lnTo>
                  <a:lnTo>
                    <a:pt x="193167" y="20066"/>
                  </a:lnTo>
                  <a:lnTo>
                    <a:pt x="201041" y="27686"/>
                  </a:lnTo>
                  <a:lnTo>
                    <a:pt x="208153" y="35941"/>
                  </a:lnTo>
                  <a:lnTo>
                    <a:pt x="214757" y="44958"/>
                  </a:lnTo>
                  <a:lnTo>
                    <a:pt x="213995" y="54991"/>
                  </a:lnTo>
                  <a:lnTo>
                    <a:pt x="211709" y="64389"/>
                  </a:lnTo>
                  <a:lnTo>
                    <a:pt x="208280" y="73152"/>
                  </a:lnTo>
                  <a:lnTo>
                    <a:pt x="203962" y="81153"/>
                  </a:lnTo>
                  <a:lnTo>
                    <a:pt x="198882" y="88265"/>
                  </a:lnTo>
                  <a:lnTo>
                    <a:pt x="193167" y="94615"/>
                  </a:lnTo>
                  <a:lnTo>
                    <a:pt x="187198" y="100203"/>
                  </a:lnTo>
                  <a:lnTo>
                    <a:pt x="180975" y="104775"/>
                  </a:lnTo>
                  <a:lnTo>
                    <a:pt x="169545" y="112395"/>
                  </a:lnTo>
                  <a:lnTo>
                    <a:pt x="157607" y="119380"/>
                  </a:lnTo>
                  <a:lnTo>
                    <a:pt x="132842" y="132207"/>
                  </a:lnTo>
                  <a:lnTo>
                    <a:pt x="107823" y="144272"/>
                  </a:lnTo>
                  <a:lnTo>
                    <a:pt x="83312" y="156718"/>
                  </a:lnTo>
                  <a:lnTo>
                    <a:pt x="59817" y="170307"/>
                  </a:lnTo>
                  <a:lnTo>
                    <a:pt x="48895" y="177927"/>
                  </a:lnTo>
                  <a:lnTo>
                    <a:pt x="38481" y="186182"/>
                  </a:lnTo>
                  <a:lnTo>
                    <a:pt x="28829" y="195199"/>
                  </a:lnTo>
                  <a:lnTo>
                    <a:pt x="19939" y="205105"/>
                  </a:lnTo>
                  <a:lnTo>
                    <a:pt x="11938" y="216281"/>
                  </a:lnTo>
                  <a:lnTo>
                    <a:pt x="5080" y="228473"/>
                  </a:lnTo>
                  <a:lnTo>
                    <a:pt x="2794" y="218821"/>
                  </a:lnTo>
                  <a:lnTo>
                    <a:pt x="1397" y="209677"/>
                  </a:lnTo>
                  <a:lnTo>
                    <a:pt x="0" y="192278"/>
                  </a:lnTo>
                  <a:lnTo>
                    <a:pt x="1143" y="175895"/>
                  </a:lnTo>
                  <a:lnTo>
                    <a:pt x="4064" y="160655"/>
                  </a:lnTo>
                  <a:lnTo>
                    <a:pt x="8763" y="146431"/>
                  </a:lnTo>
                  <a:lnTo>
                    <a:pt x="15113" y="133096"/>
                  </a:lnTo>
                  <a:lnTo>
                    <a:pt x="22860" y="120523"/>
                  </a:lnTo>
                  <a:lnTo>
                    <a:pt x="31750" y="108839"/>
                  </a:lnTo>
                  <a:lnTo>
                    <a:pt x="41529" y="97663"/>
                  </a:lnTo>
                  <a:lnTo>
                    <a:pt x="51943" y="87122"/>
                  </a:lnTo>
                  <a:lnTo>
                    <a:pt x="74168" y="67183"/>
                  </a:lnTo>
                  <a:lnTo>
                    <a:pt x="96520" y="48387"/>
                  </a:lnTo>
                  <a:lnTo>
                    <a:pt x="117475" y="29845"/>
                  </a:lnTo>
                  <a:lnTo>
                    <a:pt x="129286" y="33020"/>
                  </a:lnTo>
                  <a:lnTo>
                    <a:pt x="139954" y="37465"/>
                  </a:lnTo>
                  <a:lnTo>
                    <a:pt x="141097" y="43815"/>
                  </a:lnTo>
                  <a:lnTo>
                    <a:pt x="140716" y="49784"/>
                  </a:lnTo>
                  <a:lnTo>
                    <a:pt x="139192" y="55245"/>
                  </a:lnTo>
                  <a:lnTo>
                    <a:pt x="137033" y="60198"/>
                  </a:lnTo>
                  <a:lnTo>
                    <a:pt x="135128" y="64770"/>
                  </a:lnTo>
                  <a:lnTo>
                    <a:pt x="133858" y="68580"/>
                  </a:lnTo>
                  <a:lnTo>
                    <a:pt x="133985" y="72136"/>
                  </a:lnTo>
                  <a:lnTo>
                    <a:pt x="136144" y="74803"/>
                  </a:lnTo>
                  <a:lnTo>
                    <a:pt x="141097" y="67818"/>
                  </a:lnTo>
                  <a:lnTo>
                    <a:pt x="146685" y="61214"/>
                  </a:lnTo>
                  <a:lnTo>
                    <a:pt x="151765" y="53975"/>
                  </a:lnTo>
                  <a:lnTo>
                    <a:pt x="153670" y="49657"/>
                  </a:lnTo>
                  <a:lnTo>
                    <a:pt x="154813" y="44958"/>
                  </a:lnTo>
                  <a:lnTo>
                    <a:pt x="149352" y="37465"/>
                  </a:lnTo>
                  <a:lnTo>
                    <a:pt x="144526" y="28956"/>
                  </a:lnTo>
                  <a:lnTo>
                    <a:pt x="139319" y="21082"/>
                  </a:lnTo>
                  <a:lnTo>
                    <a:pt x="136144" y="17653"/>
                  </a:lnTo>
                  <a:lnTo>
                    <a:pt x="132334" y="14986"/>
                  </a:lnTo>
                  <a:lnTo>
                    <a:pt x="131826" y="11938"/>
                  </a:lnTo>
                  <a:lnTo>
                    <a:pt x="131826" y="9525"/>
                  </a:lnTo>
                  <a:lnTo>
                    <a:pt x="132842" y="5969"/>
                  </a:lnTo>
                  <a:lnTo>
                    <a:pt x="134620" y="3175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7" name="Volný tvar 936"/>
            <p:cNvSpPr/>
            <p:nvPr/>
          </p:nvSpPr>
          <p:spPr>
            <a:xfrm>
              <a:off x="6286500" y="8174482"/>
              <a:ext cx="106554" cy="235586"/>
            </a:xfrm>
            <a:custGeom>
              <a:avLst/>
              <a:gdLst/>
              <a:ahLst/>
              <a:cxnLst/>
              <a:rect l="0" t="0" r="0" b="0"/>
              <a:pathLst>
                <a:path w="106554" h="235586">
                  <a:moveTo>
                    <a:pt x="39116" y="0"/>
                  </a:moveTo>
                  <a:lnTo>
                    <a:pt x="52324" y="18034"/>
                  </a:lnTo>
                  <a:lnTo>
                    <a:pt x="64008" y="36703"/>
                  </a:lnTo>
                  <a:lnTo>
                    <a:pt x="74295" y="56388"/>
                  </a:lnTo>
                  <a:lnTo>
                    <a:pt x="83185" y="77216"/>
                  </a:lnTo>
                  <a:lnTo>
                    <a:pt x="90932" y="99441"/>
                  </a:lnTo>
                  <a:lnTo>
                    <a:pt x="97282" y="123063"/>
                  </a:lnTo>
                  <a:lnTo>
                    <a:pt x="102362" y="148590"/>
                  </a:lnTo>
                  <a:lnTo>
                    <a:pt x="106553" y="176022"/>
                  </a:lnTo>
                  <a:lnTo>
                    <a:pt x="104648" y="182245"/>
                  </a:lnTo>
                  <a:lnTo>
                    <a:pt x="102235" y="188595"/>
                  </a:lnTo>
                  <a:lnTo>
                    <a:pt x="95123" y="201295"/>
                  </a:lnTo>
                  <a:lnTo>
                    <a:pt x="85598" y="213233"/>
                  </a:lnTo>
                  <a:lnTo>
                    <a:pt x="80137" y="218694"/>
                  </a:lnTo>
                  <a:lnTo>
                    <a:pt x="74041" y="223520"/>
                  </a:lnTo>
                  <a:lnTo>
                    <a:pt x="67818" y="227711"/>
                  </a:lnTo>
                  <a:lnTo>
                    <a:pt x="61087" y="231140"/>
                  </a:lnTo>
                  <a:lnTo>
                    <a:pt x="54102" y="233680"/>
                  </a:lnTo>
                  <a:lnTo>
                    <a:pt x="46863" y="235204"/>
                  </a:lnTo>
                  <a:lnTo>
                    <a:pt x="39370" y="235585"/>
                  </a:lnTo>
                  <a:lnTo>
                    <a:pt x="31877" y="234569"/>
                  </a:lnTo>
                  <a:lnTo>
                    <a:pt x="24257" y="232283"/>
                  </a:lnTo>
                  <a:lnTo>
                    <a:pt x="16637" y="228473"/>
                  </a:lnTo>
                  <a:lnTo>
                    <a:pt x="7747" y="215265"/>
                  </a:lnTo>
                  <a:lnTo>
                    <a:pt x="2540" y="202057"/>
                  </a:lnTo>
                  <a:lnTo>
                    <a:pt x="0" y="188722"/>
                  </a:lnTo>
                  <a:lnTo>
                    <a:pt x="127" y="175514"/>
                  </a:lnTo>
                  <a:lnTo>
                    <a:pt x="2286" y="162179"/>
                  </a:lnTo>
                  <a:lnTo>
                    <a:pt x="6096" y="148844"/>
                  </a:lnTo>
                  <a:lnTo>
                    <a:pt x="11049" y="135255"/>
                  </a:lnTo>
                  <a:lnTo>
                    <a:pt x="16891" y="121539"/>
                  </a:lnTo>
                  <a:lnTo>
                    <a:pt x="29083" y="93218"/>
                  </a:lnTo>
                  <a:lnTo>
                    <a:pt x="34544" y="78740"/>
                  </a:lnTo>
                  <a:lnTo>
                    <a:pt x="39243" y="63881"/>
                  </a:lnTo>
                  <a:lnTo>
                    <a:pt x="42291" y="48514"/>
                  </a:lnTo>
                  <a:lnTo>
                    <a:pt x="43688" y="32766"/>
                  </a:lnTo>
                  <a:lnTo>
                    <a:pt x="42799" y="16637"/>
                  </a:lnTo>
                  <a:lnTo>
                    <a:pt x="67564" y="99949"/>
                  </a:lnTo>
                  <a:lnTo>
                    <a:pt x="70739" y="107569"/>
                  </a:lnTo>
                  <a:lnTo>
                    <a:pt x="73406" y="117475"/>
                  </a:lnTo>
                  <a:lnTo>
                    <a:pt x="75565" y="129032"/>
                  </a:lnTo>
                  <a:lnTo>
                    <a:pt x="76708" y="141986"/>
                  </a:lnTo>
                  <a:lnTo>
                    <a:pt x="76581" y="156083"/>
                  </a:lnTo>
                  <a:lnTo>
                    <a:pt x="75057" y="170942"/>
                  </a:lnTo>
                  <a:lnTo>
                    <a:pt x="71882" y="186309"/>
                  </a:lnTo>
                  <a:lnTo>
                    <a:pt x="64770" y="193167"/>
                  </a:lnTo>
                  <a:lnTo>
                    <a:pt x="59055" y="198247"/>
                  </a:lnTo>
                  <a:lnTo>
                    <a:pt x="54229" y="201549"/>
                  </a:lnTo>
                  <a:lnTo>
                    <a:pt x="50292" y="202819"/>
                  </a:lnTo>
                  <a:lnTo>
                    <a:pt x="46863" y="202184"/>
                  </a:lnTo>
                  <a:lnTo>
                    <a:pt x="43942" y="199517"/>
                  </a:lnTo>
                  <a:lnTo>
                    <a:pt x="41021" y="194945"/>
                  </a:lnTo>
                  <a:lnTo>
                    <a:pt x="38100" y="188214"/>
                  </a:lnTo>
                  <a:lnTo>
                    <a:pt x="40894" y="177292"/>
                  </a:lnTo>
                  <a:lnTo>
                    <a:pt x="44704" y="167005"/>
                  </a:lnTo>
                  <a:lnTo>
                    <a:pt x="53594" y="146177"/>
                  </a:lnTo>
                  <a:lnTo>
                    <a:pt x="57785" y="135128"/>
                  </a:lnTo>
                  <a:lnTo>
                    <a:pt x="61214" y="123063"/>
                  </a:lnTo>
                  <a:lnTo>
                    <a:pt x="63627" y="109728"/>
                  </a:lnTo>
                  <a:lnTo>
                    <a:pt x="64389" y="944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8" name="Volný tvar 937"/>
            <p:cNvSpPr/>
            <p:nvPr/>
          </p:nvSpPr>
          <p:spPr>
            <a:xfrm>
              <a:off x="6298438" y="8222615"/>
              <a:ext cx="83821" cy="167387"/>
            </a:xfrm>
            <a:custGeom>
              <a:avLst/>
              <a:gdLst/>
              <a:ahLst/>
              <a:cxnLst/>
              <a:rect l="0" t="0" r="0" b="0"/>
              <a:pathLst>
                <a:path w="83821" h="167387">
                  <a:moveTo>
                    <a:pt x="56515" y="17145"/>
                  </a:moveTo>
                  <a:lnTo>
                    <a:pt x="65278" y="35560"/>
                  </a:lnTo>
                  <a:lnTo>
                    <a:pt x="73025" y="54864"/>
                  </a:lnTo>
                  <a:lnTo>
                    <a:pt x="79248" y="74549"/>
                  </a:lnTo>
                  <a:lnTo>
                    <a:pt x="83058" y="94107"/>
                  </a:lnTo>
                  <a:lnTo>
                    <a:pt x="83820" y="103632"/>
                  </a:lnTo>
                  <a:lnTo>
                    <a:pt x="83693" y="113030"/>
                  </a:lnTo>
                  <a:lnTo>
                    <a:pt x="82677" y="122174"/>
                  </a:lnTo>
                  <a:lnTo>
                    <a:pt x="80518" y="130937"/>
                  </a:lnTo>
                  <a:lnTo>
                    <a:pt x="77216" y="139446"/>
                  </a:lnTo>
                  <a:lnTo>
                    <a:pt x="72644" y="147320"/>
                  </a:lnTo>
                  <a:lnTo>
                    <a:pt x="67437" y="153416"/>
                  </a:lnTo>
                  <a:lnTo>
                    <a:pt x="60452" y="158623"/>
                  </a:lnTo>
                  <a:lnTo>
                    <a:pt x="52451" y="163068"/>
                  </a:lnTo>
                  <a:lnTo>
                    <a:pt x="43688" y="165862"/>
                  </a:lnTo>
                  <a:lnTo>
                    <a:pt x="34925" y="167386"/>
                  </a:lnTo>
                  <a:lnTo>
                    <a:pt x="26416" y="167259"/>
                  </a:lnTo>
                  <a:lnTo>
                    <a:pt x="18796" y="165100"/>
                  </a:lnTo>
                  <a:lnTo>
                    <a:pt x="15494" y="163322"/>
                  </a:lnTo>
                  <a:lnTo>
                    <a:pt x="12446" y="160909"/>
                  </a:lnTo>
                  <a:lnTo>
                    <a:pt x="6350" y="153035"/>
                  </a:lnTo>
                  <a:lnTo>
                    <a:pt x="2413" y="144272"/>
                  </a:lnTo>
                  <a:lnTo>
                    <a:pt x="381" y="134747"/>
                  </a:lnTo>
                  <a:lnTo>
                    <a:pt x="0" y="124587"/>
                  </a:lnTo>
                  <a:lnTo>
                    <a:pt x="1143" y="113665"/>
                  </a:lnTo>
                  <a:lnTo>
                    <a:pt x="3556" y="102616"/>
                  </a:lnTo>
                  <a:lnTo>
                    <a:pt x="6985" y="91059"/>
                  </a:lnTo>
                  <a:lnTo>
                    <a:pt x="11303" y="79629"/>
                  </a:lnTo>
                  <a:lnTo>
                    <a:pt x="21336" y="56642"/>
                  </a:lnTo>
                  <a:lnTo>
                    <a:pt x="32004" y="35052"/>
                  </a:lnTo>
                  <a:lnTo>
                    <a:pt x="36957" y="25019"/>
                  </a:lnTo>
                  <a:lnTo>
                    <a:pt x="41402" y="15748"/>
                  </a:lnTo>
                  <a:lnTo>
                    <a:pt x="45085" y="7366"/>
                  </a:lnTo>
                  <a:lnTo>
                    <a:pt x="47752" y="0"/>
                  </a:lnTo>
                  <a:close/>
                </a:path>
              </a:pathLst>
            </a:custGeom>
            <a:solidFill>
              <a:srgbClr val="00FFFF"/>
            </a:solidFill>
            <a:ln w="0" cap="flat" cmpd="sng" algn="ctr">
              <a:solidFill>
                <a:srgbClr val="0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39" name="Volný tvar 938"/>
            <p:cNvSpPr/>
            <p:nvPr/>
          </p:nvSpPr>
          <p:spPr>
            <a:xfrm>
              <a:off x="6331839" y="8267192"/>
              <a:ext cx="32005" cy="98172"/>
            </a:xfrm>
            <a:custGeom>
              <a:avLst/>
              <a:gdLst/>
              <a:ahLst/>
              <a:cxnLst/>
              <a:rect l="0" t="0" r="0" b="0"/>
              <a:pathLst>
                <a:path w="32005" h="98172">
                  <a:moveTo>
                    <a:pt x="24511" y="10795"/>
                  </a:moveTo>
                  <a:lnTo>
                    <a:pt x="26289" y="20320"/>
                  </a:lnTo>
                  <a:lnTo>
                    <a:pt x="27813" y="28829"/>
                  </a:lnTo>
                  <a:lnTo>
                    <a:pt x="29210" y="36449"/>
                  </a:lnTo>
                  <a:lnTo>
                    <a:pt x="30226" y="43180"/>
                  </a:lnTo>
                  <a:lnTo>
                    <a:pt x="31115" y="49276"/>
                  </a:lnTo>
                  <a:lnTo>
                    <a:pt x="32004" y="59563"/>
                  </a:lnTo>
                  <a:lnTo>
                    <a:pt x="31496" y="68326"/>
                  </a:lnTo>
                  <a:lnTo>
                    <a:pt x="29591" y="76327"/>
                  </a:lnTo>
                  <a:lnTo>
                    <a:pt x="26035" y="84455"/>
                  </a:lnTo>
                  <a:lnTo>
                    <a:pt x="20574" y="93345"/>
                  </a:lnTo>
                  <a:lnTo>
                    <a:pt x="18669" y="95631"/>
                  </a:lnTo>
                  <a:lnTo>
                    <a:pt x="16256" y="97409"/>
                  </a:lnTo>
                  <a:lnTo>
                    <a:pt x="13589" y="98171"/>
                  </a:lnTo>
                  <a:lnTo>
                    <a:pt x="11303" y="97536"/>
                  </a:lnTo>
                  <a:lnTo>
                    <a:pt x="6985" y="93726"/>
                  </a:lnTo>
                  <a:lnTo>
                    <a:pt x="3683" y="89281"/>
                  </a:lnTo>
                  <a:lnTo>
                    <a:pt x="1524" y="84582"/>
                  </a:lnTo>
                  <a:lnTo>
                    <a:pt x="381" y="79375"/>
                  </a:lnTo>
                  <a:lnTo>
                    <a:pt x="0" y="73660"/>
                  </a:lnTo>
                  <a:lnTo>
                    <a:pt x="254" y="67818"/>
                  </a:lnTo>
                  <a:lnTo>
                    <a:pt x="2794" y="55118"/>
                  </a:lnTo>
                  <a:lnTo>
                    <a:pt x="7112" y="41783"/>
                  </a:lnTo>
                  <a:lnTo>
                    <a:pt x="12319" y="27940"/>
                  </a:lnTo>
                  <a:lnTo>
                    <a:pt x="17780" y="13843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31590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76221" y="12700"/>
            <a:ext cx="5144517" cy="63094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cs-CZ" sz="3500" b="1" smtClean="0">
                <a:solidFill>
                  <a:srgbClr val="A52A00"/>
                </a:solidFill>
                <a:latin typeface="Arial - 47"/>
              </a:rPr>
              <a:t>Holzverwendung</a:t>
            </a:r>
            <a:endParaRPr lang="cs-CZ" sz="3500" b="1">
              <a:solidFill>
                <a:srgbClr val="A52A00"/>
              </a:solidFill>
              <a:latin typeface="Arial - 47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42621" y="914400"/>
            <a:ext cx="4509516" cy="5886510"/>
            <a:chOff x="142621" y="914400"/>
            <a:chExt cx="4509516" cy="5886510"/>
          </a:xfrm>
        </p:grpSpPr>
        <p:sp>
          <p:nvSpPr>
            <p:cNvPr id="3" name="TextovéPole 2"/>
            <p:cNvSpPr txBox="1"/>
            <p:nvPr/>
          </p:nvSpPr>
          <p:spPr>
            <a:xfrm>
              <a:off x="142621" y="914400"/>
              <a:ext cx="4509516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00005E"/>
                  </a:solidFill>
                  <a:latin typeface="Arial - 27"/>
                </a:rPr>
                <a:t>Ressort / Industriezweig</a:t>
              </a:r>
              <a:endParaRPr lang="cs-CZ" sz="2000" b="1">
                <a:solidFill>
                  <a:srgbClr val="00005E"/>
                </a:solidFill>
                <a:latin typeface="Arial - 27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155321" y="1676400"/>
              <a:ext cx="1436116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FF0000"/>
                  </a:solidFill>
                  <a:latin typeface="Arial - 27"/>
                </a:rPr>
                <a:t>Möbel</a:t>
              </a:r>
              <a:endParaRPr lang="cs-CZ" sz="2000" b="1">
                <a:solidFill>
                  <a:srgbClr val="FF0000"/>
                </a:solidFill>
                <a:latin typeface="Arial - 27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167894" y="2463800"/>
              <a:ext cx="3443224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800080"/>
                  </a:solidFill>
                  <a:latin typeface="Arial - 27"/>
                </a:rPr>
                <a:t>Musikinstrumente</a:t>
              </a:r>
              <a:endParaRPr lang="cs-CZ" sz="2000" b="1">
                <a:solidFill>
                  <a:srgbClr val="800080"/>
                </a:solidFill>
                <a:latin typeface="Arial - 27"/>
              </a:endParaRPr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155321" y="3289300"/>
              <a:ext cx="2172716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FF6820"/>
                  </a:solidFill>
                  <a:latin typeface="Arial - 27"/>
                </a:rPr>
                <a:t>Bauwesen</a:t>
              </a:r>
              <a:endParaRPr lang="cs-CZ" sz="2000" b="1">
                <a:solidFill>
                  <a:srgbClr val="FF6820"/>
                </a:solidFill>
                <a:latin typeface="Arial - 27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180721" y="4051300"/>
              <a:ext cx="2883916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FF00FF"/>
                  </a:solidFill>
                  <a:latin typeface="Arial - 27"/>
                </a:rPr>
                <a:t>Verkehrsmittel</a:t>
              </a:r>
              <a:endParaRPr lang="cs-CZ" sz="2000" b="1">
                <a:solidFill>
                  <a:srgbClr val="FF00FF"/>
                </a:solidFill>
                <a:latin typeface="Arial - 27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180721" y="4889500"/>
              <a:ext cx="3264915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004040"/>
                  </a:solidFill>
                  <a:latin typeface="Arial - 27"/>
                </a:rPr>
                <a:t>Sportausrüstung</a:t>
              </a:r>
              <a:endParaRPr lang="cs-CZ" sz="2000" b="1">
                <a:solidFill>
                  <a:srgbClr val="004040"/>
                </a:solidFill>
                <a:latin typeface="Arial - 27"/>
              </a:endParaRP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180721" y="5676900"/>
              <a:ext cx="2401316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400000"/>
                  </a:solidFill>
                  <a:latin typeface="Arial - 27"/>
                </a:rPr>
                <a:t>Brennstoffe</a:t>
              </a:r>
              <a:endParaRPr lang="cs-CZ" sz="2000" b="1">
                <a:solidFill>
                  <a:srgbClr val="400000"/>
                </a:solidFill>
                <a:latin typeface="Arial - 27"/>
              </a:endParaRP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68021" y="6400800"/>
              <a:ext cx="3417316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934E09"/>
                  </a:solidFill>
                  <a:latin typeface="Arial - 27"/>
                </a:rPr>
                <a:t>Papierherstellung</a:t>
              </a:r>
              <a:endParaRPr lang="cs-CZ" sz="2000" b="1">
                <a:solidFill>
                  <a:srgbClr val="934E09"/>
                </a:solidFill>
                <a:latin typeface="Arial - 27"/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200025" y="731393"/>
            <a:ext cx="9674479" cy="6094917"/>
            <a:chOff x="200025" y="731393"/>
            <a:chExt cx="9674479" cy="6094917"/>
          </a:xfrm>
        </p:grpSpPr>
        <p:sp>
          <p:nvSpPr>
            <p:cNvPr id="12" name="TextovéPole 11"/>
            <p:cNvSpPr txBox="1"/>
            <p:nvPr/>
          </p:nvSpPr>
          <p:spPr>
            <a:xfrm>
              <a:off x="4790821" y="889000"/>
              <a:ext cx="3849117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005500"/>
                  </a:solidFill>
                  <a:latin typeface="Arial - 27"/>
                </a:rPr>
                <a:t>Indizien / Hilfswörter</a:t>
              </a:r>
              <a:endParaRPr lang="cs-CZ" sz="2000" b="1">
                <a:solidFill>
                  <a:srgbClr val="005500"/>
                </a:solidFill>
                <a:latin typeface="Arial - 27"/>
              </a:endParaRPr>
            </a:p>
          </p:txBody>
        </p:sp>
        <p:cxnSp>
          <p:nvCxnSpPr>
            <p:cNvPr id="13" name="Přímá spojnice 12"/>
            <p:cNvCxnSpPr/>
            <p:nvPr/>
          </p:nvCxnSpPr>
          <p:spPr>
            <a:xfrm>
              <a:off x="225425" y="2293493"/>
              <a:ext cx="96236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212725" y="1455293"/>
              <a:ext cx="96236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250825" y="3093593"/>
              <a:ext cx="96236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238125" y="3893693"/>
              <a:ext cx="96236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238125" y="6255893"/>
              <a:ext cx="96236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238125" y="4693793"/>
              <a:ext cx="96236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238125" y="5481193"/>
              <a:ext cx="96236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4765294" y="1663700"/>
              <a:ext cx="4078224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FF0000"/>
                  </a:solidFill>
                  <a:latin typeface="Arial - 28"/>
                </a:rPr>
                <a:t>Tisch, Schrank, Stuhl</a:t>
              </a:r>
              <a:endParaRPr lang="cs-CZ" sz="2100" b="1">
                <a:solidFill>
                  <a:srgbClr val="FF0000"/>
                </a:solidFill>
                <a:latin typeface="Arial - 28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816094" y="2451100"/>
              <a:ext cx="4662424" cy="415498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100" b="1" smtClean="0">
                  <a:solidFill>
                    <a:srgbClr val="800080"/>
                  </a:solidFill>
                  <a:latin typeface="Arial - 28"/>
                </a:rPr>
                <a:t>Flöte, Geige, Schlagzeug</a:t>
              </a:r>
              <a:endParaRPr lang="cs-CZ" sz="2100" b="1">
                <a:solidFill>
                  <a:srgbClr val="800080"/>
                </a:solidFill>
                <a:latin typeface="Arial - 28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4803521" y="3263900"/>
              <a:ext cx="4077717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FF6820"/>
                  </a:solidFill>
                  <a:latin typeface="Arial - 27"/>
                </a:rPr>
                <a:t>Haus, Schule, Brücke</a:t>
              </a:r>
              <a:endParaRPr lang="cs-CZ" sz="2000" b="1">
                <a:solidFill>
                  <a:srgbClr val="FF6820"/>
                </a:solidFill>
                <a:latin typeface="Arial - 27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790821" y="4114800"/>
              <a:ext cx="3899917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FF00FF"/>
                  </a:solidFill>
                  <a:latin typeface="Arial - 27"/>
                </a:rPr>
                <a:t>Floss, Fähre, Wagen</a:t>
              </a:r>
              <a:endParaRPr lang="cs-CZ" sz="2000" b="1">
                <a:solidFill>
                  <a:srgbClr val="FF00FF"/>
                </a:solidFill>
                <a:latin typeface="Arial - 27"/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4803521" y="4889500"/>
              <a:ext cx="4128517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004040"/>
                  </a:solidFill>
                  <a:latin typeface="Arial - 27"/>
                </a:rPr>
                <a:t>Brett, Schläger, Stock</a:t>
              </a:r>
              <a:endParaRPr lang="cs-CZ" sz="2000" b="1">
                <a:solidFill>
                  <a:srgbClr val="004040"/>
                </a:solidFill>
                <a:latin typeface="Arial - 27"/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790821" y="5651500"/>
              <a:ext cx="4280917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400000"/>
                  </a:solidFill>
                  <a:latin typeface="Arial - 27"/>
                </a:rPr>
                <a:t>Sägemehl, Spanbrikett</a:t>
              </a:r>
              <a:endParaRPr lang="cs-CZ" sz="2000" b="1">
                <a:solidFill>
                  <a:srgbClr val="400000"/>
                </a:solidFill>
                <a:latin typeface="Arial - 27"/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4816221" y="6426200"/>
              <a:ext cx="4103117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cs-CZ" sz="2000" b="1" smtClean="0">
                  <a:solidFill>
                    <a:srgbClr val="934E09"/>
                  </a:solidFill>
                  <a:latin typeface="Arial - 27"/>
                </a:rPr>
                <a:t>Umschlag, Karte, Heft</a:t>
              </a:r>
              <a:endParaRPr lang="cs-CZ" sz="2000" b="1">
                <a:solidFill>
                  <a:srgbClr val="934E09"/>
                </a:solidFill>
                <a:latin typeface="Arial - 27"/>
              </a:endParaRPr>
            </a:p>
          </p:txBody>
        </p:sp>
        <p:cxnSp>
          <p:nvCxnSpPr>
            <p:cNvPr id="27" name="Přímá spojnice 26"/>
            <p:cNvCxnSpPr/>
            <p:nvPr/>
          </p:nvCxnSpPr>
          <p:spPr>
            <a:xfrm>
              <a:off x="200025" y="731393"/>
              <a:ext cx="9623679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Volný tvar 28"/>
          <p:cNvSpPr/>
          <p:nvPr/>
        </p:nvSpPr>
        <p:spPr>
          <a:xfrm>
            <a:off x="170942" y="1662684"/>
            <a:ext cx="4215131" cy="424689"/>
          </a:xfrm>
          <a:custGeom>
            <a:avLst/>
            <a:gdLst/>
            <a:ahLst/>
            <a:cxnLst/>
            <a:rect l="0" t="0" r="0" b="0"/>
            <a:pathLst>
              <a:path w="4215131" h="424689">
                <a:moveTo>
                  <a:pt x="0" y="0"/>
                </a:moveTo>
                <a:lnTo>
                  <a:pt x="4215130" y="0"/>
                </a:lnTo>
                <a:lnTo>
                  <a:pt x="4215130" y="424688"/>
                </a:lnTo>
                <a:lnTo>
                  <a:pt x="0" y="424688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170942" y="2488184"/>
            <a:ext cx="4215131" cy="424689"/>
          </a:xfrm>
          <a:custGeom>
            <a:avLst/>
            <a:gdLst/>
            <a:ahLst/>
            <a:cxnLst/>
            <a:rect l="0" t="0" r="0" b="0"/>
            <a:pathLst>
              <a:path w="4215131" h="424689">
                <a:moveTo>
                  <a:pt x="0" y="0"/>
                </a:moveTo>
                <a:lnTo>
                  <a:pt x="4215130" y="0"/>
                </a:lnTo>
                <a:lnTo>
                  <a:pt x="4215130" y="424688"/>
                </a:lnTo>
                <a:lnTo>
                  <a:pt x="0" y="424688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196342" y="3262884"/>
            <a:ext cx="4215131" cy="424689"/>
          </a:xfrm>
          <a:custGeom>
            <a:avLst/>
            <a:gdLst/>
            <a:ahLst/>
            <a:cxnLst/>
            <a:rect l="0" t="0" r="0" b="0"/>
            <a:pathLst>
              <a:path w="4215131" h="424689">
                <a:moveTo>
                  <a:pt x="0" y="0"/>
                </a:moveTo>
                <a:lnTo>
                  <a:pt x="4215130" y="0"/>
                </a:lnTo>
                <a:lnTo>
                  <a:pt x="4215130" y="424688"/>
                </a:lnTo>
                <a:lnTo>
                  <a:pt x="0" y="424688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Přímá spojnice 31"/>
          <p:cNvCxnSpPr/>
          <p:nvPr/>
        </p:nvCxnSpPr>
        <p:spPr>
          <a:xfrm>
            <a:off x="4627372" y="723900"/>
            <a:ext cx="0" cy="62611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Volný tvar 32"/>
          <p:cNvSpPr/>
          <p:nvPr/>
        </p:nvSpPr>
        <p:spPr>
          <a:xfrm>
            <a:off x="196342" y="4075684"/>
            <a:ext cx="4215131" cy="424689"/>
          </a:xfrm>
          <a:custGeom>
            <a:avLst/>
            <a:gdLst/>
            <a:ahLst/>
            <a:cxnLst/>
            <a:rect l="0" t="0" r="0" b="0"/>
            <a:pathLst>
              <a:path w="4215131" h="424689">
                <a:moveTo>
                  <a:pt x="0" y="0"/>
                </a:moveTo>
                <a:lnTo>
                  <a:pt x="4215130" y="0"/>
                </a:lnTo>
                <a:lnTo>
                  <a:pt x="4215130" y="424688"/>
                </a:lnTo>
                <a:lnTo>
                  <a:pt x="0" y="424688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196342" y="4875784"/>
            <a:ext cx="4215131" cy="424689"/>
          </a:xfrm>
          <a:custGeom>
            <a:avLst/>
            <a:gdLst/>
            <a:ahLst/>
            <a:cxnLst/>
            <a:rect l="0" t="0" r="0" b="0"/>
            <a:pathLst>
              <a:path w="4215131" h="424689">
                <a:moveTo>
                  <a:pt x="0" y="0"/>
                </a:moveTo>
                <a:lnTo>
                  <a:pt x="4215130" y="0"/>
                </a:lnTo>
                <a:lnTo>
                  <a:pt x="4215130" y="424688"/>
                </a:lnTo>
                <a:lnTo>
                  <a:pt x="0" y="424688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>
            <a:off x="209042" y="5650484"/>
            <a:ext cx="4215131" cy="424689"/>
          </a:xfrm>
          <a:custGeom>
            <a:avLst/>
            <a:gdLst/>
            <a:ahLst/>
            <a:cxnLst/>
            <a:rect l="0" t="0" r="0" b="0"/>
            <a:pathLst>
              <a:path w="4215131" h="424689">
                <a:moveTo>
                  <a:pt x="0" y="0"/>
                </a:moveTo>
                <a:lnTo>
                  <a:pt x="4215130" y="0"/>
                </a:lnTo>
                <a:lnTo>
                  <a:pt x="4215130" y="424688"/>
                </a:lnTo>
                <a:lnTo>
                  <a:pt x="0" y="424688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>
            <a:off x="209042" y="6437884"/>
            <a:ext cx="4215131" cy="424689"/>
          </a:xfrm>
          <a:custGeom>
            <a:avLst/>
            <a:gdLst/>
            <a:ahLst/>
            <a:cxnLst/>
            <a:rect l="0" t="0" r="0" b="0"/>
            <a:pathLst>
              <a:path w="4215131" h="424689">
                <a:moveTo>
                  <a:pt x="0" y="0"/>
                </a:moveTo>
                <a:lnTo>
                  <a:pt x="4215130" y="0"/>
                </a:lnTo>
                <a:lnTo>
                  <a:pt x="4215130" y="424688"/>
                </a:lnTo>
                <a:lnTo>
                  <a:pt x="0" y="424688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0521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Vlastní</PresentationFormat>
  <Paragraphs>117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Arial</vt:lpstr>
      <vt:lpstr>Arial - 36</vt:lpstr>
      <vt:lpstr>Arial - 48</vt:lpstr>
      <vt:lpstr>Calibri</vt:lpstr>
      <vt:lpstr>Lucida Bright - 71</vt:lpstr>
      <vt:lpstr>Arial - 27</vt:lpstr>
      <vt:lpstr>Arial - 26</vt:lpstr>
      <vt:lpstr>Arial - 35</vt:lpstr>
      <vt:lpstr>Arial - 47</vt:lpstr>
      <vt:lpstr>Arial - 28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Radka Košařová</dc:creator>
  <cp:lastModifiedBy>Radka Košařová</cp:lastModifiedBy>
  <cp:revision>1</cp:revision>
  <dcterms:created xsi:type="dcterms:W3CDTF">2019-11-05T10:39:58Z</dcterms:created>
  <dcterms:modified xsi:type="dcterms:W3CDTF">2019-11-05T10:40:06Z</dcterms:modified>
</cp:coreProperties>
</file>