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24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DC63F-B710-4D40-AF69-987564136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87DFC9-A79B-44A8-B6A9-2586DF22A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7BC3EF-F832-466F-B07F-150DDB8C1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1B32A5-42F4-4EEF-81B2-7C6DC602A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93284F-FF78-4C67-8FF7-6B832BF6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0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6ED87-46DB-44CF-9C6C-4DDC2D659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3036B1B-1FFA-47DA-A8B3-B0E4FFBA7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D71E71-2BB7-4619-B191-C4AD118F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0876B9-3851-49DD-B951-7897C8EF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B8C86C-5957-4B61-B601-5D75E463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45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E516CC-706C-4136-9312-C35908217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B098E5-BC0C-4B63-A4D6-8B697472F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BA1A25-D08E-4671-8BCF-81030A757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0F6DC6-E658-4950-915B-B06B0D6DB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CA0E90-2B3A-453D-9B0D-223C075A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8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8BD84-9636-49AC-A9F1-97506C722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801622-8710-48B4-8549-56E60899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0903CE-3C79-40F9-A2CA-60F676940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B4F808-08D7-4B1F-AEDF-AC4501609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007134-5053-49CB-96DA-903853A15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16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685E8-3C00-4BD3-BFFF-2616C11A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3BF2EF-BD3A-4F87-81F6-4FB96601F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2EAFEC-28B8-495D-89C2-00617D0B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A42B66-68DE-4FE7-B09A-B8BE6A72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3B52B6-AA2E-4783-BD69-D22600DA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73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8D649-2BB7-409B-B406-502018000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EE255-98D8-4088-9BC0-F6227B681A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40F98E-277C-4492-BAF7-C8035EC5A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4CC692-3C66-4345-B4D1-A0154E25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9B06C-6FF4-43B9-8CA4-B6031E7A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93C216-2290-4505-B293-24261BE9B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81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FA9A5-C3AA-413D-B472-102447CD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868ED2-B4DF-4D8D-BB81-B653E65AF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907AB9-0E3F-4874-A568-9F85D4651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7C22F40-DC75-43FC-A645-1DEDB2B6E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A4C723E-6B2D-44FC-A40C-4CDE41F2DF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1BA060-0226-4DF1-A37E-3309E67AA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7F8AC4A-F6DC-4C5C-AB85-333D4B7B4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F0A1BF-6DF9-4868-81BE-BEAD7F107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28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6F4B0-22D2-4FC1-AD12-0870201F8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F1191D6-6E86-4487-9202-5A20FE23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E80AFB-3620-4160-87CB-3E9BCBAAA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D3E097-9206-48DA-90DC-08DE79DCD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54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978F4C-F730-4343-8599-A980A5BAB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EE181B-5A8B-45DF-A1F6-D32DB3FD8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3A1A61-4DD4-4D25-8E5A-81C088E6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95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399E4F-139E-4673-8100-3B649652C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28EC49-85B2-4704-8972-B52862817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B1D7CF-3C07-4BC5-A7C8-022629E7F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A03BFD-3DDF-4E91-9F08-85850F61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EFD5A1-4837-4890-8675-303982132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12E282-2049-4D8F-88A6-A19047E9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25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5E004-70DA-43A1-B758-3D0FA2D41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658A1C-47CA-4269-B1B1-A64D48FA6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D114FF-D3E2-42F9-9CA8-B13CB95D9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A0545A-6585-47D7-9519-4C89E0DA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070E54-7332-4AC4-B81C-917914B12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B8B4F1-B415-46C0-8534-75119C15C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2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87977C9-93FD-4F4B-8085-F4C077346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A2A5FF-1195-4024-A64E-405A343AA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62EBDD-3A14-4CC0-9206-994E21AA5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4F665-3FD0-4424-B188-7F606F794052}" type="datetimeFigureOut">
              <a:rPr lang="cs-CZ" smtClean="0"/>
              <a:t>14.11.2019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951465-490D-4283-BFB0-BF6EB708FD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512445-4056-4145-8955-985DD8B7E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5392-2508-43DA-8642-F85166EB5E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9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F519C-B580-4587-896E-34B7896F6C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Sportgeräte</a:t>
            </a:r>
            <a:r>
              <a:rPr lang="cs-CZ" b="1" dirty="0"/>
              <a:t> </a:t>
            </a:r>
            <a:r>
              <a:rPr lang="cs-CZ" b="1" dirty="0" err="1"/>
              <a:t>aus</a:t>
            </a:r>
            <a:r>
              <a:rPr lang="cs-CZ" b="1" dirty="0"/>
              <a:t> </a:t>
            </a:r>
            <a:r>
              <a:rPr lang="cs-CZ" b="1" dirty="0" err="1"/>
              <a:t>Holz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39A1D5-3F0D-45A0-A0EC-B93713EC3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Bára </a:t>
            </a:r>
            <a:r>
              <a:rPr lang="cs-CZ" b="1" dirty="0" err="1"/>
              <a:t>Švarcbachová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3113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1F7FD-4CEF-4442-B8F0-229E1FEED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Die </a:t>
            </a:r>
            <a:r>
              <a:rPr lang="cs-CZ" sz="5400" b="1" dirty="0" err="1"/>
              <a:t>Erle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CEDB21-A591-4BB1-BEFE-253C0292E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err="1"/>
              <a:t>Laubbaum</a:t>
            </a:r>
            <a:endParaRPr lang="cs-CZ" sz="3200" dirty="0"/>
          </a:p>
          <a:p>
            <a:r>
              <a:rPr lang="cs-CZ" sz="3200" dirty="0"/>
              <a:t>Der </a:t>
            </a:r>
            <a:r>
              <a:rPr lang="cs-CZ" sz="3200" dirty="0" err="1"/>
              <a:t>Strauch</a:t>
            </a:r>
            <a:endParaRPr lang="cs-CZ" sz="3200" dirty="0"/>
          </a:p>
          <a:p>
            <a:r>
              <a:rPr lang="cs-CZ" sz="3200" dirty="0" err="1"/>
              <a:t>Honigbienenpflanze</a:t>
            </a:r>
            <a:endParaRPr lang="cs-CZ" sz="3200" dirty="0"/>
          </a:p>
          <a:p>
            <a:r>
              <a:rPr lang="cs-CZ" sz="3200" b="1" dirty="0" err="1"/>
              <a:t>Eigenschaften</a:t>
            </a:r>
            <a:r>
              <a:rPr lang="cs-CZ" sz="3200" b="1" dirty="0"/>
              <a:t>: -</a:t>
            </a:r>
            <a:r>
              <a:rPr lang="cs-CZ" sz="3200" dirty="0" err="1"/>
              <a:t>geringe</a:t>
            </a:r>
            <a:r>
              <a:rPr lang="cs-CZ" sz="3200" dirty="0"/>
              <a:t> </a:t>
            </a:r>
            <a:r>
              <a:rPr lang="cs-CZ" sz="3200" dirty="0" err="1"/>
              <a:t>Steifigkeit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                              -</a:t>
            </a:r>
            <a:r>
              <a:rPr lang="cs-CZ" sz="3200" dirty="0" err="1"/>
              <a:t>biegbar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                              - </a:t>
            </a:r>
            <a:r>
              <a:rPr lang="cs-CZ" sz="3200" dirty="0" err="1"/>
              <a:t>gute</a:t>
            </a:r>
            <a:r>
              <a:rPr lang="cs-CZ" sz="3200" dirty="0"/>
              <a:t> </a:t>
            </a:r>
            <a:r>
              <a:rPr lang="cs-CZ" sz="3200" dirty="0" err="1"/>
              <a:t>bearbeitung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4499EC0-D26A-4C12-8E8A-7FB8BBE5D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582" y="465333"/>
            <a:ext cx="3271141" cy="327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22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D11A5-136E-422F-9119-77BCDFA79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/>
              <a:t>Sportgeräte</a:t>
            </a:r>
            <a:r>
              <a:rPr lang="cs-CZ" sz="5400" b="1" dirty="0"/>
              <a:t> </a:t>
            </a:r>
            <a:r>
              <a:rPr lang="cs-CZ" sz="5400" b="1" dirty="0" err="1"/>
              <a:t>aus</a:t>
            </a:r>
            <a:r>
              <a:rPr lang="cs-CZ" sz="5400" b="1" dirty="0"/>
              <a:t> </a:t>
            </a:r>
            <a:r>
              <a:rPr lang="cs-CZ" sz="5400" b="1" dirty="0" err="1"/>
              <a:t>Erle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9365F-217F-48A9-966A-1AA221EF2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err="1"/>
              <a:t>Tischtennisschläger</a:t>
            </a:r>
            <a:endParaRPr lang="cs-CZ" sz="3200" dirty="0"/>
          </a:p>
          <a:p>
            <a:r>
              <a:rPr lang="cs-CZ" sz="3200" dirty="0" err="1"/>
              <a:t>Hockeyschläger</a:t>
            </a:r>
            <a:endParaRPr lang="cs-CZ" sz="3200" dirty="0"/>
          </a:p>
          <a:p>
            <a:pPr fontAlgn="t"/>
            <a:r>
              <a:rPr lang="cs-CZ" sz="3200" dirty="0"/>
              <a:t>Brett </a:t>
            </a:r>
            <a:r>
              <a:rPr lang="cs-CZ" sz="3200" dirty="0" err="1"/>
              <a:t>für</a:t>
            </a:r>
            <a:r>
              <a:rPr lang="cs-CZ" sz="3200" dirty="0"/>
              <a:t> Basketball</a:t>
            </a:r>
          </a:p>
          <a:p>
            <a:pPr fontAlgn="t"/>
            <a:r>
              <a:rPr lang="cs-CZ" sz="3200" dirty="0" err="1"/>
              <a:t>Baseballschläger</a:t>
            </a:r>
            <a:endParaRPr lang="cs-CZ" sz="3200" dirty="0"/>
          </a:p>
          <a:p>
            <a:pPr fontAlgn="t"/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08C17C-B979-48FC-B84E-1CAC10D18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9073" y="3442800"/>
            <a:ext cx="3188824" cy="32606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461256B-1C98-4298-B708-86FE4DBCCF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3821">
            <a:off x="8553668" y="53812"/>
            <a:ext cx="2971370" cy="297137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3D9A06D-DCB7-4282-817C-B242C2EAB0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736" y="4202059"/>
            <a:ext cx="2501385" cy="2501385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38961C47-301C-4D68-9B74-24026855BD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56" y="3494501"/>
            <a:ext cx="2634053" cy="263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2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554B8-03F8-4C5A-BC79-0E92C2AD0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sz="5400" b="1" dirty="0"/>
              <a:t>Die </a:t>
            </a:r>
            <a:r>
              <a:rPr lang="cs-CZ" sz="5400" b="1" dirty="0" err="1"/>
              <a:t>Esche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1273-5B18-42F7-9EC9-2849AC68D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err="1"/>
              <a:t>Laubbaum</a:t>
            </a:r>
            <a:endParaRPr lang="cs-CZ" sz="3200" dirty="0"/>
          </a:p>
          <a:p>
            <a:r>
              <a:rPr lang="cs-CZ" sz="3200" dirty="0" err="1"/>
              <a:t>klare</a:t>
            </a:r>
            <a:r>
              <a:rPr lang="cs-CZ" sz="3200" dirty="0"/>
              <a:t> </a:t>
            </a:r>
            <a:r>
              <a:rPr lang="cs-CZ" sz="3200" dirty="0" err="1"/>
              <a:t>Jahresringe</a:t>
            </a:r>
            <a:endParaRPr lang="cs-CZ" sz="3200" dirty="0"/>
          </a:p>
          <a:p>
            <a:r>
              <a:rPr lang="cs-CZ" sz="3200" dirty="0" err="1"/>
              <a:t>Eigenschaften</a:t>
            </a:r>
            <a:r>
              <a:rPr lang="cs-CZ" sz="3200" dirty="0"/>
              <a:t>: - </a:t>
            </a:r>
            <a:r>
              <a:rPr lang="cs-CZ" sz="3200" dirty="0" err="1"/>
              <a:t>cremeweißes</a:t>
            </a:r>
            <a:r>
              <a:rPr lang="cs-CZ" sz="3200" dirty="0"/>
              <a:t> </a:t>
            </a:r>
            <a:r>
              <a:rPr lang="cs-CZ" sz="3200" dirty="0" err="1"/>
              <a:t>Holz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                               -</a:t>
            </a:r>
            <a:r>
              <a:rPr lang="cs-CZ" sz="3200" dirty="0" err="1"/>
              <a:t>trocknet</a:t>
            </a:r>
            <a:r>
              <a:rPr lang="cs-CZ" sz="3200" dirty="0"/>
              <a:t> </a:t>
            </a:r>
            <a:r>
              <a:rPr lang="cs-CZ" sz="3200" dirty="0" err="1"/>
              <a:t>schnell</a:t>
            </a:r>
            <a:endParaRPr lang="cs-CZ" sz="3200" dirty="0"/>
          </a:p>
          <a:p>
            <a:pPr marL="0" indent="0" fontAlgn="t">
              <a:buNone/>
            </a:pPr>
            <a:r>
              <a:rPr lang="cs-CZ" sz="3200" dirty="0"/>
              <a:t>                              - </a:t>
            </a:r>
            <a:r>
              <a:rPr lang="cs-CZ" sz="3200" dirty="0" err="1"/>
              <a:t>hoher</a:t>
            </a:r>
            <a:r>
              <a:rPr lang="cs-CZ" sz="3200" dirty="0"/>
              <a:t> </a:t>
            </a:r>
            <a:r>
              <a:rPr lang="cs-CZ" sz="3200" dirty="0" err="1"/>
              <a:t>widerstand</a:t>
            </a:r>
            <a:r>
              <a:rPr lang="cs-CZ" sz="3200" dirty="0"/>
              <a:t> </a:t>
            </a:r>
            <a:r>
              <a:rPr lang="cs-CZ" sz="3200" dirty="0" err="1"/>
              <a:t>gegen</a:t>
            </a:r>
            <a:r>
              <a:rPr lang="cs-CZ" sz="3200" dirty="0"/>
              <a:t> </a:t>
            </a:r>
            <a:r>
              <a:rPr lang="cs-CZ" sz="3200" dirty="0" err="1"/>
              <a:t>bewegung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13E4C9A-52EB-4862-91F2-98E832FC8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155" y="500062"/>
            <a:ext cx="3943645" cy="261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320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85AC1-7F0A-4BDD-B474-C20C7B9A3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/>
              <a:t>Sportgeräte</a:t>
            </a:r>
            <a:r>
              <a:rPr lang="cs-CZ" sz="5400" b="1" dirty="0"/>
              <a:t> </a:t>
            </a:r>
            <a:r>
              <a:rPr lang="cs-CZ" sz="5400" b="1" dirty="0" err="1"/>
              <a:t>aus</a:t>
            </a:r>
            <a:r>
              <a:rPr lang="cs-CZ" sz="5400" b="1" dirty="0"/>
              <a:t> </a:t>
            </a:r>
            <a:r>
              <a:rPr lang="cs-CZ" sz="5400" b="1" dirty="0" err="1"/>
              <a:t>Asche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91C299-EE29-4632-BB65-4D9803BB3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Schwedische</a:t>
            </a:r>
            <a:r>
              <a:rPr lang="cs-CZ" sz="3200" dirty="0"/>
              <a:t> </a:t>
            </a:r>
            <a:r>
              <a:rPr lang="cs-CZ" sz="3200" dirty="0" err="1"/>
              <a:t>Sprossenwand</a:t>
            </a:r>
            <a:endParaRPr lang="cs-CZ" sz="3200" dirty="0"/>
          </a:p>
          <a:p>
            <a:r>
              <a:rPr lang="cs-CZ" sz="3200" dirty="0" err="1"/>
              <a:t>Schwedische</a:t>
            </a:r>
            <a:r>
              <a:rPr lang="cs-CZ" sz="3200" dirty="0"/>
              <a:t> Bank</a:t>
            </a:r>
          </a:p>
          <a:p>
            <a:r>
              <a:rPr lang="cs-CZ" sz="3200" dirty="0" err="1"/>
              <a:t>Schlitten</a:t>
            </a:r>
            <a:endParaRPr lang="cs-CZ" sz="3200" dirty="0"/>
          </a:p>
          <a:p>
            <a:r>
              <a:rPr lang="cs-CZ" sz="3200" dirty="0" err="1"/>
              <a:t>Schwebebalken</a:t>
            </a:r>
            <a:r>
              <a:rPr lang="cs-CZ" sz="3200" dirty="0"/>
              <a:t> </a:t>
            </a:r>
            <a:r>
              <a:rPr lang="cs-CZ" sz="3200" dirty="0" err="1"/>
              <a:t>für</a:t>
            </a:r>
            <a:r>
              <a:rPr lang="cs-CZ" sz="3200" dirty="0"/>
              <a:t> Gymnastik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10A0967-01EE-4536-9579-F91BE3F7F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407" y="2463926"/>
            <a:ext cx="2762250" cy="16573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2878505-ADE6-4FA6-BAB9-9CB7E00B9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720" y="145959"/>
            <a:ext cx="4063652" cy="406365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E75DA12-E5EA-43DA-BCB9-B9FE7926A7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45" y="4001294"/>
            <a:ext cx="3278297" cy="264886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307A7F9C-C7F3-4E1B-A64C-DB8D3C1895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868" y="3585406"/>
            <a:ext cx="3386628" cy="338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6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0C941-0EAA-4636-AC4B-B0EFA3BCD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br>
              <a:rPr lang="cs-CZ" dirty="0"/>
            </a:br>
            <a:br>
              <a:rPr lang="cs-CZ" dirty="0"/>
            </a:br>
            <a:r>
              <a:rPr lang="cs-CZ" sz="6000" b="1" dirty="0" err="1"/>
              <a:t>Turnringe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2ED472-D4C5-4BCD-9F11-CC7D37B31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Die </a:t>
            </a:r>
            <a:r>
              <a:rPr lang="cs-CZ" sz="3200" dirty="0" err="1"/>
              <a:t>Buche</a:t>
            </a:r>
            <a:endParaRPr lang="cs-CZ" sz="3200" dirty="0"/>
          </a:p>
          <a:p>
            <a:pPr fontAlgn="t"/>
            <a:r>
              <a:rPr lang="cs-CZ" sz="3200" b="1" dirty="0" err="1"/>
              <a:t>Eigenschaften</a:t>
            </a:r>
            <a:r>
              <a:rPr lang="cs-CZ" sz="3200" dirty="0"/>
              <a:t>: - </a:t>
            </a:r>
            <a:r>
              <a:rPr lang="cs-CZ" sz="3200" dirty="0" err="1"/>
              <a:t>dicht</a:t>
            </a:r>
            <a:endParaRPr lang="cs-CZ" sz="3200" dirty="0"/>
          </a:p>
          <a:p>
            <a:pPr marL="0" indent="0" fontAlgn="t">
              <a:buNone/>
            </a:pPr>
            <a:r>
              <a:rPr lang="cs-CZ" sz="3200" dirty="0"/>
              <a:t>                              - </a:t>
            </a:r>
            <a:r>
              <a:rPr lang="cs-CZ" sz="3200" dirty="0" err="1"/>
              <a:t>hart</a:t>
            </a:r>
            <a:r>
              <a:rPr lang="cs-CZ" sz="3200" dirty="0"/>
              <a:t> </a:t>
            </a:r>
            <a:r>
              <a:rPr lang="cs-CZ" sz="3200" dirty="0" err="1"/>
              <a:t>und</a:t>
            </a:r>
            <a:r>
              <a:rPr lang="cs-CZ" sz="3200" dirty="0"/>
              <a:t> </a:t>
            </a:r>
            <a:r>
              <a:rPr lang="cs-CZ" sz="3200" dirty="0" err="1"/>
              <a:t>schwer</a:t>
            </a:r>
            <a:endParaRPr lang="cs-CZ" sz="3200" dirty="0"/>
          </a:p>
          <a:p>
            <a:pPr marL="0" indent="0" fontAlgn="t">
              <a:buNone/>
            </a:pPr>
            <a:r>
              <a:rPr lang="cs-CZ" sz="3200" dirty="0"/>
              <a:t>                              - </a:t>
            </a:r>
            <a:r>
              <a:rPr lang="cs-CZ" sz="3200" dirty="0" err="1"/>
              <a:t>schwarzbraune</a:t>
            </a:r>
            <a:r>
              <a:rPr lang="cs-CZ" sz="3200" dirty="0"/>
              <a:t> </a:t>
            </a:r>
            <a:r>
              <a:rPr lang="cs-CZ" sz="3200" dirty="0" err="1"/>
              <a:t>Farbe</a:t>
            </a:r>
            <a:endParaRPr lang="cs-CZ" sz="3200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5CE492C-C5CD-453B-8B78-4028E2590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153" y="4055685"/>
            <a:ext cx="2683244" cy="26832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3C22E67-8444-4E93-B33E-25D14E0B06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406">
            <a:off x="7915863" y="403730"/>
            <a:ext cx="3925408" cy="294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97EE5-49DA-4C71-AC87-881D1220B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/>
              <a:t>Quiz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8D9C9-38C3-4C78-AD49-ED8506393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A9FF39-9EA8-4D67-88D0-9EE943AB3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756" y="1519964"/>
            <a:ext cx="2816105" cy="281610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EEBA051-D87D-4FBC-883A-A7934B3E61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3821">
            <a:off x="8963022" y="742745"/>
            <a:ext cx="2386641" cy="238664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DB6A799-7B1E-4C39-BBAE-9058494E76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300" y="3490036"/>
            <a:ext cx="3188824" cy="326064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94E2BAA-1038-4AE7-8AE9-2500C34518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388" y="681037"/>
            <a:ext cx="3278297" cy="2648864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70261B9-8374-4252-AED8-F83B8833A85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005" y="3965027"/>
            <a:ext cx="2211936" cy="2211936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AF6046A-E66C-4E1D-B881-129A5F858790}"/>
              </a:ext>
            </a:extLst>
          </p:cNvPr>
          <p:cNvSpPr txBox="1"/>
          <p:nvPr/>
        </p:nvSpPr>
        <p:spPr>
          <a:xfrm>
            <a:off x="2655518" y="-1377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11FC83D-A7F4-4361-9893-5DFF92BC9CBD}"/>
              </a:ext>
            </a:extLst>
          </p:cNvPr>
          <p:cNvSpPr txBox="1"/>
          <p:nvPr/>
        </p:nvSpPr>
        <p:spPr>
          <a:xfrm>
            <a:off x="398178" y="1408768"/>
            <a:ext cx="48841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Wie</a:t>
            </a:r>
            <a:r>
              <a:rPr lang="cs-CZ" sz="2800" dirty="0"/>
              <a:t> </a:t>
            </a:r>
            <a:r>
              <a:rPr lang="cs-CZ" sz="2800" dirty="0" err="1"/>
              <a:t>heißt</a:t>
            </a:r>
            <a:r>
              <a:rPr lang="cs-CZ" sz="2800" dirty="0"/>
              <a:t> </a:t>
            </a:r>
            <a:r>
              <a:rPr lang="cs-CZ" sz="2800" dirty="0" err="1"/>
              <a:t>das</a:t>
            </a:r>
            <a:r>
              <a:rPr lang="cs-CZ" sz="2800" dirty="0"/>
              <a:t> </a:t>
            </a:r>
            <a:r>
              <a:rPr lang="cs-CZ" sz="2800" dirty="0" err="1"/>
              <a:t>erste</a:t>
            </a:r>
            <a:r>
              <a:rPr lang="cs-CZ" sz="2800" dirty="0"/>
              <a:t> </a:t>
            </a:r>
            <a:r>
              <a:rPr lang="cs-CZ" sz="2800" dirty="0" err="1"/>
              <a:t>Bild</a:t>
            </a:r>
            <a:r>
              <a:rPr lang="cs-CZ" sz="2800" dirty="0"/>
              <a:t>?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34196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89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Sportgeräte aus Holz</vt:lpstr>
      <vt:lpstr>Die Erle</vt:lpstr>
      <vt:lpstr>Sportgeräte aus Erle</vt:lpstr>
      <vt:lpstr>Die Esche</vt:lpstr>
      <vt:lpstr>Sportgeräte aus Asche</vt:lpstr>
      <vt:lpstr>  Turnringe </vt:lpstr>
      <vt:lpstr>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Sportgeräte aus Holz</dc:title>
  <dc:creator>Marcela Fichtlová</dc:creator>
  <cp:lastModifiedBy>Marcela Fichtlová</cp:lastModifiedBy>
  <cp:revision>14</cp:revision>
  <dcterms:created xsi:type="dcterms:W3CDTF">2019-11-04T15:12:00Z</dcterms:created>
  <dcterms:modified xsi:type="dcterms:W3CDTF">2019-11-14T14:18:26Z</dcterms:modified>
</cp:coreProperties>
</file>