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BDD-1289-4447-9769-B554938DD2B2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34F9-3AB7-4E59-819F-1A029F490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Auto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Daniela Kaucká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Das</a:t>
            </a:r>
            <a:r>
              <a:rPr lang="cs-CZ" dirty="0" smtClean="0"/>
              <a:t> Auto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Personen</a:t>
            </a:r>
            <a:r>
              <a:rPr lang="cs-CZ" dirty="0" smtClean="0"/>
              <a:t>/</a:t>
            </a:r>
            <a:r>
              <a:rPr lang="cs-CZ" dirty="0" err="1" smtClean="0"/>
              <a:t>Frachtg</a:t>
            </a:r>
            <a:r>
              <a:rPr lang="en-US" dirty="0" smtClean="0"/>
              <a:t>ü</a:t>
            </a:r>
            <a:r>
              <a:rPr lang="cs-CZ" dirty="0" err="1" smtClean="0"/>
              <a:t>tern</a:t>
            </a:r>
            <a:r>
              <a:rPr lang="cs-CZ" dirty="0" smtClean="0"/>
              <a:t> </a:t>
            </a:r>
            <a:r>
              <a:rPr lang="cs-CZ" dirty="0" err="1" smtClean="0"/>
              <a:t>Bef</a:t>
            </a:r>
            <a:r>
              <a:rPr lang="en-US" dirty="0" smtClean="0"/>
              <a:t>ö</a:t>
            </a:r>
            <a:r>
              <a:rPr lang="cs-CZ" dirty="0" err="1" smtClean="0"/>
              <a:t>rderung</a:t>
            </a:r>
            <a:endParaRPr lang="en-US" dirty="0" smtClean="0"/>
          </a:p>
          <a:p>
            <a:r>
              <a:rPr lang="de-DE" dirty="0" smtClean="0"/>
              <a:t>Führerschein</a:t>
            </a:r>
            <a:endParaRPr lang="cs-CZ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64163"/>
          </a:xfrm>
        </p:spPr>
        <p:txBody>
          <a:bodyPr/>
          <a:lstStyle/>
          <a:p>
            <a:r>
              <a:rPr lang="cs-CZ" dirty="0" err="1" smtClean="0"/>
              <a:t>Fahrwerk</a:t>
            </a:r>
            <a:endParaRPr lang="cs-CZ" dirty="0" smtClean="0"/>
          </a:p>
          <a:p>
            <a:r>
              <a:rPr lang="cs-CZ" dirty="0" err="1" smtClean="0"/>
              <a:t>Karosserie</a:t>
            </a:r>
            <a:endParaRPr lang="cs-CZ" dirty="0" smtClean="0"/>
          </a:p>
          <a:p>
            <a:r>
              <a:rPr lang="cs-CZ" dirty="0" smtClean="0"/>
              <a:t>Motor</a:t>
            </a:r>
          </a:p>
          <a:p>
            <a:r>
              <a:rPr lang="cs-CZ" dirty="0" err="1" smtClean="0"/>
              <a:t>Getriebe</a:t>
            </a:r>
            <a:endParaRPr lang="cs-CZ" dirty="0" smtClean="0"/>
          </a:p>
          <a:p>
            <a:r>
              <a:rPr lang="cs-CZ" dirty="0" err="1" smtClean="0"/>
              <a:t>Innenraum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aja\Desktop\4096_16C1006_03_D336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2406650" cy="1804988"/>
          </a:xfrm>
          <a:prstGeom prst="rect">
            <a:avLst/>
          </a:prstGeom>
          <a:noFill/>
        </p:spPr>
      </p:pic>
      <p:pic>
        <p:nvPicPr>
          <p:cNvPr id="2051" name="Picture 3" descr="C:\Users\Daja\Desktop\274_4e202bb0206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762250" cy="2076728"/>
          </a:xfrm>
          <a:prstGeom prst="rect">
            <a:avLst/>
          </a:prstGeom>
          <a:noFill/>
        </p:spPr>
      </p:pic>
      <p:pic>
        <p:nvPicPr>
          <p:cNvPr id="2052" name="Picture 4" descr="C:\Users\Daja\Desktop\clanky-18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14600"/>
            <a:ext cx="3083273" cy="2179637"/>
          </a:xfrm>
          <a:prstGeom prst="rect">
            <a:avLst/>
          </a:prstGeom>
          <a:noFill/>
        </p:spPr>
      </p:pic>
      <p:pic>
        <p:nvPicPr>
          <p:cNvPr id="2053" name="Picture 5" descr="C:\Users\Daja\Desktop\parallaxe_klein-v2-getriebe_a___________10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267200"/>
            <a:ext cx="2339501" cy="1981200"/>
          </a:xfrm>
          <a:prstGeom prst="rect">
            <a:avLst/>
          </a:prstGeom>
          <a:noFill/>
        </p:spPr>
      </p:pic>
      <p:pic>
        <p:nvPicPr>
          <p:cNvPr id="2054" name="Picture 6" descr="C:\Users\Daja\Desktop\$_10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14800"/>
            <a:ext cx="3499884" cy="235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Die </a:t>
            </a:r>
            <a:r>
              <a:rPr lang="cs-CZ" dirty="0" err="1" smtClean="0"/>
              <a:t>Teile</a:t>
            </a:r>
            <a:r>
              <a:rPr lang="cs-CZ" dirty="0" smtClean="0"/>
              <a:t> des </a:t>
            </a:r>
            <a:r>
              <a:rPr lang="cs-CZ" dirty="0" err="1" smtClean="0"/>
              <a:t>Autos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Die </a:t>
            </a:r>
            <a:r>
              <a:rPr lang="cs-CZ" sz="3000" dirty="0" err="1" smtClean="0"/>
              <a:t>Kupplung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err="1" smtClean="0"/>
              <a:t>Das</a:t>
            </a:r>
            <a:r>
              <a:rPr lang="cs-CZ" sz="3000" dirty="0" smtClean="0"/>
              <a:t> </a:t>
            </a:r>
            <a:r>
              <a:rPr lang="cs-CZ" sz="3000" dirty="0" err="1" smtClean="0"/>
              <a:t>Gaspedal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Die </a:t>
            </a:r>
            <a:r>
              <a:rPr lang="cs-CZ" sz="3000" dirty="0" err="1" smtClean="0"/>
              <a:t>Bremse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Die </a:t>
            </a:r>
            <a:r>
              <a:rPr lang="cs-CZ" sz="3000" dirty="0" err="1" smtClean="0"/>
              <a:t>Handbremse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Der </a:t>
            </a:r>
            <a:r>
              <a:rPr lang="cs-CZ" sz="3000" dirty="0" err="1" smtClean="0"/>
              <a:t>Benzintank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Der </a:t>
            </a:r>
            <a:r>
              <a:rPr lang="cs-CZ" sz="3000" dirty="0" err="1" smtClean="0"/>
              <a:t>Tachometer</a:t>
            </a:r>
            <a:r>
              <a:rPr lang="cs-CZ" sz="3000" dirty="0" smtClean="0"/>
              <a:t> </a:t>
            </a:r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Der R</a:t>
            </a:r>
            <a:r>
              <a:rPr lang="en-US" sz="3000" dirty="0" err="1" smtClean="0"/>
              <a:t>ückspiegel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Der </a:t>
            </a:r>
            <a:r>
              <a:rPr lang="cs-CZ" sz="3000" dirty="0" err="1" smtClean="0"/>
              <a:t>Seitenspiegel</a:t>
            </a:r>
            <a:endParaRPr lang="cs-CZ" sz="3000" dirty="0" smtClean="0"/>
          </a:p>
          <a:p>
            <a:pPr marL="182880"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Der </a:t>
            </a:r>
            <a:r>
              <a:rPr lang="cs-CZ" sz="3000" dirty="0" err="1" smtClean="0"/>
              <a:t>Blinker</a:t>
            </a:r>
            <a:endParaRPr lang="cs-CZ" sz="3000" dirty="0" smtClean="0"/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Das</a:t>
            </a:r>
            <a:r>
              <a:rPr lang="cs-CZ" sz="3000" dirty="0" smtClean="0"/>
              <a:t> </a:t>
            </a:r>
            <a:r>
              <a:rPr lang="cs-CZ" sz="3000" dirty="0" err="1" smtClean="0"/>
              <a:t>Lenkrad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 descr="C:\Users\Daja\Desktop\iStock_79326769_XLARGE-770x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657600"/>
            <a:ext cx="2961749" cy="1676401"/>
          </a:xfrm>
          <a:prstGeom prst="rect">
            <a:avLst/>
          </a:prstGeom>
          <a:noFill/>
        </p:spPr>
      </p:pic>
      <p:pic>
        <p:nvPicPr>
          <p:cNvPr id="3076" name="Picture 4" descr="C:\Users\Daja\Desktop\01-Realbild-IMG_4717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00400"/>
            <a:ext cx="1828800" cy="1371600"/>
          </a:xfrm>
          <a:prstGeom prst="rect">
            <a:avLst/>
          </a:prstGeom>
          <a:noFill/>
        </p:spPr>
      </p:pic>
      <p:pic>
        <p:nvPicPr>
          <p:cNvPr id="3077" name="Picture 5" descr="C:\Users\Daja\Desktop\pedals-in-the-car-location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1631950" cy="1223963"/>
          </a:xfrm>
          <a:prstGeom prst="rect">
            <a:avLst/>
          </a:prstGeom>
          <a:noFill/>
        </p:spPr>
      </p:pic>
      <p:pic>
        <p:nvPicPr>
          <p:cNvPr id="3078" name="Picture 6" descr="C:\Users\Daja\Desktop\Handbrem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286000" cy="1525797"/>
          </a:xfrm>
          <a:prstGeom prst="rect">
            <a:avLst/>
          </a:prstGeom>
          <a:noFill/>
        </p:spPr>
      </p:pic>
      <p:pic>
        <p:nvPicPr>
          <p:cNvPr id="3079" name="Picture 7" descr="C:\Users\Daja\Desktop\download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810125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Sicherheitseinrichtungen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Sicherheitsgurt</a:t>
            </a:r>
            <a:endParaRPr lang="cs-CZ" dirty="0" smtClean="0"/>
          </a:p>
          <a:p>
            <a:r>
              <a:rPr lang="en-US" dirty="0" smtClean="0"/>
              <a:t>d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Gurtstraffer</a:t>
            </a:r>
            <a:endParaRPr lang="cs-CZ" dirty="0" smtClean="0"/>
          </a:p>
          <a:p>
            <a:r>
              <a:rPr lang="en-US" dirty="0" smtClean="0"/>
              <a:t>d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Sicherheitskopfst</a:t>
            </a:r>
            <a:r>
              <a:rPr lang="en-US" dirty="0" smtClean="0"/>
              <a:t>ü</a:t>
            </a:r>
            <a:r>
              <a:rPr lang="cs-CZ" dirty="0" err="1" smtClean="0"/>
              <a:t>tze</a:t>
            </a:r>
            <a:endParaRPr lang="cs-CZ" dirty="0" smtClean="0"/>
          </a:p>
          <a:p>
            <a:r>
              <a:rPr lang="en-US" dirty="0" smtClean="0"/>
              <a:t>d</a:t>
            </a:r>
            <a:r>
              <a:rPr lang="cs-CZ" dirty="0" err="1" smtClean="0"/>
              <a:t>er</a:t>
            </a:r>
            <a:r>
              <a:rPr lang="cs-CZ" dirty="0" smtClean="0"/>
              <a:t> Airbag</a:t>
            </a:r>
          </a:p>
          <a:p>
            <a:r>
              <a:rPr lang="en-US" dirty="0" smtClean="0"/>
              <a:t>d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en-US" dirty="0" smtClean="0"/>
              <a:t>Ü</a:t>
            </a:r>
            <a:r>
              <a:rPr lang="cs-CZ" dirty="0" err="1" smtClean="0"/>
              <a:t>berrollb</a:t>
            </a:r>
            <a:r>
              <a:rPr lang="en-US" dirty="0" smtClean="0"/>
              <a:t>ü</a:t>
            </a:r>
            <a:r>
              <a:rPr lang="cs-CZ" dirty="0" smtClean="0"/>
              <a:t>gel</a:t>
            </a:r>
          </a:p>
          <a:p>
            <a:pPr>
              <a:buNone/>
            </a:pPr>
            <a:r>
              <a:rPr lang="cs-CZ" dirty="0" smtClean="0"/>
              <a:t>-&gt; </a:t>
            </a:r>
            <a:r>
              <a:rPr lang="cs-CZ" dirty="0" err="1" smtClean="0"/>
              <a:t>erhoehen</a:t>
            </a:r>
            <a:r>
              <a:rPr lang="cs-CZ" dirty="0" smtClean="0"/>
              <a:t> </a:t>
            </a:r>
            <a:r>
              <a:rPr lang="cs-CZ" dirty="0" err="1" smtClean="0"/>
              <a:t>Sicherheit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1026" name="Picture 2" descr="C:\Users\Daja\Desktop\p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47800"/>
            <a:ext cx="2453640" cy="1600200"/>
          </a:xfrm>
          <a:prstGeom prst="rect">
            <a:avLst/>
          </a:prstGeom>
          <a:noFill/>
        </p:spPr>
      </p:pic>
      <p:pic>
        <p:nvPicPr>
          <p:cNvPr id="1027" name="Picture 3" descr="C:\Users\Daja\Desktop\kopfstutzen-sk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029200"/>
            <a:ext cx="2422525" cy="1615017"/>
          </a:xfrm>
          <a:prstGeom prst="rect">
            <a:avLst/>
          </a:prstGeom>
          <a:noFill/>
        </p:spPr>
      </p:pic>
      <p:pic>
        <p:nvPicPr>
          <p:cNvPr id="1028" name="Picture 4" descr="C:\Users\Daja\Desktop\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0"/>
            <a:ext cx="2438400" cy="2438400"/>
          </a:xfrm>
          <a:prstGeom prst="rect">
            <a:avLst/>
          </a:prstGeom>
          <a:noFill/>
        </p:spPr>
      </p:pic>
      <p:pic>
        <p:nvPicPr>
          <p:cNvPr id="1029" name="Picture 5" descr="C:\Users\Daja\Desktop\images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724400"/>
            <a:ext cx="244154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 smtClean="0"/>
              <a:t>Interessante</a:t>
            </a:r>
            <a:r>
              <a:rPr lang="cs-CZ" dirty="0" smtClean="0"/>
              <a:t> </a:t>
            </a:r>
            <a:r>
              <a:rPr lang="cs-CZ" dirty="0" err="1" smtClean="0"/>
              <a:t>Informationen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30.000 </a:t>
            </a:r>
            <a:r>
              <a:rPr lang="en-US" dirty="0" err="1" smtClean="0"/>
              <a:t>Teile</a:t>
            </a:r>
            <a:r>
              <a:rPr lang="en-US" dirty="0" smtClean="0"/>
              <a:t>/ Auto</a:t>
            </a:r>
          </a:p>
          <a:p>
            <a:endParaRPr lang="en-US" dirty="0"/>
          </a:p>
        </p:txBody>
      </p:sp>
      <p:pic>
        <p:nvPicPr>
          <p:cNvPr id="4099" name="Picture 3" descr="C:\Users\Daja\Desktop\part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798842" cy="220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Wochen</a:t>
            </a:r>
            <a:r>
              <a:rPr lang="en-US" dirty="0" smtClean="0"/>
              <a:t> </a:t>
            </a:r>
            <a:r>
              <a:rPr lang="en-US" dirty="0" err="1" smtClean="0"/>
              <a:t>warten</a:t>
            </a:r>
            <a:endParaRPr lang="en-US" dirty="0"/>
          </a:p>
        </p:txBody>
      </p:sp>
      <p:pic>
        <p:nvPicPr>
          <p:cNvPr id="1026" name="Picture 2" descr="C:\Users\Daja\Desktop\2291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6172200" cy="335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220.000 Autos/Tag</a:t>
            </a:r>
          </a:p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5122" name="Picture 2" descr="C:\Users\Daja\Desktop\image-asse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407" y="2514600"/>
            <a:ext cx="465719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Quiz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Welche</a:t>
            </a:r>
            <a:r>
              <a:rPr lang="en-US" sz="2800" dirty="0" smtClean="0"/>
              <a:t> 3 </a:t>
            </a:r>
            <a:r>
              <a:rPr lang="en-US" sz="2800" dirty="0" err="1" smtClean="0"/>
              <a:t>Pedale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Auto?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Wie viele Teile braucht man, um ein Auto zu bauen?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?</a:t>
            </a:r>
            <a:endParaRPr lang="en-US" sz="2800" dirty="0"/>
          </a:p>
        </p:txBody>
      </p:sp>
      <p:pic>
        <p:nvPicPr>
          <p:cNvPr id="4098" name="Picture 2" descr="C:\Users\Daja\Desktop\Handbrem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2501900" cy="1669900"/>
          </a:xfrm>
          <a:prstGeom prst="rect">
            <a:avLst/>
          </a:prstGeom>
          <a:noFill/>
        </p:spPr>
      </p:pic>
      <p:pic>
        <p:nvPicPr>
          <p:cNvPr id="4099" name="Picture 3" descr="C:\Users\Daja\Desktop\iStock_79326769_XLARGE-770x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971800"/>
            <a:ext cx="2933700" cy="1660525"/>
          </a:xfrm>
          <a:prstGeom prst="rect">
            <a:avLst/>
          </a:prstGeom>
          <a:noFill/>
        </p:spPr>
      </p:pic>
      <p:pic>
        <p:nvPicPr>
          <p:cNvPr id="4100" name="Picture 4" descr="C:\Users\Daja\Desktop\$_10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636" y="4724400"/>
            <a:ext cx="2835349" cy="1905000"/>
          </a:xfrm>
          <a:prstGeom prst="rect">
            <a:avLst/>
          </a:prstGeom>
          <a:noFill/>
        </p:spPr>
      </p:pic>
      <p:pic>
        <p:nvPicPr>
          <p:cNvPr id="4101" name="Picture 5" descr="C:\Users\Daja\Desktop\kopfstutzen-sko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749800"/>
            <a:ext cx="2809875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103</Words>
  <Application>Microsoft Office PowerPoint</Application>
  <PresentationFormat>Předvádění na obrazovce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Das Auto</vt:lpstr>
      <vt:lpstr>Das Auto</vt:lpstr>
      <vt:lpstr>Prezentace aplikace PowerPoint</vt:lpstr>
      <vt:lpstr>Die Teile des Autos</vt:lpstr>
      <vt:lpstr>Sicherheitseinrichtungen</vt:lpstr>
      <vt:lpstr>Interessante Informationen</vt:lpstr>
      <vt:lpstr>Prezentace aplikace PowerPoint</vt:lpstr>
      <vt:lpstr>Prezentace aplikace PowerPoint</vt:lpstr>
      <vt:lpstr>Quiz: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Auto</dc:title>
  <dc:creator>Daniela Kaucká</dc:creator>
  <cp:lastModifiedBy>Radka Košařová</cp:lastModifiedBy>
  <cp:revision>36</cp:revision>
  <dcterms:created xsi:type="dcterms:W3CDTF">2019-12-14T13:40:08Z</dcterms:created>
  <dcterms:modified xsi:type="dcterms:W3CDTF">2020-01-09T09:33:07Z</dcterms:modified>
</cp:coreProperties>
</file>