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446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92e06e7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92e06e7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b92e06e7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b92e06e7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ab48c9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ab48c9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b92e06e7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b92e06e7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5857f36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5857f36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ab48c9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ab48c9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585dd27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585dd27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5857f36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5857f36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585dd27a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585dd27a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85dd27a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85dd27a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85dd27a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585dd27a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85dd27a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585dd27a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Die Brücken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Matěj Nechutný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Aufteilung nach dem Stoff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aus Holz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aus Stein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aus Stahl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aus Stahlbeton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aus Spannbeton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825" y="579475"/>
            <a:ext cx="3017475" cy="22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175" y="2792294"/>
            <a:ext cx="2804924" cy="21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Aufteilung nach dem Zweck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Eisenbahnbrücken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Straßenbrücken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Fußgänger- und Radfahrerbrücken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Ecoducts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Aquädukte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Überflutungsbrücken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800" y="2239671"/>
            <a:ext cx="4074826" cy="25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Die höchsten und längsten Brücken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800" y="1152475"/>
            <a:ext cx="3253421" cy="182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532" y="1117124"/>
            <a:ext cx="2925393" cy="18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800" y="3057600"/>
            <a:ext cx="2776625" cy="19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7536" y="3009499"/>
            <a:ext cx="3532489" cy="19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Wo liegen diese Brücken?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2.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050" y="1287650"/>
            <a:ext cx="2957975" cy="14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00" y="3048225"/>
            <a:ext cx="2646025" cy="17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3928100" y="1152475"/>
            <a:ext cx="61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3.</a:t>
            </a:r>
            <a:endParaRPr sz="1800"/>
          </a:p>
        </p:txBody>
      </p:sp>
      <p:sp>
        <p:nvSpPr>
          <p:cNvPr id="144" name="Google Shape;144;p25"/>
          <p:cNvSpPr txBox="1"/>
          <p:nvPr/>
        </p:nvSpPr>
        <p:spPr>
          <a:xfrm>
            <a:off x="3977600" y="2740425"/>
            <a:ext cx="51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4.</a:t>
            </a:r>
            <a:endParaRPr sz="180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8300" y="1287650"/>
            <a:ext cx="2384499" cy="145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8300" y="3046912"/>
            <a:ext cx="2646024" cy="1771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Was ist die Brücke?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Eine Brücke ist ein Verkehrsbau, der alle Typen von Verkehrswegen über ein Hindernis  hinwegführt.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Teilung: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Brückenbau (Konstruktion)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Stoff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Zweck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Aufteilung nach dem Brückenbau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Auslegerbrücke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Hängebrücke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Bogenbrücke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Schrägseilbrücke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Balkenbrücke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Bewegliche Brücke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Auslegerbrücke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gebaut mit Konsolen (Balken)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horizontal in den Raum ragen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 einem Ende befestigt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Stahl, Spannbeton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300" y="1952700"/>
            <a:ext cx="4606225" cy="22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Hängebrücke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Brücken bestehen aus Pylonen, Tragseile und Brückentragwerk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zwei Typen: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einfache Hängebrücke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Hängebrücke mit Hängebrückendeck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750" y="2153575"/>
            <a:ext cx="4307926" cy="21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Bogenbrücke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Tragstruktur - Bogen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überträgt die Last auf die Stützen (Unterbau)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700" y="2015400"/>
            <a:ext cx="3735550" cy="24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Schrägseilbrücke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Die Struktur ist an Seilen aufgehängt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Die Seile sind an einem oder mehreren Punkten befestigt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975" y="1957525"/>
            <a:ext cx="4418124" cy="294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Balkenbrücke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der am häufigste Brückentyp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Brücken mit großen und kleinen Spannweiten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50" y="1919969"/>
            <a:ext cx="4236076" cy="28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Bewegliche Brücke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Brückentragwerk kann sich bewegen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Freigabe der Durchfahrt unter der Brücke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Typen: </a:t>
            </a:r>
            <a:endParaRPr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Klappbrücke</a:t>
            </a:r>
            <a:endParaRPr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Hubbrücke</a:t>
            </a:r>
            <a:endParaRPr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Drehbrücke</a:t>
            </a:r>
            <a:endParaRPr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Zugbrücke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025" y="1918789"/>
            <a:ext cx="3958576" cy="265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Předvádění na obrazovce (16:9)</PresentationFormat>
  <Paragraphs>74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Simple Light</vt:lpstr>
      <vt:lpstr>Die Brücken</vt:lpstr>
      <vt:lpstr>Was ist die Brücke?</vt:lpstr>
      <vt:lpstr>Aufteilung nach dem Brückenbau </vt:lpstr>
      <vt:lpstr>Auslegerbrücke</vt:lpstr>
      <vt:lpstr>Hängebrücke</vt:lpstr>
      <vt:lpstr>Bogenbrücke</vt:lpstr>
      <vt:lpstr>Schrägseilbrücke</vt:lpstr>
      <vt:lpstr>Balkenbrücke</vt:lpstr>
      <vt:lpstr>Bewegliche Brücke  </vt:lpstr>
      <vt:lpstr>Aufteilung nach dem Stoff</vt:lpstr>
      <vt:lpstr>Aufteilung nach dem Zweck  </vt:lpstr>
      <vt:lpstr>Die höchsten und längsten Brücken  </vt:lpstr>
      <vt:lpstr>Wo liegen diese Brücken?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Brücken</dc:title>
  <dc:creator>Radka Košařová</dc:creator>
  <cp:lastModifiedBy>Radka Košařová</cp:lastModifiedBy>
  <cp:revision>1</cp:revision>
  <dcterms:modified xsi:type="dcterms:W3CDTF">2020-01-06T08:39:25Z</dcterms:modified>
</cp:coreProperties>
</file>