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0" r:id="rId7"/>
    <p:sldId id="261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914F-0EF0-4F4D-A799-5B2993316432}" type="datetimeFigureOut">
              <a:rPr lang="cs-CZ" smtClean="0"/>
              <a:pPr/>
              <a:t>13.1.2020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A52C-4365-4308-9054-42171551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Eisenbahnverkehr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Čechura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Quiz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Eisenbahnzubehör</a:t>
            </a:r>
            <a:r>
              <a:rPr lang="cs-CZ" dirty="0" smtClean="0"/>
              <a:t>?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Eisenbahn</a:t>
            </a:r>
            <a:r>
              <a:rPr lang="cs-CZ" dirty="0" err="1" smtClean="0">
                <a:solidFill>
                  <a:srgbClr val="FF0000"/>
                </a:solidFill>
              </a:rPr>
              <a:t>bauen</a:t>
            </a:r>
            <a:r>
              <a:rPr lang="cs-CZ" dirty="0" smtClean="0"/>
              <a:t>?</a:t>
            </a:r>
          </a:p>
          <a:p>
            <a:r>
              <a:rPr lang="cs-CZ" dirty="0" smtClean="0"/>
              <a:t>3. </a:t>
            </a:r>
            <a:r>
              <a:rPr lang="de-DE" dirty="0" smtClean="0"/>
              <a:t>Was ist </a:t>
            </a:r>
            <a:r>
              <a:rPr lang="de-DE" dirty="0" smtClean="0">
                <a:solidFill>
                  <a:srgbClr val="FF0000"/>
                </a:solidFill>
              </a:rPr>
              <a:t>die</a:t>
            </a:r>
            <a:r>
              <a:rPr lang="de-DE" dirty="0" smtClean="0"/>
              <a:t> größte Eisenbahnunternehmen in Deutschland?</a:t>
            </a:r>
            <a:endParaRPr lang="cs-CZ" dirty="0" smtClean="0"/>
          </a:p>
          <a:p>
            <a:r>
              <a:rPr lang="cs-CZ" dirty="0" smtClean="0"/>
              <a:t>4. </a:t>
            </a:r>
            <a:r>
              <a:rPr lang="de-DE" dirty="0" smtClean="0"/>
              <a:t>Wie heißt die längste Eisenbahn der Welt?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der</a:t>
            </a:r>
            <a:r>
              <a:rPr lang="cs-CZ" dirty="0" smtClean="0"/>
              <a:t> </a:t>
            </a:r>
            <a:r>
              <a:rPr lang="cs-CZ" dirty="0" err="1" smtClean="0"/>
              <a:t>Eisenbahn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cs-CZ" dirty="0" err="1" smtClean="0"/>
              <a:t>Eisenbahn</a:t>
            </a:r>
            <a:r>
              <a:rPr lang="de-DE" dirty="0" smtClean="0"/>
              <a:t> ist ein Schienenverkehrssystem zum Transport von Personen und Gütern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Eisenbahnzubehör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Schiene</a:t>
            </a:r>
            <a:endParaRPr lang="cs-CZ" dirty="0" smtClean="0"/>
          </a:p>
          <a:p>
            <a:r>
              <a:rPr lang="cs-CZ" dirty="0" smtClean="0"/>
              <a:t>Die </a:t>
            </a:r>
            <a:r>
              <a:rPr lang="cs-CZ" dirty="0" err="1" smtClean="0"/>
              <a:t>Eisenbahnschwelle</a:t>
            </a:r>
            <a:endParaRPr lang="cs-CZ" dirty="0" smtClean="0"/>
          </a:p>
          <a:p>
            <a:pPr fontAlgn="t"/>
            <a:r>
              <a:rPr lang="cs-CZ" dirty="0" smtClean="0"/>
              <a:t>Der </a:t>
            </a:r>
            <a:r>
              <a:rPr lang="cs-CZ" dirty="0" err="1" smtClean="0"/>
              <a:t>Semaphor</a:t>
            </a:r>
            <a:r>
              <a:rPr lang="cs-CZ" dirty="0" smtClean="0"/>
              <a:t> (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Signal</a:t>
            </a:r>
            <a:r>
              <a:rPr lang="cs-CZ" dirty="0" smtClean="0"/>
              <a:t>)</a:t>
            </a:r>
          </a:p>
        </p:txBody>
      </p:sp>
      <p:pic>
        <p:nvPicPr>
          <p:cNvPr id="6147" name="Picture 3" descr="C:\Users\cechu\Downloads\208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167844" cy="2111896"/>
          </a:xfrm>
          <a:prstGeom prst="rect">
            <a:avLst/>
          </a:prstGeom>
          <a:noFill/>
        </p:spPr>
      </p:pic>
      <p:pic>
        <p:nvPicPr>
          <p:cNvPr id="6148" name="Picture 4" descr="C:\Users\cechu\Downloads\obr.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620364" cy="1942929"/>
          </a:xfrm>
          <a:prstGeom prst="rect">
            <a:avLst/>
          </a:prstGeom>
          <a:noFill/>
        </p:spPr>
      </p:pic>
      <p:pic>
        <p:nvPicPr>
          <p:cNvPr id="6149" name="Picture 5" descr="C:\Users\cechu\Downloads\Svetelna_navestidla_az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548" y="4077072"/>
            <a:ext cx="1791500" cy="2631180"/>
          </a:xfrm>
          <a:prstGeom prst="rect">
            <a:avLst/>
          </a:prstGeom>
          <a:noFill/>
        </p:spPr>
      </p:pic>
      <p:pic>
        <p:nvPicPr>
          <p:cNvPr id="6150" name="Picture 6" descr="C:\Users\cechu\Downloads\Vran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961" y="4077072"/>
            <a:ext cx="1839387" cy="261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Eisenbahnzubehör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 smtClean="0"/>
              <a:t>Der </a:t>
            </a:r>
            <a:r>
              <a:rPr lang="cs-CZ" dirty="0" err="1" smtClean="0"/>
              <a:t>Bahnübergang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Wechsel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0" name="Picture 2" descr="C:\Users\cechu\Downloads\110856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37112"/>
            <a:ext cx="3731907" cy="2239144"/>
          </a:xfrm>
          <a:prstGeom prst="rect">
            <a:avLst/>
          </a:prstGeom>
          <a:noFill/>
        </p:spPr>
      </p:pic>
      <p:pic>
        <p:nvPicPr>
          <p:cNvPr id="7171" name="Picture 3" descr="C:\Users\cechu\Downloads\053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230172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Eisenbahn</a:t>
            </a:r>
            <a:r>
              <a:rPr lang="cs-CZ" dirty="0" err="1" smtClean="0">
                <a:solidFill>
                  <a:srgbClr val="FF0000"/>
                </a:solidFill>
              </a:rPr>
              <a:t>baue</a:t>
            </a:r>
            <a:r>
              <a:rPr lang="cs-CZ" dirty="0" err="1" smtClean="0"/>
              <a:t>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 smtClean="0">
                <a:solidFill>
                  <a:srgbClr val="FF0000"/>
                </a:solidFill>
              </a:rPr>
              <a:t>Der</a:t>
            </a:r>
            <a:r>
              <a:rPr lang="cs-CZ" dirty="0" smtClean="0"/>
              <a:t> </a:t>
            </a:r>
            <a:r>
              <a:rPr lang="cs-CZ" dirty="0" err="1" smtClean="0"/>
              <a:t>Eisenbahnbrücke</a:t>
            </a:r>
            <a:endParaRPr lang="cs-CZ" dirty="0" smtClean="0"/>
          </a:p>
          <a:p>
            <a:pPr fontAlgn="t"/>
            <a:r>
              <a:rPr lang="cs-CZ" dirty="0" smtClean="0"/>
              <a:t>Der </a:t>
            </a:r>
            <a:r>
              <a:rPr lang="cs-CZ" dirty="0" err="1" smtClean="0"/>
              <a:t>Eisenbahntunnel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Bahnhof</a:t>
            </a:r>
            <a:r>
              <a:rPr lang="cs-CZ" dirty="0" smtClean="0"/>
              <a:t> (Station)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8194" name="Picture 2" descr="C:\Users\cechu\Downloads\2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995936" cy="2216413"/>
          </a:xfrm>
          <a:prstGeom prst="rect">
            <a:avLst/>
          </a:prstGeom>
          <a:noFill/>
        </p:spPr>
      </p:pic>
      <p:pic>
        <p:nvPicPr>
          <p:cNvPr id="8195" name="Picture 3" descr="C:\Users\cechu\Downloads\0375249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707904" cy="2471936"/>
          </a:xfrm>
          <a:prstGeom prst="rect">
            <a:avLst/>
          </a:prstGeom>
          <a:noFill/>
        </p:spPr>
      </p:pic>
      <p:pic>
        <p:nvPicPr>
          <p:cNvPr id="8196" name="Picture 4" descr="C:\Users\cechu\Downloads\Pribram_nadra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4399302" cy="2552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Fahrzeuge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Zugfahrzeuge</a:t>
            </a:r>
            <a:r>
              <a:rPr lang="cs-CZ" dirty="0" smtClean="0"/>
              <a:t> (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Lokomotive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Die </a:t>
            </a:r>
            <a:r>
              <a:rPr lang="cs-CZ" dirty="0" err="1" smtClean="0"/>
              <a:t>Diesellokomotive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Die </a:t>
            </a:r>
            <a:r>
              <a:rPr lang="cs-CZ" dirty="0" err="1" smtClean="0"/>
              <a:t>elektrische</a:t>
            </a:r>
            <a:r>
              <a:rPr lang="cs-CZ" dirty="0" smtClean="0"/>
              <a:t> </a:t>
            </a:r>
            <a:r>
              <a:rPr lang="cs-CZ" dirty="0" err="1" smtClean="0"/>
              <a:t>Lokomotive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Die </a:t>
            </a:r>
            <a:r>
              <a:rPr lang="cs-CZ" dirty="0" err="1" smtClean="0"/>
              <a:t>Dampflokomotive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101" name="Picture 5" descr="C:\Users\cechu\Downloads\475.111Luzna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365104"/>
            <a:ext cx="3419872" cy="2287708"/>
          </a:xfrm>
          <a:prstGeom prst="rect">
            <a:avLst/>
          </a:prstGeom>
          <a:noFill/>
        </p:spPr>
      </p:pic>
      <p:pic>
        <p:nvPicPr>
          <p:cNvPr id="4102" name="Picture 6" descr="C:\Users\cechu\Downloads\057Pl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203848" cy="2135899"/>
          </a:xfrm>
          <a:prstGeom prst="rect">
            <a:avLst/>
          </a:prstGeom>
          <a:noFill/>
        </p:spPr>
      </p:pic>
      <p:pic>
        <p:nvPicPr>
          <p:cNvPr id="4103" name="Picture 7" descr="C:\Users\cechu\Downloads\363-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365104"/>
            <a:ext cx="2963821" cy="222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Fahrzeuge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Eisenbahnwaggons</a:t>
            </a:r>
            <a:endParaRPr lang="cs-CZ" dirty="0" smtClean="0"/>
          </a:p>
          <a:p>
            <a:pPr fontAlgn="t">
              <a:buFontTx/>
              <a:buChar char="-"/>
            </a:pPr>
            <a:r>
              <a:rPr lang="cs-CZ" dirty="0" smtClean="0"/>
              <a:t>Der </a:t>
            </a:r>
            <a:r>
              <a:rPr lang="cs-CZ" dirty="0" err="1" smtClean="0"/>
              <a:t>Motorwagen</a:t>
            </a:r>
            <a:endParaRPr lang="cs-CZ" dirty="0" smtClean="0"/>
          </a:p>
          <a:p>
            <a:pPr fontAlgn="t">
              <a:buFontTx/>
              <a:buChar char="-"/>
            </a:pPr>
            <a:r>
              <a:rPr lang="cs-CZ" dirty="0" smtClean="0"/>
              <a:t>Der </a:t>
            </a:r>
            <a:r>
              <a:rPr lang="cs-CZ" dirty="0" err="1" smtClean="0"/>
              <a:t>elektrische</a:t>
            </a:r>
            <a:r>
              <a:rPr lang="cs-CZ" dirty="0" smtClean="0"/>
              <a:t> </a:t>
            </a:r>
            <a:r>
              <a:rPr lang="cs-CZ" dirty="0" err="1" smtClean="0"/>
              <a:t>Wagen</a:t>
            </a:r>
            <a:endParaRPr lang="cs-CZ" dirty="0" smtClean="0"/>
          </a:p>
          <a:p>
            <a:pPr fontAlgn="t">
              <a:buFontTx/>
              <a:buChar char="-"/>
            </a:pPr>
            <a:r>
              <a:rPr lang="cs-CZ" dirty="0" smtClean="0"/>
              <a:t>Der </a:t>
            </a:r>
            <a:r>
              <a:rPr lang="cs-CZ" dirty="0" err="1" smtClean="0"/>
              <a:t>Eisenbahnwaggon</a:t>
            </a:r>
            <a:endParaRPr lang="cs-CZ" dirty="0" smtClean="0"/>
          </a:p>
          <a:p>
            <a:pPr fontAlgn="t">
              <a:buFontTx/>
              <a:buChar char="-"/>
            </a:pPr>
            <a:r>
              <a:rPr lang="cs-CZ" dirty="0" smtClean="0"/>
              <a:t>Der </a:t>
            </a:r>
            <a:r>
              <a:rPr lang="cs-CZ" dirty="0" err="1" smtClean="0"/>
              <a:t>Güterwagen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 descr="C:\Users\cechu\Downloads\aad3508bc9_74390443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976384" cy="2232288"/>
          </a:xfrm>
          <a:prstGeom prst="rect">
            <a:avLst/>
          </a:prstGeom>
          <a:noFill/>
        </p:spPr>
      </p:pic>
      <p:pic>
        <p:nvPicPr>
          <p:cNvPr id="5123" name="Picture 3" descr="C:\Users\cechu\Downloads\006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3320988" cy="2213992"/>
          </a:xfrm>
          <a:prstGeom prst="rect">
            <a:avLst/>
          </a:prstGeom>
          <a:noFill/>
        </p:spPr>
      </p:pic>
      <p:pic>
        <p:nvPicPr>
          <p:cNvPr id="5124" name="Picture 4" descr="C:\Users\cechu\Downloads\451059-60_Praha_hlavní_nádraž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2784309" cy="2088232"/>
          </a:xfrm>
          <a:prstGeom prst="rect">
            <a:avLst/>
          </a:prstGeom>
          <a:noFill/>
        </p:spPr>
      </p:pic>
      <p:pic>
        <p:nvPicPr>
          <p:cNvPr id="1026" name="Picture 2" descr="C:\Users\cechu\Downloads\obrazek_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534596"/>
            <a:ext cx="3203848" cy="186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Eisenbahnunternehmen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Deutschland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- </a:t>
            </a:r>
            <a:r>
              <a:rPr lang="cs-CZ" dirty="0" err="1" smtClean="0"/>
              <a:t>Deutsche</a:t>
            </a:r>
            <a:r>
              <a:rPr lang="cs-CZ" dirty="0" smtClean="0"/>
              <a:t> </a:t>
            </a:r>
            <a:r>
              <a:rPr lang="cs-CZ" dirty="0" err="1" smtClean="0"/>
              <a:t>Bahn</a:t>
            </a:r>
            <a:endParaRPr lang="cs-CZ" dirty="0" smtClean="0"/>
          </a:p>
          <a:p>
            <a:r>
              <a:rPr lang="cs-CZ" dirty="0" smtClean="0"/>
              <a:t>in der </a:t>
            </a:r>
            <a:r>
              <a:rPr lang="cs-CZ" dirty="0" err="1" smtClean="0"/>
              <a:t>Tschechischen</a:t>
            </a:r>
            <a:r>
              <a:rPr lang="cs-CZ" dirty="0" smtClean="0"/>
              <a:t> Republik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- České dráhy (</a:t>
            </a:r>
            <a:r>
              <a:rPr lang="cs-CZ" dirty="0" err="1" smtClean="0"/>
              <a:t>Tschechische</a:t>
            </a:r>
            <a:r>
              <a:rPr lang="cs-CZ" dirty="0" smtClean="0"/>
              <a:t> </a:t>
            </a:r>
            <a:r>
              <a:rPr lang="cs-CZ" dirty="0" err="1" smtClean="0"/>
              <a:t>Bahn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- </a:t>
            </a:r>
            <a:r>
              <a:rPr lang="cs-CZ" dirty="0" err="1" smtClean="0"/>
              <a:t>RegioJet</a:t>
            </a:r>
            <a:r>
              <a:rPr lang="cs-CZ" dirty="0" smtClean="0"/>
              <a:t>, Leo Express, </a:t>
            </a:r>
            <a:r>
              <a:rPr lang="cs-CZ" dirty="0" err="1" smtClean="0"/>
              <a:t>Arriva</a:t>
            </a:r>
            <a:r>
              <a:rPr lang="cs-CZ" dirty="0" smtClean="0"/>
              <a:t> (</a:t>
            </a:r>
            <a:r>
              <a:rPr lang="cs-CZ" dirty="0" err="1" smtClean="0"/>
              <a:t>Deutsche</a:t>
            </a:r>
            <a:r>
              <a:rPr lang="cs-CZ" dirty="0" smtClean="0"/>
              <a:t> 	  </a:t>
            </a:r>
            <a:r>
              <a:rPr lang="cs-CZ" dirty="0" err="1" smtClean="0"/>
              <a:t>Bahn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 descr="C:\Users\cechu\Downloads\stažený soub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2042160" cy="1432560"/>
          </a:xfrm>
          <a:prstGeom prst="rect">
            <a:avLst/>
          </a:prstGeom>
          <a:noFill/>
        </p:spPr>
      </p:pic>
      <p:pic>
        <p:nvPicPr>
          <p:cNvPr id="2051" name="Picture 3" descr="C:\Users\cechu\Downloads\stažený soubo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97152"/>
            <a:ext cx="2118360" cy="137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längsten</a:t>
            </a:r>
            <a:r>
              <a:rPr lang="cs-CZ" dirty="0" smtClean="0"/>
              <a:t> </a:t>
            </a:r>
            <a:r>
              <a:rPr lang="cs-CZ" dirty="0" err="1" smtClean="0"/>
              <a:t>Eisenbahnstrecken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Transsibirische Eisenbahn</a:t>
            </a:r>
          </a:p>
          <a:p>
            <a:pPr>
              <a:buNone/>
            </a:pPr>
            <a:r>
              <a:rPr lang="cs-CZ" dirty="0" smtClean="0"/>
              <a:t>		- </a:t>
            </a:r>
            <a:r>
              <a:rPr lang="cs-CZ" dirty="0" err="1" smtClean="0"/>
              <a:t>Streckenlänge</a:t>
            </a:r>
            <a:r>
              <a:rPr lang="cs-CZ" dirty="0" smtClean="0"/>
              <a:t>: 9288 km</a:t>
            </a:r>
            <a:br>
              <a:rPr lang="cs-CZ" dirty="0" smtClean="0"/>
            </a:br>
            <a:r>
              <a:rPr lang="cs-CZ" dirty="0" smtClean="0"/>
              <a:t>	- </a:t>
            </a:r>
            <a:r>
              <a:rPr lang="cs-CZ" dirty="0" err="1" smtClean="0"/>
              <a:t>Spurweite</a:t>
            </a:r>
            <a:r>
              <a:rPr lang="cs-CZ" dirty="0" smtClean="0"/>
              <a:t>: 1520 mm</a:t>
            </a:r>
          </a:p>
          <a:p>
            <a:pPr>
              <a:buNone/>
            </a:pPr>
            <a:r>
              <a:rPr lang="cs-CZ" dirty="0" smtClean="0"/>
              <a:t>		- </a:t>
            </a:r>
            <a:r>
              <a:rPr lang="cs-CZ" dirty="0" err="1" smtClean="0"/>
              <a:t>Höchstgeschwindigkeit</a:t>
            </a:r>
            <a:r>
              <a:rPr lang="cs-CZ" dirty="0" smtClean="0"/>
              <a:t>: 140 km/h</a:t>
            </a:r>
            <a:endParaRPr lang="cs-CZ" dirty="0"/>
          </a:p>
        </p:txBody>
      </p:sp>
      <p:pic>
        <p:nvPicPr>
          <p:cNvPr id="3074" name="Picture 2" descr="C:\Users\cechu\Downloads\Trans_siberian_railroad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869933"/>
            <a:ext cx="4283968" cy="298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114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Der Eisenbahnverkehr</vt:lpstr>
      <vt:lpstr>Was ist der Eisenbahn</vt:lpstr>
      <vt:lpstr>Eisenbahnzubehör</vt:lpstr>
      <vt:lpstr>Eisenbahnzubehör</vt:lpstr>
      <vt:lpstr>Eisenbahnbauen</vt:lpstr>
      <vt:lpstr>Fahrzeuge</vt:lpstr>
      <vt:lpstr>Fahrzeuge</vt:lpstr>
      <vt:lpstr>Eisenbahnunternehmen</vt:lpstr>
      <vt:lpstr>Die längsten Eisenbahnstrecken</vt:lpstr>
      <vt:lpstr>Das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Eisenbahnverkehr</dc:title>
  <dc:creator>Martin _911</dc:creator>
  <cp:lastModifiedBy>fujitsu1</cp:lastModifiedBy>
  <cp:revision>33</cp:revision>
  <dcterms:created xsi:type="dcterms:W3CDTF">2019-12-15T11:55:01Z</dcterms:created>
  <dcterms:modified xsi:type="dcterms:W3CDTF">2020-01-13T21:22:37Z</dcterms:modified>
</cp:coreProperties>
</file>