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AE33-E368-9D49-992C-0412E9A58ED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A3-5B4B-DB42-AE64-DD3FC4629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AE33-E368-9D49-992C-0412E9A58ED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A3-5B4B-DB42-AE64-DD3FC4629D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AE33-E368-9D49-992C-0412E9A58ED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A3-5B4B-DB42-AE64-DD3FC4629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AE33-E368-9D49-992C-0412E9A58ED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A3-5B4B-DB42-AE64-DD3FC4629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AE33-E368-9D49-992C-0412E9A58ED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A3-5B4B-DB42-AE64-DD3FC4629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AE33-E368-9D49-992C-0412E9A58ED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A3-5B4B-DB42-AE64-DD3FC4629D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AE33-E368-9D49-992C-0412E9A58ED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A3-5B4B-DB42-AE64-DD3FC4629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AE33-E368-9D49-992C-0412E9A58ED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A3-5B4B-DB42-AE64-DD3FC4629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AE33-E368-9D49-992C-0412E9A58ED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A3-5B4B-DB42-AE64-DD3FC4629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AE33-E368-9D49-992C-0412E9A58ED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A3-5B4B-DB42-AE64-DD3FC4629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AE33-E368-9D49-992C-0412E9A58ED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A3-5B4B-DB42-AE64-DD3FC4629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AE33-E368-9D49-992C-0412E9A58ED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FA3-5B4B-DB42-AE64-DD3FC4629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0DCAE33-E368-9D49-992C-0412E9A58ED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9A60FA3-5B4B-DB42-AE64-DD3FC4629D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Flugzeuge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447829"/>
            <a:ext cx="6498159" cy="916641"/>
          </a:xfrm>
        </p:spPr>
        <p:txBody>
          <a:bodyPr/>
          <a:lstStyle/>
          <a:p>
            <a:r>
              <a:rPr lang="en-US" dirty="0" smtClean="0"/>
              <a:t>Šimon </a:t>
            </a:r>
            <a:r>
              <a:rPr lang="en-US" dirty="0" err="1" smtClean="0"/>
              <a:t>Petrlík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6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Flugzeugdesign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Rumpf</a:t>
            </a:r>
            <a:r>
              <a:rPr lang="en-US" dirty="0" smtClean="0"/>
              <a:t> des </a:t>
            </a:r>
            <a:r>
              <a:rPr lang="en-US" dirty="0" err="1" smtClean="0"/>
              <a:t>Flugzeugs</a:t>
            </a:r>
            <a:endParaRPr lang="en-US" dirty="0" smtClean="0"/>
          </a:p>
          <a:p>
            <a:r>
              <a:rPr lang="en-US" dirty="0" err="1" smtClean="0"/>
              <a:t>Flugzeugträgersystem</a:t>
            </a:r>
            <a:endParaRPr lang="en-US" dirty="0" smtClean="0"/>
          </a:p>
          <a:p>
            <a:r>
              <a:rPr lang="en-US" dirty="0" err="1" smtClean="0"/>
              <a:t>Flügel</a:t>
            </a:r>
            <a:endParaRPr lang="en-US" dirty="0" smtClean="0"/>
          </a:p>
          <a:p>
            <a:r>
              <a:rPr lang="en-US" dirty="0" err="1" smtClean="0"/>
              <a:t>Kontrollsystem</a:t>
            </a:r>
            <a:endParaRPr lang="en-US" dirty="0" smtClean="0"/>
          </a:p>
          <a:p>
            <a:r>
              <a:rPr lang="en-US" dirty="0" err="1" smtClean="0"/>
              <a:t>Fahrwerk</a:t>
            </a:r>
            <a:r>
              <a:rPr lang="en-US" dirty="0" smtClean="0"/>
              <a:t> </a:t>
            </a:r>
          </a:p>
          <a:p>
            <a:r>
              <a:rPr lang="en-US" dirty="0" err="1"/>
              <a:t>Antriebseinheit</a:t>
            </a:r>
            <a:endParaRPr lang="en-US" dirty="0"/>
          </a:p>
        </p:txBody>
      </p:sp>
      <p:pic>
        <p:nvPicPr>
          <p:cNvPr id="4" name="Picture 3" descr="a380_pla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08" y="2857292"/>
            <a:ext cx="4061439" cy="173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142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Flugzeugverteilung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Zivilflugzeug</a:t>
            </a:r>
            <a:endParaRPr lang="en-US" dirty="0" smtClean="0"/>
          </a:p>
          <a:p>
            <a:r>
              <a:rPr lang="en-US" dirty="0" err="1" smtClean="0"/>
              <a:t>Millitärflugzeug</a:t>
            </a:r>
            <a:endParaRPr lang="en-US" dirty="0"/>
          </a:p>
        </p:txBody>
      </p:sp>
      <p:pic>
        <p:nvPicPr>
          <p:cNvPr id="4" name="Picture 3" descr="3289319_boom-letadlo-v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82" y="1742167"/>
            <a:ext cx="3697656" cy="208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019-03-02-10-11-15-1200x8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7" y="3120766"/>
            <a:ext cx="3548359" cy="240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607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Zivilflugzeug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Verkehrsflugzeuge</a:t>
            </a:r>
            <a:endParaRPr lang="en-US" dirty="0" smtClean="0"/>
          </a:p>
          <a:p>
            <a:pPr lvl="1"/>
            <a:r>
              <a:rPr lang="en-US" dirty="0" err="1" smtClean="0"/>
              <a:t>Passagierflugzeug</a:t>
            </a:r>
            <a:endParaRPr lang="en-US" dirty="0" smtClean="0"/>
          </a:p>
          <a:p>
            <a:pPr lvl="1"/>
            <a:r>
              <a:rPr lang="en-US" dirty="0" err="1" smtClean="0"/>
              <a:t>Frachtflugzeug</a:t>
            </a:r>
            <a:endParaRPr lang="en-US" dirty="0" smtClean="0"/>
          </a:p>
          <a:p>
            <a:r>
              <a:rPr lang="en-US" dirty="0" err="1" smtClean="0"/>
              <a:t>Sportflugzeug</a:t>
            </a:r>
            <a:endParaRPr lang="en-US" dirty="0" smtClean="0"/>
          </a:p>
        </p:txBody>
      </p:sp>
      <p:pic>
        <p:nvPicPr>
          <p:cNvPr id="4" name="Picture 3" descr="orbital20atk20boeing_787-300x2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56" y="1700378"/>
            <a:ext cx="2500268" cy="200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humb_387_400x400_0_0_cr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63" y="3827319"/>
            <a:ext cx="2631491" cy="263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andscape-1426545898-antonov-an-225-front-vi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09" y="3234297"/>
            <a:ext cx="3531933" cy="1765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634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Millitärflugzeug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Jagdflugzeug</a:t>
            </a:r>
            <a:endParaRPr lang="en-US" dirty="0" smtClean="0"/>
          </a:p>
          <a:p>
            <a:r>
              <a:rPr lang="en-US" dirty="0" err="1" smtClean="0"/>
              <a:t>Bomberflugzeuge</a:t>
            </a:r>
            <a:endParaRPr lang="en-US" dirty="0" smtClean="0"/>
          </a:p>
          <a:p>
            <a:r>
              <a:rPr lang="en-US" dirty="0" err="1" smtClean="0"/>
              <a:t>Beobachtungsflugzeug</a:t>
            </a:r>
            <a:endParaRPr lang="en-US" dirty="0"/>
          </a:p>
        </p:txBody>
      </p:sp>
      <p:pic>
        <p:nvPicPr>
          <p:cNvPr id="4" name="Picture 3" descr="F22_5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93" y="1600201"/>
            <a:ext cx="3365707" cy="215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0915_bombarder_b_52_mosnov_letadlo_ostrava_22_galerie-9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04" y="3753093"/>
            <a:ext cx="4281834" cy="188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hutterstock_1165707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4618394"/>
            <a:ext cx="2696231" cy="151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Flugzeugteile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das </a:t>
            </a:r>
            <a:r>
              <a:rPr lang="en-US" dirty="0" err="1" smtClean="0"/>
              <a:t>größte</a:t>
            </a:r>
            <a:r>
              <a:rPr lang="en-US" dirty="0" smtClean="0"/>
              <a:t> </a:t>
            </a:r>
            <a:r>
              <a:rPr lang="en-US" dirty="0" err="1" smtClean="0"/>
              <a:t>Flugzeug</a:t>
            </a:r>
            <a:r>
              <a:rPr lang="en-US" dirty="0" smtClean="0"/>
              <a:t> der Welt?</a:t>
            </a:r>
          </a:p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Martin </a:t>
            </a:r>
            <a:r>
              <a:rPr lang="en-US" dirty="0" err="1" smtClean="0"/>
              <a:t>Šonka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2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592</TotalTime>
  <Words>40</Words>
  <Application>Microsoft Office PowerPoint</Application>
  <PresentationFormat>Předvádění na obrazovce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Breeze</vt:lpstr>
      <vt:lpstr>Flugzeuge</vt:lpstr>
      <vt:lpstr>Flugzeugdesign</vt:lpstr>
      <vt:lpstr>Flugzeugverteilung</vt:lpstr>
      <vt:lpstr>Zivilflugzeug</vt:lpstr>
      <vt:lpstr>Millitärflugzeug</vt:lpstr>
      <vt:lpstr>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Šimon Petrlik</dc:creator>
  <cp:lastModifiedBy>Radka Košařová</cp:lastModifiedBy>
  <cp:revision>14</cp:revision>
  <cp:lastPrinted>2019-12-15T21:06:40Z</cp:lastPrinted>
  <dcterms:created xsi:type="dcterms:W3CDTF">2019-12-15T11:14:21Z</dcterms:created>
  <dcterms:modified xsi:type="dcterms:W3CDTF">2020-01-07T11:30:40Z</dcterms:modified>
</cp:coreProperties>
</file>