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62" r:id="rId4"/>
    <p:sldId id="260" r:id="rId5"/>
    <p:sldId id="269" r:id="rId6"/>
    <p:sldId id="259" r:id="rId7"/>
    <p:sldId id="268" r:id="rId8"/>
    <p:sldId id="266" r:id="rId9"/>
    <p:sldId id="267" r:id="rId10"/>
    <p:sldId id="261" r:id="rId11"/>
    <p:sldId id="263" r:id="rId12"/>
    <p:sldId id="264" r:id="rId13"/>
    <p:sldId id="270" r:id="rId14"/>
  </p:sldIdLst>
  <p:sldSz cx="9144000" cy="5715000" type="screen16x1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966" y="-5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206625"/>
            <a:ext cx="3571875" cy="350837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771"/>
            <a:ext cx="9146380" cy="5715771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3" y="1442003"/>
            <a:ext cx="5648623" cy="1003588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8" y="2059104"/>
            <a:ext cx="6511131" cy="274383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3EE5D-4DFA-456F-9733-C051AFCECDAD}" type="datetimeFigureOut">
              <a:rPr lang="cs-CZ" smtClean="0"/>
              <a:t>25.11.2019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3E5D-512C-43AD-974F-67D9CB95EB6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3EE5D-4DFA-456F-9733-C051AFCECDAD}" type="datetimeFigureOut">
              <a:rPr lang="cs-CZ" smtClean="0"/>
              <a:t>25.11.2019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3E5D-512C-43AD-974F-67D9CB95EB6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389863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389863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3EE5D-4DFA-456F-9733-C051AFCECDAD}" type="datetimeFigureOut">
              <a:rPr lang="cs-CZ" smtClean="0"/>
              <a:t>25.11.2019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3E5D-512C-43AD-974F-67D9CB95EB6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3EE5D-4DFA-456F-9733-C051AFCECDAD}" type="datetimeFigureOut">
              <a:rPr lang="cs-CZ" smtClean="0"/>
              <a:t>25.11.2019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3E5D-512C-43AD-974F-67D9CB95EB6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771"/>
            <a:ext cx="9146380" cy="5715771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206625"/>
            <a:ext cx="3571875" cy="35083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438948"/>
            <a:ext cx="5650992" cy="1006258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056920"/>
            <a:ext cx="6510528" cy="274320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3EE5D-4DFA-456F-9733-C051AFCECDAD}" type="datetimeFigureOut">
              <a:rPr lang="cs-CZ" smtClean="0"/>
              <a:t>25.11.2019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3E5D-512C-43AD-974F-67D9CB95EB6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914400"/>
            <a:ext cx="3200400" cy="30937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914400"/>
            <a:ext cx="3200400" cy="30937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3EE5D-4DFA-456F-9733-C051AFCECDAD}" type="datetimeFigureOut">
              <a:rPr lang="cs-CZ" smtClean="0"/>
              <a:t>25.11.2019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3E5D-512C-43AD-974F-67D9CB95EB6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914400"/>
            <a:ext cx="3200400" cy="45720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418207"/>
            <a:ext cx="3200400" cy="259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914400"/>
            <a:ext cx="3200400" cy="45720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418207"/>
            <a:ext cx="3200400" cy="259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3EE5D-4DFA-456F-9733-C051AFCECDAD}" type="datetimeFigureOut">
              <a:rPr lang="cs-CZ" smtClean="0"/>
              <a:t>25.11.2019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3E5D-512C-43AD-974F-67D9CB95EB6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3EE5D-4DFA-456F-9733-C051AFCECDAD}" type="datetimeFigureOut">
              <a:rPr lang="cs-CZ" smtClean="0"/>
              <a:t>25.11.2019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3E5D-512C-43AD-974F-67D9CB95EB6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3EE5D-4DFA-456F-9733-C051AFCECDAD}" type="datetimeFigureOut">
              <a:rPr lang="cs-CZ" smtClean="0"/>
              <a:t>25.11.2019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3E5D-512C-43AD-974F-67D9CB95EB6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206625"/>
            <a:ext cx="3571875" cy="350837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004889" y="-1004887"/>
            <a:ext cx="5715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313420"/>
            <a:ext cx="5212080" cy="907856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3" y="2182427"/>
            <a:ext cx="3807779" cy="277057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1877821"/>
            <a:ext cx="5794760" cy="519428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3EE5D-4DFA-456F-9733-C051AFCECDAD}" type="datetimeFigureOut">
              <a:rPr lang="cs-CZ" smtClean="0"/>
              <a:t>25.11.2019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9D3E5D-512C-43AD-974F-67D9CB95EB6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6" y="0"/>
            <a:ext cx="7115175" cy="5715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206625"/>
            <a:ext cx="3571875" cy="350837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4206875"/>
            <a:ext cx="3571875" cy="150812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431251"/>
            <a:ext cx="5486400" cy="722870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80" y="1817108"/>
            <a:ext cx="6096545" cy="61722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3EE5D-4DFA-456F-9733-C051AFCECDAD}" type="datetimeFigureOut">
              <a:rPr lang="cs-CZ" smtClean="0"/>
              <a:t>25.11.2019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3E5D-512C-43AD-974F-67D9CB95EB6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4208861"/>
            <a:ext cx="3574257" cy="150614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4209410"/>
            <a:ext cx="9146380" cy="1505591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04800"/>
            <a:ext cx="752094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917190"/>
            <a:ext cx="7520940" cy="2983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4892040"/>
            <a:ext cx="2176272" cy="167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173EE5D-4DFA-456F-9733-C051AFCECDAD}" type="datetimeFigureOut">
              <a:rPr lang="cs-CZ" smtClean="0"/>
              <a:t>25.11.2019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5237602"/>
            <a:ext cx="4724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5142352"/>
            <a:ext cx="502920" cy="41910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59D3E5D-512C-43AD-974F-67D9CB95EB6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347864" y="3721596"/>
            <a:ext cx="5648623" cy="1003588"/>
          </a:xfrm>
        </p:spPr>
        <p:txBody>
          <a:bodyPr/>
          <a:lstStyle/>
          <a:p>
            <a:r>
              <a:rPr lang="cs-CZ" sz="4800" dirty="0" err="1" smtClean="0">
                <a:solidFill>
                  <a:schemeClr val="bg1"/>
                </a:solidFill>
              </a:rPr>
              <a:t>winzige</a:t>
            </a:r>
            <a:r>
              <a:rPr lang="cs-CZ" sz="4800" dirty="0" smtClean="0">
                <a:solidFill>
                  <a:schemeClr val="bg1"/>
                </a:solidFill>
              </a:rPr>
              <a:t> </a:t>
            </a:r>
            <a:r>
              <a:rPr lang="cs-CZ" sz="4800" dirty="0" err="1">
                <a:solidFill>
                  <a:schemeClr val="bg1"/>
                </a:solidFill>
              </a:rPr>
              <a:t>häuser</a:t>
            </a:r>
            <a:endParaRPr lang="cs-CZ" sz="4800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 rot="2639175">
            <a:off x="-710384" y="4359884"/>
            <a:ext cx="6511131" cy="274383"/>
          </a:xfrm>
        </p:spPr>
        <p:txBody>
          <a:bodyPr/>
          <a:lstStyle/>
          <a:p>
            <a:r>
              <a:rPr lang="cs-CZ" dirty="0" smtClean="0"/>
              <a:t>Eliška </a:t>
            </a:r>
            <a:r>
              <a:rPr lang="cs-CZ" dirty="0" err="1" smtClean="0"/>
              <a:t>vlnasová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294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Obdĺžnik 8"/>
          <p:cNvSpPr/>
          <p:nvPr/>
        </p:nvSpPr>
        <p:spPr>
          <a:xfrm>
            <a:off x="-180528" y="-166836"/>
            <a:ext cx="9505056" cy="6048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Zástupný symbol obsahu 10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97260"/>
            <a:ext cx="2658433" cy="4009804"/>
          </a:xfrm>
        </p:spPr>
      </p:pic>
      <p:pic>
        <p:nvPicPr>
          <p:cNvPr id="13" name="Zástupný symbol obsahu 12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97260"/>
            <a:ext cx="4832970" cy="2714640"/>
          </a:xfrm>
        </p:spPr>
      </p:pic>
    </p:spTree>
    <p:extLst>
      <p:ext uri="{BB962C8B-B14F-4D97-AF65-F5344CB8AC3E}">
        <p14:creationId xmlns:p14="http://schemas.microsoft.com/office/powerpoint/2010/main" val="193985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Obdĺžnik 8"/>
          <p:cNvSpPr/>
          <p:nvPr/>
        </p:nvSpPr>
        <p:spPr>
          <a:xfrm>
            <a:off x="-180528" y="-166836"/>
            <a:ext cx="9505056" cy="6048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85292"/>
            <a:ext cx="3816424" cy="2852481"/>
          </a:xfrm>
        </p:spPr>
      </p:pic>
      <p:pic>
        <p:nvPicPr>
          <p:cNvPr id="8" name="Zástupný symbol obsahu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88" y="1643210"/>
            <a:ext cx="4119884" cy="2754383"/>
          </a:xfrm>
        </p:spPr>
      </p:pic>
    </p:spTree>
    <p:extLst>
      <p:ext uri="{BB962C8B-B14F-4D97-AF65-F5344CB8AC3E}">
        <p14:creationId xmlns:p14="http://schemas.microsoft.com/office/powerpoint/2010/main" val="312298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Obdĺžnik 8"/>
          <p:cNvSpPr/>
          <p:nvPr/>
        </p:nvSpPr>
        <p:spPr>
          <a:xfrm>
            <a:off x="-180528" y="-166836"/>
            <a:ext cx="9505056" cy="6048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431" y="822826"/>
            <a:ext cx="6345138" cy="4069348"/>
          </a:xfrm>
        </p:spPr>
      </p:pic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178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Das</a:t>
            </a:r>
            <a:r>
              <a:rPr lang="cs-CZ" dirty="0" smtClean="0"/>
              <a:t> </a:t>
            </a:r>
            <a:r>
              <a:rPr lang="cs-CZ" dirty="0" err="1" smtClean="0"/>
              <a:t>quiz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Kann </a:t>
            </a:r>
            <a:r>
              <a:rPr lang="cs-CZ" dirty="0" smtClean="0"/>
              <a:t>man </a:t>
            </a:r>
            <a:r>
              <a:rPr lang="de-DE" dirty="0" smtClean="0"/>
              <a:t>das </a:t>
            </a:r>
            <a:r>
              <a:rPr lang="de-DE" dirty="0"/>
              <a:t>ganze Jahr in einem </a:t>
            </a:r>
            <a:r>
              <a:rPr lang="cs-CZ" dirty="0" err="1" smtClean="0"/>
              <a:t>winzigen</a:t>
            </a:r>
            <a:r>
              <a:rPr lang="cs-CZ" dirty="0" smtClean="0"/>
              <a:t> </a:t>
            </a:r>
            <a:r>
              <a:rPr lang="de-DE" dirty="0" smtClean="0"/>
              <a:t>Haus </a:t>
            </a:r>
            <a:r>
              <a:rPr lang="de-DE" dirty="0"/>
              <a:t>leben</a:t>
            </a:r>
            <a:r>
              <a:rPr lang="de-DE" dirty="0" smtClean="0"/>
              <a:t>?</a:t>
            </a:r>
            <a:endParaRPr lang="cs-CZ" dirty="0" smtClean="0"/>
          </a:p>
          <a:p>
            <a:r>
              <a:rPr lang="de-DE" dirty="0"/>
              <a:t>Was sind die Vorteile eines winzigen Hauses?</a:t>
            </a:r>
            <a:endParaRPr lang="cs-CZ" dirty="0" smtClean="0"/>
          </a:p>
          <a:p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bedeutet</a:t>
            </a:r>
            <a:r>
              <a:rPr lang="cs-CZ" dirty="0" smtClean="0"/>
              <a:t> </a:t>
            </a: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Komposttoilette</a:t>
            </a:r>
            <a:r>
              <a:rPr lang="cs-CZ" dirty="0" smtClean="0"/>
              <a:t>?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092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ist</a:t>
            </a:r>
            <a:r>
              <a:rPr lang="cs-CZ" dirty="0" smtClean="0"/>
              <a:t> </a:t>
            </a:r>
            <a:r>
              <a:rPr lang="cs-CZ" dirty="0" err="1" smtClean="0"/>
              <a:t>das</a:t>
            </a:r>
            <a:r>
              <a:rPr lang="cs-CZ" dirty="0"/>
              <a:t>?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27584" y="913284"/>
            <a:ext cx="7520940" cy="2983208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  <a:buFont typeface="Franklin Gothic Book" pitchFamily="34" charset="0"/>
              <a:buChar char="►"/>
            </a:pPr>
            <a:r>
              <a:rPr lang="cs-CZ" dirty="0" err="1" smtClean="0"/>
              <a:t>sehr</a:t>
            </a:r>
            <a:r>
              <a:rPr lang="cs-CZ" dirty="0" smtClean="0"/>
              <a:t> </a:t>
            </a:r>
            <a:r>
              <a:rPr lang="cs-CZ" dirty="0" err="1" smtClean="0"/>
              <a:t>klein</a:t>
            </a:r>
            <a:r>
              <a:rPr lang="cs-CZ" dirty="0" smtClean="0"/>
              <a:t>, </a:t>
            </a:r>
            <a:r>
              <a:rPr lang="cs-CZ" dirty="0" err="1" smtClean="0"/>
              <a:t>sehr</a:t>
            </a:r>
            <a:r>
              <a:rPr lang="cs-CZ" dirty="0"/>
              <a:t> </a:t>
            </a:r>
            <a:r>
              <a:rPr lang="cs-CZ" dirty="0" err="1" smtClean="0"/>
              <a:t>gemütlich</a:t>
            </a:r>
            <a:endParaRPr lang="cs-CZ" dirty="0" smtClean="0"/>
          </a:p>
          <a:p>
            <a:pPr>
              <a:buClr>
                <a:schemeClr val="accent2"/>
              </a:buClr>
              <a:buFont typeface="Franklin Gothic Book" pitchFamily="34" charset="0"/>
              <a:buChar char="►"/>
            </a:pPr>
            <a:r>
              <a:rPr lang="de-DE" dirty="0" smtClean="0"/>
              <a:t>stilvoll</a:t>
            </a:r>
            <a:endParaRPr lang="cs-CZ" dirty="0" smtClean="0"/>
          </a:p>
          <a:p>
            <a:pPr>
              <a:buClr>
                <a:schemeClr val="accent2"/>
              </a:buClr>
              <a:buFont typeface="Franklin Gothic Book" pitchFamily="34" charset="0"/>
              <a:buChar char="►"/>
            </a:pPr>
            <a:r>
              <a:rPr lang="de-DE" dirty="0" smtClean="0"/>
              <a:t>modern</a:t>
            </a:r>
            <a:endParaRPr lang="cs-CZ" dirty="0" smtClean="0"/>
          </a:p>
          <a:p>
            <a:pPr>
              <a:buClr>
                <a:schemeClr val="accent2"/>
              </a:buClr>
              <a:buFont typeface="Franklin Gothic Book" pitchFamily="34" charset="0"/>
              <a:buChar char="►"/>
            </a:pPr>
            <a:r>
              <a:rPr lang="cs-CZ" dirty="0" err="1" smtClean="0"/>
              <a:t>ganzjährig</a:t>
            </a:r>
            <a:r>
              <a:rPr lang="cs-CZ" dirty="0" smtClean="0"/>
              <a:t>				</a:t>
            </a:r>
            <a:r>
              <a:rPr lang="cs-CZ" dirty="0" err="1" smtClean="0"/>
              <a:t>ein</a:t>
            </a:r>
            <a:r>
              <a:rPr lang="cs-CZ" dirty="0" smtClean="0"/>
              <a:t> </a:t>
            </a:r>
            <a:r>
              <a:rPr lang="cs-CZ" sz="3600" dirty="0" err="1" smtClean="0"/>
              <a:t>Haus</a:t>
            </a:r>
            <a:endParaRPr lang="cs-CZ" dirty="0" smtClean="0"/>
          </a:p>
          <a:p>
            <a:pPr>
              <a:buClr>
                <a:schemeClr val="accent2"/>
              </a:buClr>
              <a:buFont typeface="Franklin Gothic Book" pitchFamily="34" charset="0"/>
              <a:buChar char="►"/>
            </a:pPr>
            <a:r>
              <a:rPr lang="cs-CZ" dirty="0" err="1" smtClean="0"/>
              <a:t>vollwertig</a:t>
            </a:r>
            <a:endParaRPr lang="cs-CZ" dirty="0" smtClean="0"/>
          </a:p>
          <a:p>
            <a:pPr>
              <a:buClr>
                <a:schemeClr val="accent2"/>
              </a:buClr>
              <a:buFont typeface="Franklin Gothic Book" pitchFamily="34" charset="0"/>
              <a:buChar char="►"/>
            </a:pPr>
            <a:r>
              <a:rPr lang="cs-CZ" dirty="0" err="1"/>
              <a:t>auf</a:t>
            </a:r>
            <a:r>
              <a:rPr lang="cs-CZ" dirty="0"/>
              <a:t> </a:t>
            </a:r>
            <a:r>
              <a:rPr lang="cs-CZ" dirty="0" err="1"/>
              <a:t>Rädern</a:t>
            </a:r>
            <a:r>
              <a:rPr lang="cs-CZ" dirty="0"/>
              <a:t> (oder ohne)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28164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Obdĺžnik 8"/>
          <p:cNvSpPr/>
          <p:nvPr/>
        </p:nvSpPr>
        <p:spPr>
          <a:xfrm>
            <a:off x="-180528" y="-166836"/>
            <a:ext cx="9505056" cy="6048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56311"/>
            <a:ext cx="7200800" cy="4802378"/>
          </a:xfrm>
        </p:spPr>
      </p:pic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878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rázka 4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0" r="8630"/>
          <a:stretch>
            <a:fillRect/>
          </a:stretch>
        </p:blipFill>
        <p:spPr>
          <a:xfrm>
            <a:off x="2028825" y="0"/>
            <a:ext cx="7115175" cy="5715000"/>
          </a:xfrm>
        </p:spPr>
      </p:pic>
      <p:sp>
        <p:nvSpPr>
          <p:cNvPr id="6" name="Zástupný symbol obsahu 2"/>
          <p:cNvSpPr txBox="1">
            <a:spLocks/>
          </p:cNvSpPr>
          <p:nvPr/>
        </p:nvSpPr>
        <p:spPr>
          <a:xfrm>
            <a:off x="822960" y="917190"/>
            <a:ext cx="7520940" cy="298320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  <a:buFont typeface="Franklin Gothic Book" pitchFamily="34" charset="0"/>
              <a:buChar char="►"/>
            </a:pPr>
            <a:r>
              <a:rPr lang="cs-CZ" dirty="0" err="1" smtClean="0"/>
              <a:t>Holz</a:t>
            </a:r>
            <a:endParaRPr lang="cs-CZ" dirty="0" smtClean="0"/>
          </a:p>
          <a:p>
            <a:pPr>
              <a:buClr>
                <a:schemeClr val="accent2"/>
              </a:buClr>
              <a:buFont typeface="Franklin Gothic Book" pitchFamily="34" charset="0"/>
              <a:buChar char="►"/>
            </a:pPr>
            <a:r>
              <a:rPr lang="cs-CZ" dirty="0" err="1" smtClean="0"/>
              <a:t>Metallplatten</a:t>
            </a:r>
            <a:endParaRPr lang="cs-CZ" dirty="0" smtClean="0"/>
          </a:p>
          <a:p>
            <a:pPr>
              <a:buClr>
                <a:schemeClr val="accent2"/>
              </a:buClr>
              <a:buFont typeface="Franklin Gothic Book" pitchFamily="34" charset="0"/>
              <a:buChar char="►"/>
            </a:pPr>
            <a:r>
              <a:rPr lang="cs-CZ" dirty="0" smtClean="0"/>
              <a:t>alter </a:t>
            </a:r>
            <a:r>
              <a:rPr lang="cs-CZ" dirty="0" err="1" smtClean="0"/>
              <a:t>Versandbehälter</a:t>
            </a:r>
            <a:endParaRPr lang="cs-CZ" dirty="0" smtClean="0"/>
          </a:p>
          <a:p>
            <a:pPr>
              <a:buClr>
                <a:schemeClr val="accent2"/>
              </a:buClr>
              <a:buFont typeface="Franklin Gothic Book" pitchFamily="34" charset="0"/>
              <a:buChar char="►"/>
            </a:pPr>
            <a:endParaRPr lang="cs-CZ" dirty="0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822960" y="304800"/>
            <a:ext cx="7520940" cy="457200"/>
          </a:xfrm>
        </p:spPr>
        <p:txBody>
          <a:bodyPr/>
          <a:lstStyle/>
          <a:p>
            <a:r>
              <a:rPr lang="cs-CZ" dirty="0" err="1"/>
              <a:t>Woraus</a:t>
            </a:r>
            <a:r>
              <a:rPr lang="cs-CZ" dirty="0"/>
              <a:t> </a:t>
            </a:r>
            <a:r>
              <a:rPr lang="cs-CZ" dirty="0" err="1"/>
              <a:t>besteht</a:t>
            </a:r>
            <a:r>
              <a:rPr lang="cs-CZ" dirty="0"/>
              <a:t> es?</a:t>
            </a:r>
          </a:p>
        </p:txBody>
      </p:sp>
    </p:spTree>
    <p:extLst>
      <p:ext uri="{BB962C8B-B14F-4D97-AF65-F5344CB8AC3E}">
        <p14:creationId xmlns:p14="http://schemas.microsoft.com/office/powerpoint/2010/main" val="394458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Obdĺžnik 8"/>
          <p:cNvSpPr/>
          <p:nvPr/>
        </p:nvSpPr>
        <p:spPr>
          <a:xfrm>
            <a:off x="-180528" y="-166836"/>
            <a:ext cx="9505056" cy="6048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3" name="Zástupný symbol obsahu 1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62352"/>
            <a:ext cx="8160524" cy="4590295"/>
          </a:xfrm>
        </p:spPr>
      </p:pic>
    </p:spTree>
    <p:extLst>
      <p:ext uri="{BB962C8B-B14F-4D97-AF65-F5344CB8AC3E}">
        <p14:creationId xmlns:p14="http://schemas.microsoft.com/office/powerpoint/2010/main" val="374219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Wann</a:t>
            </a:r>
            <a:r>
              <a:rPr lang="cs-CZ" dirty="0"/>
              <a:t> </a:t>
            </a:r>
            <a:r>
              <a:rPr lang="cs-CZ" dirty="0" err="1"/>
              <a:t>wurde</a:t>
            </a:r>
            <a:r>
              <a:rPr lang="cs-CZ" dirty="0"/>
              <a:t> es </a:t>
            </a:r>
            <a:r>
              <a:rPr lang="cs-CZ" dirty="0" err="1"/>
              <a:t>modern</a:t>
            </a:r>
            <a:r>
              <a:rPr lang="cs-CZ" dirty="0"/>
              <a:t>?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2"/>
              </a:buClr>
              <a:buFont typeface="Franklin Gothic Book" pitchFamily="34" charset="0"/>
              <a:buChar char="►"/>
            </a:pPr>
            <a:r>
              <a:rPr lang="cs-CZ" dirty="0" err="1" smtClean="0"/>
              <a:t>erste</a:t>
            </a:r>
            <a:r>
              <a:rPr lang="cs-CZ" dirty="0" smtClean="0"/>
              <a:t> </a:t>
            </a:r>
            <a:r>
              <a:rPr lang="cs-CZ" dirty="0" err="1" smtClean="0"/>
              <a:t>Leute</a:t>
            </a:r>
            <a:endParaRPr lang="cs-CZ" dirty="0" smtClean="0"/>
          </a:p>
          <a:p>
            <a:pPr>
              <a:buClr>
                <a:schemeClr val="accent2"/>
              </a:buClr>
              <a:buFont typeface="Franklin Gothic Book" pitchFamily="34" charset="0"/>
              <a:buChar char="►"/>
            </a:pPr>
            <a:r>
              <a:rPr lang="cs-CZ" dirty="0"/>
              <a:t>1980 </a:t>
            </a:r>
            <a:r>
              <a:rPr lang="cs-CZ" dirty="0" err="1" smtClean="0"/>
              <a:t>aufgetaucht</a:t>
            </a:r>
            <a:endParaRPr lang="cs-CZ" dirty="0" smtClean="0"/>
          </a:p>
          <a:p>
            <a:pPr>
              <a:buClr>
                <a:schemeClr val="accent2"/>
              </a:buClr>
              <a:buFont typeface="Franklin Gothic Book" pitchFamily="34" charset="0"/>
              <a:buChar char="►"/>
            </a:pPr>
            <a:r>
              <a:rPr lang="cs-CZ" dirty="0"/>
              <a:t>Ende der 1990er </a:t>
            </a:r>
            <a:r>
              <a:rPr lang="cs-CZ" dirty="0" err="1" smtClean="0"/>
              <a:t>Jahre</a:t>
            </a:r>
            <a:endParaRPr lang="cs-CZ" dirty="0" smtClean="0"/>
          </a:p>
          <a:p>
            <a:pPr>
              <a:buClr>
                <a:schemeClr val="accent2"/>
              </a:buClr>
              <a:buFont typeface="Franklin Gothic Book" pitchFamily="34" charset="0"/>
              <a:buChar char="►"/>
            </a:pPr>
            <a:r>
              <a:rPr lang="cs-CZ" dirty="0" err="1" smtClean="0"/>
              <a:t>Wohnungskrise</a:t>
            </a:r>
            <a:r>
              <a:rPr lang="cs-CZ" dirty="0" smtClean="0"/>
              <a:t> 2009</a:t>
            </a:r>
          </a:p>
        </p:txBody>
      </p:sp>
    </p:spTree>
    <p:extLst>
      <p:ext uri="{BB962C8B-B14F-4D97-AF65-F5344CB8AC3E}">
        <p14:creationId xmlns:p14="http://schemas.microsoft.com/office/powerpoint/2010/main" val="219136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Obdĺžnik 8"/>
          <p:cNvSpPr/>
          <p:nvPr/>
        </p:nvSpPr>
        <p:spPr>
          <a:xfrm>
            <a:off x="-180528" y="-166836"/>
            <a:ext cx="9505056" cy="6048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Zástupný symbol obsahu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-18355"/>
            <a:ext cx="7632848" cy="5900191"/>
          </a:xfrm>
        </p:spPr>
      </p:pic>
    </p:spTree>
    <p:extLst>
      <p:ext uri="{BB962C8B-B14F-4D97-AF65-F5344CB8AC3E}">
        <p14:creationId xmlns:p14="http://schemas.microsoft.com/office/powerpoint/2010/main" val="125125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obrázka 7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880" b="19880"/>
          <a:stretch>
            <a:fillRect/>
          </a:stretch>
        </p:blipFill>
        <p:spPr/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822960" y="304800"/>
            <a:ext cx="7520940" cy="457200"/>
          </a:xfrm>
        </p:spPr>
        <p:txBody>
          <a:bodyPr/>
          <a:lstStyle/>
          <a:p>
            <a:r>
              <a:rPr lang="de-DE" dirty="0"/>
              <a:t>Was tun mit dem </a:t>
            </a:r>
            <a:r>
              <a:rPr lang="de-DE" dirty="0" smtClean="0"/>
              <a:t>Müll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7" name="Zástupný symbol obsahu 2"/>
          <p:cNvSpPr txBox="1">
            <a:spLocks/>
          </p:cNvSpPr>
          <p:nvPr/>
        </p:nvSpPr>
        <p:spPr>
          <a:xfrm>
            <a:off x="822960" y="917190"/>
            <a:ext cx="7520940" cy="298320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  <a:buFont typeface="Franklin Gothic Book" pitchFamily="34" charset="0"/>
              <a:buChar char="►"/>
            </a:pPr>
            <a:r>
              <a:rPr lang="cs-CZ" dirty="0" err="1" smtClean="0"/>
              <a:t>Komposttoilette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54088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rázka 4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4" r="14984"/>
          <a:stretch>
            <a:fillRect/>
          </a:stretch>
        </p:blipFill>
        <p:spPr/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822960" y="304800"/>
            <a:ext cx="7520940" cy="457200"/>
          </a:xfrm>
        </p:spPr>
        <p:txBody>
          <a:bodyPr/>
          <a:lstStyle/>
          <a:p>
            <a:r>
              <a:rPr lang="de-DE" dirty="0"/>
              <a:t>was ist mit Strom</a:t>
            </a:r>
            <a:r>
              <a:rPr lang="de-DE" dirty="0" smtClean="0"/>
              <a:t>?</a:t>
            </a:r>
            <a:endParaRPr lang="cs-CZ" dirty="0"/>
          </a:p>
        </p:txBody>
      </p:sp>
      <p:sp>
        <p:nvSpPr>
          <p:cNvPr id="7" name="Zástupný symbol obsahu 2"/>
          <p:cNvSpPr txBox="1">
            <a:spLocks/>
          </p:cNvSpPr>
          <p:nvPr/>
        </p:nvSpPr>
        <p:spPr>
          <a:xfrm>
            <a:off x="822960" y="917190"/>
            <a:ext cx="7520940" cy="298320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  <a:buFont typeface="Franklin Gothic Book" pitchFamily="34" charset="0"/>
              <a:buChar char="►"/>
            </a:pPr>
            <a:r>
              <a:rPr lang="cs-CZ" dirty="0" err="1" smtClean="0"/>
              <a:t>Sonnenkollektoren</a:t>
            </a:r>
            <a:endParaRPr lang="cs-CZ" dirty="0" smtClean="0"/>
          </a:p>
          <a:p>
            <a:pPr>
              <a:buClr>
                <a:schemeClr val="accent2"/>
              </a:buClr>
              <a:buFont typeface="Franklin Gothic Book" pitchFamily="34" charset="0"/>
              <a:buChar char="►"/>
            </a:pPr>
            <a:r>
              <a:rPr lang="cs-CZ" dirty="0" err="1" smtClean="0"/>
              <a:t>Biogas</a:t>
            </a:r>
            <a:endParaRPr lang="cs-CZ" dirty="0" smtClean="0"/>
          </a:p>
          <a:p>
            <a:pPr>
              <a:buClr>
                <a:schemeClr val="accent2"/>
              </a:buClr>
              <a:buFont typeface="Franklin Gothic Book" pitchFamily="34" charset="0"/>
              <a:buChar char="►"/>
            </a:pPr>
            <a:r>
              <a:rPr lang="cs-CZ" dirty="0" err="1" smtClean="0"/>
              <a:t>Stromerzeuger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788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hly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Uhly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hl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157</TotalTime>
  <Words>80</Words>
  <Application>Microsoft Office PowerPoint</Application>
  <PresentationFormat>Prezentácia na obrazovke (16:10)</PresentationFormat>
  <Paragraphs>30</Paragraphs>
  <Slides>13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Uhly</vt:lpstr>
      <vt:lpstr>winzige häuser</vt:lpstr>
      <vt:lpstr>Was ist das?</vt:lpstr>
      <vt:lpstr>Prezentácia programu PowerPoint</vt:lpstr>
      <vt:lpstr>Woraus besteht es?</vt:lpstr>
      <vt:lpstr>Prezentácia programu PowerPoint</vt:lpstr>
      <vt:lpstr>Wann wurde es modern?</vt:lpstr>
      <vt:lpstr>Prezentácia programu PowerPoint</vt:lpstr>
      <vt:lpstr>Was tun mit dem Müll?</vt:lpstr>
      <vt:lpstr>was ist mit Strom?</vt:lpstr>
      <vt:lpstr>Prezentácia programu PowerPoint</vt:lpstr>
      <vt:lpstr>Prezentácia programu PowerPoint</vt:lpstr>
      <vt:lpstr>Prezentácia programu PowerPoint</vt:lpstr>
      <vt:lpstr>Das quiz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winziges häuser</dc:title>
  <dc:creator>Ela</dc:creator>
  <cp:lastModifiedBy>Ela</cp:lastModifiedBy>
  <cp:revision>18</cp:revision>
  <dcterms:created xsi:type="dcterms:W3CDTF">2019-11-23T20:10:34Z</dcterms:created>
  <dcterms:modified xsi:type="dcterms:W3CDTF">2019-11-25T15:39:39Z</dcterms:modified>
</cp:coreProperties>
</file>